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5" r:id="rId5"/>
    <p:sldId id="276" r:id="rId6"/>
    <p:sldId id="274" r:id="rId7"/>
    <p:sldId id="270" r:id="rId8"/>
    <p:sldId id="281" r:id="rId9"/>
    <p:sldId id="264" r:id="rId10"/>
    <p:sldId id="266" r:id="rId11"/>
    <p:sldId id="278" r:id="rId12"/>
    <p:sldId id="267" r:id="rId13"/>
    <p:sldId id="279" r:id="rId14"/>
    <p:sldId id="280" r:id="rId15"/>
    <p:sldId id="271" r:id="rId16"/>
    <p:sldId id="277" r:id="rId17"/>
    <p:sldId id="269" r:id="rId18"/>
    <p:sldId id="268" r:id="rId19"/>
    <p:sldId id="25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7E"/>
    <a:srgbClr val="83BB6A"/>
    <a:srgbClr val="87B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31" y="457194"/>
            <a:ext cx="4401321" cy="59436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2"/>
          <a:stretch/>
        </p:blipFill>
        <p:spPr>
          <a:xfrm>
            <a:off x="-19051" y="0"/>
            <a:ext cx="448630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9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57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9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1"/>
          <a:stretch/>
        </p:blipFill>
        <p:spPr>
          <a:xfrm>
            <a:off x="0" y="6153150"/>
            <a:ext cx="12192000" cy="704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75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655F-AC79-45BE-8B21-20043962E871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5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9-bene-ts-of-continuous-integration" TargetMode="External"/><Relationship Id="rId3" Type="http://schemas.openxmlformats.org/officeDocument/2006/relationships/hyperlink" Target="https://imasters.com.br/desenvolvimento/devops/gitlab-jenkins-uma-integracao-poderosa/?trace=1519021197&amp;source=single" TargetMode="External"/><Relationship Id="rId7" Type="http://schemas.openxmlformats.org/officeDocument/2006/relationships/hyperlink" Target="http://www.extremeprogramming.org/rules.html" TargetMode="External"/><Relationship Id="rId2" Type="http://schemas.openxmlformats.org/officeDocument/2006/relationships/hyperlink" Target="http://www.devmedia.com.br/integracao-continua-uma-introducao-ao-assunto/28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slideshare.net/emmanuelnerisouza/jenkins-14171428" TargetMode="External"/><Relationship Id="rId5" Type="http://schemas.openxmlformats.org/officeDocument/2006/relationships/hyperlink" Target="https://www.cloudbees.com/blog/five-reasons-why-developers-choose-jenkins-over-hudson-continuous-integration" TargetMode="External"/><Relationship Id="rId4" Type="http://schemas.openxmlformats.org/officeDocument/2006/relationships/hyperlink" Target="http://blog.caelum.com.br/integracao-continua/" TargetMode="External"/><Relationship Id="rId9" Type="http://schemas.openxmlformats.org/officeDocument/2006/relationships/hyperlink" Target="http://www.ventron.com.br/tech-day-git-e-boas-praticas-no-versionamento-de-codigo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natanael.tavares@ventron.com.br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tanaelLemos/IntegracaoContinu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rgs/Ventron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8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 - Soluções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Automatização: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Processos repetíveis</a:t>
            </a:r>
          </a:p>
          <a:p>
            <a:pPr lvl="1"/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Auditável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Garante que 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será igual em qualquer ambiente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Diminui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regreção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Integração de todo o time no desenvolvimento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Colaboração (processo de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é visível para todo o time)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Qualquer pessoa pode fazer 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Entrega de pequenos pacotes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Facilidade para fazer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rollback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Feedbacks mais rápidos (quase instantâneos)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C869-97EF-43DC-B08B-17DAFBAB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7" y="2147581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53769-1A58-4CB6-A821-216D7E58E1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39" y="4237140"/>
            <a:ext cx="1786155" cy="1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Cobertura de código através de testes automatizados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Publicação em ambiente de teste e produção feita através dos mesmos processos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Acelera o processo de publicação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Nunca (ou quase nunca) entregue código quebrado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Processos de build são repetíveis</a:t>
            </a:r>
          </a:p>
        </p:txBody>
      </p:sp>
    </p:spTree>
    <p:extLst>
      <p:ext uri="{BB962C8B-B14F-4D97-AF65-F5344CB8AC3E}">
        <p14:creationId xmlns:p14="http://schemas.microsoft.com/office/powerpoint/2010/main" val="576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810B-96D2-4888-A02D-44E99254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" y="4211273"/>
            <a:ext cx="1412528" cy="195463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F9594D-EC74-4FA8-BD58-10AD1C7F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632" y="964735"/>
            <a:ext cx="6568579" cy="5201174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Ferramenta mais usada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Fácil integração com controle de versão (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git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e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svn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Extensível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Multiplataforma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Ferramenta open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source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 integração contínua escrita em Java (e funciona!!!)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89CD-8170-4055-9E98-BFACEECBD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64" y="1582532"/>
            <a:ext cx="3952751" cy="29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6C0A2F7-92D1-4E18-BB30-E1ABE89E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3457"/>
            <a:ext cx="10058401" cy="5142452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Suporta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.Net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C++, Java,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NodeJS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PHP, Python, Ruby...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~1372 plugins disponíveis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Alcatel, Dell, eBay, GitHub,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Linkedin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Michelin, Motorola, NASA, Netflix, Nokia, RedHat,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Salesforce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Sony, Yahoo! usam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94CA-082E-4558-87D6-A59E2B0F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2623" y="4001556"/>
            <a:ext cx="1891848" cy="20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90731-6D26-4D37-8FAC-40D4167F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897622"/>
            <a:ext cx="7082041" cy="4234989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FC06F-8E4B-4B8F-9DB7-40B83CB2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45" y="897622"/>
            <a:ext cx="6987288" cy="4234989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3B65F-FCEC-4891-9C9E-A1972CEEF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24" y="2181727"/>
            <a:ext cx="6466213" cy="3879728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0C4B0-6D6A-4EFE-A17B-F28CB143F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28" y="2181728"/>
            <a:ext cx="6478205" cy="3909120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675A9CC2-2DC6-4526-B7F6-019991B8B25F}"/>
              </a:ext>
            </a:extLst>
          </p:cNvPr>
          <p:cNvGrpSpPr/>
          <p:nvPr/>
        </p:nvGrpSpPr>
        <p:grpSpPr>
          <a:xfrm>
            <a:off x="3535721" y="3754668"/>
            <a:ext cx="5312094" cy="1783398"/>
            <a:chOff x="2554604" y="2970879"/>
            <a:chExt cx="5312094" cy="1783398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A23C50-5A22-41F4-BE2E-97B5DD18A147}"/>
                </a:ext>
              </a:extLst>
            </p:cNvPr>
            <p:cNvSpPr/>
            <p:nvPr/>
          </p:nvSpPr>
          <p:spPr>
            <a:xfrm>
              <a:off x="2554604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13">
              <a:extLst>
                <a:ext uri="{FF2B5EF4-FFF2-40B4-BE49-F238E27FC236}">
                  <a16:creationId xmlns:a16="http://schemas.microsoft.com/office/drawing/2014/main" id="{52F88DDC-DFB0-4098-A510-742EBAC82A63}"/>
                </a:ext>
              </a:extLst>
            </p:cNvPr>
            <p:cNvSpPr/>
            <p:nvPr/>
          </p:nvSpPr>
          <p:spPr>
            <a:xfrm flipV="1">
              <a:off x="4325302" y="29708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14">
              <a:extLst>
                <a:ext uri="{FF2B5EF4-FFF2-40B4-BE49-F238E27FC236}">
                  <a16:creationId xmlns:a16="http://schemas.microsoft.com/office/drawing/2014/main" id="{0D3B0BAF-AF3B-44FE-86E6-DF403E299E7F}"/>
                </a:ext>
              </a:extLst>
            </p:cNvPr>
            <p:cNvSpPr/>
            <p:nvPr/>
          </p:nvSpPr>
          <p:spPr>
            <a:xfrm>
              <a:off x="6096000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84D1CD96-1856-433F-A704-C80C30A38323}"/>
              </a:ext>
            </a:extLst>
          </p:cNvPr>
          <p:cNvSpPr/>
          <p:nvPr/>
        </p:nvSpPr>
        <p:spPr>
          <a:xfrm>
            <a:off x="3689342" y="3224518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DAEED6D-82FC-4374-8899-F866B16B951F}"/>
              </a:ext>
            </a:extLst>
          </p:cNvPr>
          <p:cNvSpPr/>
          <p:nvPr/>
        </p:nvSpPr>
        <p:spPr>
          <a:xfrm>
            <a:off x="7225999" y="2980387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Branchs</a:t>
            </a:r>
            <a:endParaRPr lang="en-US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96B301BA-9568-4EA6-AC5C-D5DF9B044901}"/>
              </a:ext>
            </a:extLst>
          </p:cNvPr>
          <p:cNvSpPr/>
          <p:nvPr/>
        </p:nvSpPr>
        <p:spPr>
          <a:xfrm>
            <a:off x="5476815" y="4692733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Branch</a:t>
            </a:r>
          </a:p>
          <a:p>
            <a:pPr algn="ctr"/>
            <a:endParaRPr lang="en-US" dirty="0"/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05627D20-348E-4B77-A28F-15DA1667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12" y="1560242"/>
            <a:ext cx="1544506" cy="1544506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56D8532-5202-41E5-8A08-448923786D0A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rot="5400000">
            <a:off x="8910639" y="2850014"/>
            <a:ext cx="590592" cy="1100061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1113B55-DBD5-4FE7-9AD5-968101D1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231"/>
            <a:ext cx="7524925" cy="627843"/>
          </a:xfrm>
        </p:spPr>
        <p:txBody>
          <a:bodyPr anchor="ctr"/>
          <a:lstStyle/>
          <a:p>
            <a:r>
              <a:rPr lang="pt-BR" dirty="0"/>
              <a:t>Fluxo </a:t>
            </a:r>
            <a:r>
              <a:rPr lang="pt-BR" dirty="0" err="1"/>
              <a:t>Ventron</a:t>
            </a:r>
            <a:r>
              <a:rPr lang="pt-BR" dirty="0"/>
              <a:t> utilizando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6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spaço Reservado para Conteúdo 2">
            <a:extLst>
              <a:ext uri="{FF2B5EF4-FFF2-40B4-BE49-F238E27FC236}">
                <a16:creationId xmlns:a16="http://schemas.microsoft.com/office/drawing/2014/main" id="{AE513F1D-8A9E-4C08-9A22-AFD095B9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231"/>
            <a:ext cx="7524925" cy="627843"/>
          </a:xfrm>
        </p:spPr>
        <p:txBody>
          <a:bodyPr anchor="ctr"/>
          <a:lstStyle/>
          <a:p>
            <a:r>
              <a:rPr lang="pt-BR" dirty="0"/>
              <a:t>Fluxo </a:t>
            </a:r>
            <a:r>
              <a:rPr lang="pt-BR" dirty="0" err="1"/>
              <a:t>Ventron</a:t>
            </a:r>
            <a:r>
              <a:rPr lang="pt-BR" dirty="0"/>
              <a:t> utilizando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675A9CC2-2DC6-4526-B7F6-019991B8B25F}"/>
              </a:ext>
            </a:extLst>
          </p:cNvPr>
          <p:cNvGrpSpPr/>
          <p:nvPr/>
        </p:nvGrpSpPr>
        <p:grpSpPr>
          <a:xfrm>
            <a:off x="3535721" y="3754668"/>
            <a:ext cx="5312094" cy="1783398"/>
            <a:chOff x="2554604" y="2970879"/>
            <a:chExt cx="5312094" cy="1783398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A23C50-5A22-41F4-BE2E-97B5DD18A147}"/>
                </a:ext>
              </a:extLst>
            </p:cNvPr>
            <p:cNvSpPr/>
            <p:nvPr/>
          </p:nvSpPr>
          <p:spPr>
            <a:xfrm>
              <a:off x="2554604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13">
              <a:extLst>
                <a:ext uri="{FF2B5EF4-FFF2-40B4-BE49-F238E27FC236}">
                  <a16:creationId xmlns:a16="http://schemas.microsoft.com/office/drawing/2014/main" id="{52F88DDC-DFB0-4098-A510-742EBAC82A63}"/>
                </a:ext>
              </a:extLst>
            </p:cNvPr>
            <p:cNvSpPr/>
            <p:nvPr/>
          </p:nvSpPr>
          <p:spPr>
            <a:xfrm flipV="1">
              <a:off x="4325302" y="29708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14">
              <a:extLst>
                <a:ext uri="{FF2B5EF4-FFF2-40B4-BE49-F238E27FC236}">
                  <a16:creationId xmlns:a16="http://schemas.microsoft.com/office/drawing/2014/main" id="{0D3B0BAF-AF3B-44FE-86E6-DF403E299E7F}"/>
                </a:ext>
              </a:extLst>
            </p:cNvPr>
            <p:cNvSpPr/>
            <p:nvPr/>
          </p:nvSpPr>
          <p:spPr>
            <a:xfrm>
              <a:off x="6096000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84D1CD96-1856-433F-A704-C80C30A38323}"/>
              </a:ext>
            </a:extLst>
          </p:cNvPr>
          <p:cNvSpPr/>
          <p:nvPr/>
        </p:nvSpPr>
        <p:spPr>
          <a:xfrm>
            <a:off x="3689342" y="3224518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DAEED6D-82FC-4374-8899-F866B16B951F}"/>
              </a:ext>
            </a:extLst>
          </p:cNvPr>
          <p:cNvSpPr/>
          <p:nvPr/>
        </p:nvSpPr>
        <p:spPr>
          <a:xfrm>
            <a:off x="7225999" y="2980387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Branchs</a:t>
            </a:r>
            <a:endParaRPr lang="en-US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96B301BA-9568-4EA6-AC5C-D5DF9B044901}"/>
              </a:ext>
            </a:extLst>
          </p:cNvPr>
          <p:cNvSpPr/>
          <p:nvPr/>
        </p:nvSpPr>
        <p:spPr>
          <a:xfrm>
            <a:off x="5476815" y="4692733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Branch</a:t>
            </a:r>
          </a:p>
          <a:p>
            <a:pPr algn="ctr"/>
            <a:endParaRPr lang="en-US" dirty="0"/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05627D20-348E-4B77-A28F-15DA1667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12" y="1560242"/>
            <a:ext cx="1544506" cy="1544506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56D8532-5202-41E5-8A08-448923786D0A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rot="5400000">
            <a:off x="8910639" y="2850014"/>
            <a:ext cx="590592" cy="1100061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88E47E2D-F132-45F4-AF30-824F8D83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786" y="1380085"/>
            <a:ext cx="1600302" cy="1600302"/>
          </a:xfrm>
          <a:prstGeom prst="rect">
            <a:avLst/>
          </a:prstGeom>
          <a:effectLst/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C03767-CB8F-4091-8BB9-4F62D572675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191768" y="2766060"/>
            <a:ext cx="0" cy="19266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0C334C-2D26-48BC-A884-BCAC9AC176B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9842" y="2729006"/>
            <a:ext cx="793728" cy="7049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ud">
            <a:extLst>
              <a:ext uri="{FF2B5EF4-FFF2-40B4-BE49-F238E27FC236}">
                <a16:creationId xmlns:a16="http://schemas.microsoft.com/office/drawing/2014/main" id="{4CF1A57D-06FD-4C25-A489-62E848A7D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743" y="-27856"/>
            <a:ext cx="1739300" cy="1739300"/>
          </a:xfrm>
          <a:prstGeom prst="rect">
            <a:avLst/>
          </a:prstGeom>
        </p:spPr>
      </p:pic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B21BA2FA-AC48-4435-BE4F-731CF75AA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0077" y="1"/>
            <a:ext cx="1739300" cy="17393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168C77-1BDC-4397-B952-56E304DEAEF7}"/>
              </a:ext>
            </a:extLst>
          </p:cNvPr>
          <p:cNvCxnSpPr>
            <a:cxnSpLocks/>
          </p:cNvCxnSpPr>
          <p:nvPr/>
        </p:nvCxnSpPr>
        <p:spPr>
          <a:xfrm flipH="1" flipV="1">
            <a:off x="4479510" y="1290283"/>
            <a:ext cx="1406940" cy="7156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94F4D-7138-4C44-AC12-BDE71B97963E}"/>
              </a:ext>
            </a:extLst>
          </p:cNvPr>
          <p:cNvCxnSpPr>
            <a:cxnSpLocks/>
          </p:cNvCxnSpPr>
          <p:nvPr/>
        </p:nvCxnSpPr>
        <p:spPr>
          <a:xfrm flipV="1">
            <a:off x="6761244" y="1164247"/>
            <a:ext cx="785024" cy="5471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B2DF36-78BB-404E-8BC5-9D89FB12E6EA}"/>
              </a:ext>
            </a:extLst>
          </p:cNvPr>
          <p:cNvCxnSpPr>
            <a:cxnSpLocks/>
          </p:cNvCxnSpPr>
          <p:nvPr/>
        </p:nvCxnSpPr>
        <p:spPr>
          <a:xfrm>
            <a:off x="6761244" y="2180236"/>
            <a:ext cx="2475096" cy="13306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DE30FF-151F-4519-BD30-8D17F508E403}"/>
              </a:ext>
            </a:extLst>
          </p:cNvPr>
          <p:cNvSpPr txBox="1"/>
          <p:nvPr/>
        </p:nvSpPr>
        <p:spPr>
          <a:xfrm>
            <a:off x="3242400" y="794915"/>
            <a:ext cx="15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Produção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E928F8-62B4-4E40-A385-A67DD8D431FE}"/>
              </a:ext>
            </a:extLst>
          </p:cNvPr>
          <p:cNvSpPr txBox="1"/>
          <p:nvPr/>
        </p:nvSpPr>
        <p:spPr>
          <a:xfrm>
            <a:off x="7717488" y="794915"/>
            <a:ext cx="15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Homolog</a:t>
            </a:r>
            <a:endParaRPr lang="pt-BR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8DF7F-0572-4770-A65A-4B5F884C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" y="4354830"/>
            <a:ext cx="1847741" cy="180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02C27-14B9-4A3A-88A4-17930A575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8410" y="4343400"/>
            <a:ext cx="1846800" cy="182274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8075EDA-027B-4B95-B1F3-87B228B9AD24}"/>
              </a:ext>
            </a:extLst>
          </p:cNvPr>
          <p:cNvSpPr txBox="1">
            <a:spLocks/>
          </p:cNvSpPr>
          <p:nvPr/>
        </p:nvSpPr>
        <p:spPr>
          <a:xfrm>
            <a:off x="0" y="854231"/>
            <a:ext cx="7524925" cy="627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3926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Referências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0CAC86A-2C19-4937-869B-3A344639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http://www.devmedia.com.br/integracao-continua-uma-introducao-ao-assunto/28002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https://imasters.com.br/desenvolvimento/devops/gitlab-jenkins-uma-integracao-poderosa/?trace=1519021197&amp;source=single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4"/>
              </a:rPr>
              <a:t>http://blog.caelum.com.br/integracao-continua/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5"/>
              </a:rPr>
              <a:t>https://www.cloudbees.com/blog/five-reasons-why-developers-choose-jenkins-over-hudson-continuous-integration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6"/>
              </a:rPr>
              <a:t>https://pt.slideshare.net/emmanuelnerisouza/jenkins-14171428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7"/>
              </a:rPr>
              <a:t>http://www.extremeprogramming.org/rules.html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8"/>
              </a:rPr>
              <a:t>https://dzone.com/articles/9-bene-ts-of-continuous-integration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9"/>
              </a:rPr>
              <a:t>http://www.ventron.com.br/tech-day-git-e-boas-praticas-no-versionamento-de-codigos/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Continuous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Delivery: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Reliable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Software Releases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Build, Test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Deployment Automation –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Jez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Humble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David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Farley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67" y="1954166"/>
            <a:ext cx="6329966" cy="2949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B5051-9C28-45FF-9060-52C919C7FDCC}"/>
              </a:ext>
            </a:extLst>
          </p:cNvPr>
          <p:cNvSpPr txBox="1"/>
          <p:nvPr/>
        </p:nvSpPr>
        <p:spPr>
          <a:xfrm>
            <a:off x="5680710" y="2274570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225B7E"/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72D7F-05B2-46EC-8A6D-DEC03B39BE0D}"/>
              </a:ext>
            </a:extLst>
          </p:cNvPr>
          <p:cNvSpPr txBox="1"/>
          <p:nvPr/>
        </p:nvSpPr>
        <p:spPr>
          <a:xfrm rot="1318650">
            <a:off x="6402416" y="2274570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83BB6A"/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CFA7E-C377-4D67-96E2-504FD087FA8C}"/>
              </a:ext>
            </a:extLst>
          </p:cNvPr>
          <p:cNvSpPr txBox="1"/>
          <p:nvPr/>
        </p:nvSpPr>
        <p:spPr>
          <a:xfrm rot="-1320000">
            <a:off x="4910603" y="2274569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04D5328-2658-498C-9BD9-A30DE407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49108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Dúvidas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FD2D19-A2EE-4003-9500-CDDF873F51BC}"/>
              </a:ext>
            </a:extLst>
          </p:cNvPr>
          <p:cNvSpPr txBox="1">
            <a:spLocks/>
          </p:cNvSpPr>
          <p:nvPr/>
        </p:nvSpPr>
        <p:spPr>
          <a:xfrm>
            <a:off x="6049108" y="1"/>
            <a:ext cx="6148445" cy="85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Obrigado!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D4D9BF3-8ABC-47AE-A416-67A503EC0D88}"/>
              </a:ext>
            </a:extLst>
          </p:cNvPr>
          <p:cNvSpPr txBox="1">
            <a:spLocks/>
          </p:cNvSpPr>
          <p:nvPr/>
        </p:nvSpPr>
        <p:spPr>
          <a:xfrm>
            <a:off x="6049108" y="4506776"/>
            <a:ext cx="6148446" cy="167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natanael.tavares@ventron.com.br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4"/>
              </a:rPr>
              <a:t>github.com/NatanaelLemos/IntegracaoContinua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pt-BR" sz="2000" u="sng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github.com/</a:t>
            </a:r>
            <a:r>
              <a:rPr lang="pt-BR" sz="2000" u="sng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orgs</a:t>
            </a:r>
            <a:r>
              <a:rPr lang="pt-BR" sz="2000" u="sng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  <a:r>
              <a:rPr lang="pt-BR" sz="2000" u="sng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VentronOS</a:t>
            </a:r>
            <a:r>
              <a:rPr lang="pt-BR" sz="2000" u="sng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83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62435 0.00139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0447B-D2EA-43C0-994A-C3C89C34A1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7683853" y="0"/>
            <a:ext cx="4508147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638DB7F-03AA-419B-9A07-99AD0FC69E46}"/>
              </a:ext>
            </a:extLst>
          </p:cNvPr>
          <p:cNvSpPr txBox="1">
            <a:spLocks/>
          </p:cNvSpPr>
          <p:nvPr/>
        </p:nvSpPr>
        <p:spPr>
          <a:xfrm>
            <a:off x="1040234" y="1711354"/>
            <a:ext cx="7290033" cy="3615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Integração</a:t>
            </a:r>
          </a:p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Contínua</a:t>
            </a:r>
          </a:p>
        </p:txBody>
      </p:sp>
    </p:spTree>
    <p:extLst>
      <p:ext uri="{BB962C8B-B14F-4D97-AF65-F5344CB8AC3E}">
        <p14:creationId xmlns:p14="http://schemas.microsoft.com/office/powerpoint/2010/main" val="1482781143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Ventron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7004CF6-7112-487F-AD2D-74E52F2CCF5C}"/>
              </a:ext>
            </a:extLst>
          </p:cNvPr>
          <p:cNvGrpSpPr/>
          <p:nvPr/>
        </p:nvGrpSpPr>
        <p:grpSpPr>
          <a:xfrm>
            <a:off x="8170876" y="1652631"/>
            <a:ext cx="3977899" cy="4319550"/>
            <a:chOff x="7354534" y="1158875"/>
            <a:chExt cx="4794242" cy="4813306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25BBD12-419F-4DBA-823D-38873CA3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059" y="2019301"/>
              <a:ext cx="79375" cy="46039"/>
            </a:xfrm>
            <a:custGeom>
              <a:avLst/>
              <a:gdLst>
                <a:gd name="T0" fmla="*/ 16 w 21"/>
                <a:gd name="T1" fmla="*/ 0 h 12"/>
                <a:gd name="T2" fmla="*/ 16 w 21"/>
                <a:gd name="T3" fmla="*/ 1 h 12"/>
                <a:gd name="T4" fmla="*/ 15 w 21"/>
                <a:gd name="T5" fmla="*/ 4 h 12"/>
                <a:gd name="T6" fmla="*/ 10 w 21"/>
                <a:gd name="T7" fmla="*/ 5 h 12"/>
                <a:gd name="T8" fmla="*/ 6 w 21"/>
                <a:gd name="T9" fmla="*/ 4 h 12"/>
                <a:gd name="T10" fmla="*/ 4 w 21"/>
                <a:gd name="T11" fmla="*/ 3 h 12"/>
                <a:gd name="T12" fmla="*/ 3 w 21"/>
                <a:gd name="T13" fmla="*/ 3 h 12"/>
                <a:gd name="T14" fmla="*/ 2 w 21"/>
                <a:gd name="T15" fmla="*/ 3 h 12"/>
                <a:gd name="T16" fmla="*/ 0 w 21"/>
                <a:gd name="T17" fmla="*/ 4 h 12"/>
                <a:gd name="T18" fmla="*/ 0 w 21"/>
                <a:gd name="T19" fmla="*/ 4 h 12"/>
                <a:gd name="T20" fmla="*/ 0 w 21"/>
                <a:gd name="T21" fmla="*/ 5 h 12"/>
                <a:gd name="T22" fmla="*/ 1 w 21"/>
                <a:gd name="T23" fmla="*/ 4 h 12"/>
                <a:gd name="T24" fmla="*/ 3 w 21"/>
                <a:gd name="T25" fmla="*/ 5 h 12"/>
                <a:gd name="T26" fmla="*/ 5 w 21"/>
                <a:gd name="T27" fmla="*/ 9 h 12"/>
                <a:gd name="T28" fmla="*/ 7 w 21"/>
                <a:gd name="T29" fmla="*/ 12 h 12"/>
                <a:gd name="T30" fmla="*/ 8 w 21"/>
                <a:gd name="T31" fmla="*/ 11 h 12"/>
                <a:gd name="T32" fmla="*/ 13 w 21"/>
                <a:gd name="T33" fmla="*/ 6 h 12"/>
                <a:gd name="T34" fmla="*/ 15 w 21"/>
                <a:gd name="T35" fmla="*/ 5 h 12"/>
                <a:gd name="T36" fmla="*/ 18 w 21"/>
                <a:gd name="T37" fmla="*/ 5 h 12"/>
                <a:gd name="T38" fmla="*/ 21 w 21"/>
                <a:gd name="T39" fmla="*/ 1 h 12"/>
                <a:gd name="T40" fmla="*/ 21 w 21"/>
                <a:gd name="T41" fmla="*/ 1 h 12"/>
                <a:gd name="T42" fmla="*/ 19 w 21"/>
                <a:gd name="T43" fmla="*/ 0 h 12"/>
                <a:gd name="T44" fmla="*/ 16 w 21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2">
                  <a:moveTo>
                    <a:pt x="16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3"/>
                    <a:pt x="15" y="4"/>
                  </a:cubicBezTo>
                  <a:cubicBezTo>
                    <a:pt x="14" y="5"/>
                    <a:pt x="12" y="5"/>
                    <a:pt x="10" y="5"/>
                  </a:cubicBez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4" y="6"/>
                    <a:pt x="5" y="8"/>
                    <a:pt x="5" y="9"/>
                  </a:cubicBezTo>
                  <a:cubicBezTo>
                    <a:pt x="6" y="10"/>
                    <a:pt x="7" y="11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9" y="9"/>
                    <a:pt x="10" y="7"/>
                    <a:pt x="13" y="6"/>
                  </a:cubicBezTo>
                  <a:cubicBezTo>
                    <a:pt x="14" y="6"/>
                    <a:pt x="15" y="5"/>
                    <a:pt x="15" y="5"/>
                  </a:cubicBezTo>
                  <a:cubicBezTo>
                    <a:pt x="16" y="5"/>
                    <a:pt x="17" y="5"/>
                    <a:pt x="18" y="5"/>
                  </a:cubicBezTo>
                  <a:cubicBezTo>
                    <a:pt x="19" y="4"/>
                    <a:pt x="20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21827B8-9DAE-45FB-B27F-2F0E4846D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621" y="2178049"/>
              <a:ext cx="481013" cy="609600"/>
            </a:xfrm>
            <a:custGeom>
              <a:avLst/>
              <a:gdLst>
                <a:gd name="T0" fmla="*/ 3 w 128"/>
                <a:gd name="T1" fmla="*/ 6 h 162"/>
                <a:gd name="T2" fmla="*/ 0 w 128"/>
                <a:gd name="T3" fmla="*/ 23 h 162"/>
                <a:gd name="T4" fmla="*/ 1 w 128"/>
                <a:gd name="T5" fmla="*/ 25 h 162"/>
                <a:gd name="T6" fmla="*/ 6 w 128"/>
                <a:gd name="T7" fmla="*/ 32 h 162"/>
                <a:gd name="T8" fmla="*/ 9 w 128"/>
                <a:gd name="T9" fmla="*/ 40 h 162"/>
                <a:gd name="T10" fmla="*/ 12 w 128"/>
                <a:gd name="T11" fmla="*/ 49 h 162"/>
                <a:gd name="T12" fmla="*/ 12 w 128"/>
                <a:gd name="T13" fmla="*/ 55 h 162"/>
                <a:gd name="T14" fmla="*/ 13 w 128"/>
                <a:gd name="T15" fmla="*/ 62 h 162"/>
                <a:gd name="T16" fmla="*/ 14 w 128"/>
                <a:gd name="T17" fmla="*/ 71 h 162"/>
                <a:gd name="T18" fmla="*/ 16 w 128"/>
                <a:gd name="T19" fmla="*/ 89 h 162"/>
                <a:gd name="T20" fmla="*/ 17 w 128"/>
                <a:gd name="T21" fmla="*/ 106 h 162"/>
                <a:gd name="T22" fmla="*/ 21 w 128"/>
                <a:gd name="T23" fmla="*/ 110 h 162"/>
                <a:gd name="T24" fmla="*/ 21 w 128"/>
                <a:gd name="T25" fmla="*/ 115 h 162"/>
                <a:gd name="T26" fmla="*/ 24 w 128"/>
                <a:gd name="T27" fmla="*/ 124 h 162"/>
                <a:gd name="T28" fmla="*/ 32 w 128"/>
                <a:gd name="T29" fmla="*/ 130 h 162"/>
                <a:gd name="T30" fmla="*/ 28 w 128"/>
                <a:gd name="T31" fmla="*/ 143 h 162"/>
                <a:gd name="T32" fmla="*/ 30 w 128"/>
                <a:gd name="T33" fmla="*/ 146 h 162"/>
                <a:gd name="T34" fmla="*/ 39 w 128"/>
                <a:gd name="T35" fmla="*/ 146 h 162"/>
                <a:gd name="T36" fmla="*/ 54 w 128"/>
                <a:gd name="T37" fmla="*/ 145 h 162"/>
                <a:gd name="T38" fmla="*/ 67 w 128"/>
                <a:gd name="T39" fmla="*/ 155 h 162"/>
                <a:gd name="T40" fmla="*/ 74 w 128"/>
                <a:gd name="T41" fmla="*/ 157 h 162"/>
                <a:gd name="T42" fmla="*/ 77 w 128"/>
                <a:gd name="T43" fmla="*/ 161 h 162"/>
                <a:gd name="T44" fmla="*/ 84 w 128"/>
                <a:gd name="T45" fmla="*/ 155 h 162"/>
                <a:gd name="T46" fmla="*/ 88 w 128"/>
                <a:gd name="T47" fmla="*/ 151 h 162"/>
                <a:gd name="T48" fmla="*/ 86 w 128"/>
                <a:gd name="T49" fmla="*/ 143 h 162"/>
                <a:gd name="T50" fmla="*/ 79 w 128"/>
                <a:gd name="T51" fmla="*/ 132 h 162"/>
                <a:gd name="T52" fmla="*/ 87 w 128"/>
                <a:gd name="T53" fmla="*/ 124 h 162"/>
                <a:gd name="T54" fmla="*/ 87 w 128"/>
                <a:gd name="T55" fmla="*/ 115 h 162"/>
                <a:gd name="T56" fmla="*/ 91 w 128"/>
                <a:gd name="T57" fmla="*/ 110 h 162"/>
                <a:gd name="T58" fmla="*/ 98 w 128"/>
                <a:gd name="T59" fmla="*/ 103 h 162"/>
                <a:gd name="T60" fmla="*/ 103 w 128"/>
                <a:gd name="T61" fmla="*/ 96 h 162"/>
                <a:gd name="T62" fmla="*/ 107 w 128"/>
                <a:gd name="T63" fmla="*/ 89 h 162"/>
                <a:gd name="T64" fmla="*/ 110 w 128"/>
                <a:gd name="T65" fmla="*/ 83 h 162"/>
                <a:gd name="T66" fmla="*/ 115 w 128"/>
                <a:gd name="T67" fmla="*/ 73 h 162"/>
                <a:gd name="T68" fmla="*/ 127 w 128"/>
                <a:gd name="T69" fmla="*/ 63 h 162"/>
                <a:gd name="T70" fmla="*/ 126 w 128"/>
                <a:gd name="T71" fmla="*/ 61 h 162"/>
                <a:gd name="T72" fmla="*/ 110 w 128"/>
                <a:gd name="T73" fmla="*/ 51 h 162"/>
                <a:gd name="T74" fmla="*/ 104 w 128"/>
                <a:gd name="T75" fmla="*/ 42 h 162"/>
                <a:gd name="T76" fmla="*/ 93 w 128"/>
                <a:gd name="T77" fmla="*/ 33 h 162"/>
                <a:gd name="T78" fmla="*/ 60 w 128"/>
                <a:gd name="T79" fmla="*/ 12 h 162"/>
                <a:gd name="T80" fmla="*/ 44 w 128"/>
                <a:gd name="T81" fmla="*/ 3 h 162"/>
                <a:gd name="T82" fmla="*/ 31 w 128"/>
                <a:gd name="T83" fmla="*/ 1 h 162"/>
                <a:gd name="T84" fmla="*/ 24 w 128"/>
                <a:gd name="T85" fmla="*/ 2 h 162"/>
                <a:gd name="T86" fmla="*/ 21 w 128"/>
                <a:gd name="T87" fmla="*/ 5 h 162"/>
                <a:gd name="T88" fmla="*/ 20 w 128"/>
                <a:gd name="T89" fmla="*/ 9 h 162"/>
                <a:gd name="T90" fmla="*/ 15 w 128"/>
                <a:gd name="T91" fmla="*/ 6 h 162"/>
                <a:gd name="T92" fmla="*/ 11 w 128"/>
                <a:gd name="T93" fmla="*/ 4 h 162"/>
                <a:gd name="T94" fmla="*/ 3 w 128"/>
                <a:gd name="T95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" h="162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9"/>
                    <a:pt x="3" y="12"/>
                    <a:pt x="2" y="15"/>
                  </a:cubicBezTo>
                  <a:cubicBezTo>
                    <a:pt x="1" y="18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5" y="29"/>
                    <a:pt x="5" y="30"/>
                    <a:pt x="6" y="32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6"/>
                    <a:pt x="8" y="38"/>
                    <a:pt x="9" y="40"/>
                  </a:cubicBezTo>
                  <a:cubicBezTo>
                    <a:pt x="9" y="40"/>
                    <a:pt x="10" y="41"/>
                    <a:pt x="10" y="41"/>
                  </a:cubicBezTo>
                  <a:cubicBezTo>
                    <a:pt x="13" y="45"/>
                    <a:pt x="13" y="46"/>
                    <a:pt x="12" y="49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2" y="52"/>
                    <a:pt x="12" y="53"/>
                    <a:pt x="12" y="55"/>
                  </a:cubicBezTo>
                  <a:cubicBezTo>
                    <a:pt x="13" y="55"/>
                    <a:pt x="13" y="56"/>
                    <a:pt x="13" y="56"/>
                  </a:cubicBezTo>
                  <a:cubicBezTo>
                    <a:pt x="14" y="59"/>
                    <a:pt x="13" y="61"/>
                    <a:pt x="13" y="62"/>
                  </a:cubicBezTo>
                  <a:cubicBezTo>
                    <a:pt x="13" y="63"/>
                    <a:pt x="12" y="65"/>
                    <a:pt x="12" y="66"/>
                  </a:cubicBezTo>
                  <a:cubicBezTo>
                    <a:pt x="13" y="67"/>
                    <a:pt x="13" y="69"/>
                    <a:pt x="14" y="71"/>
                  </a:cubicBezTo>
                  <a:cubicBezTo>
                    <a:pt x="15" y="73"/>
                    <a:pt x="16" y="75"/>
                    <a:pt x="16" y="78"/>
                  </a:cubicBezTo>
                  <a:cubicBezTo>
                    <a:pt x="17" y="81"/>
                    <a:pt x="17" y="85"/>
                    <a:pt x="16" y="89"/>
                  </a:cubicBezTo>
                  <a:cubicBezTo>
                    <a:pt x="16" y="90"/>
                    <a:pt x="16" y="91"/>
                    <a:pt x="16" y="93"/>
                  </a:cubicBezTo>
                  <a:cubicBezTo>
                    <a:pt x="16" y="97"/>
                    <a:pt x="15" y="103"/>
                    <a:pt x="17" y="106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9" y="107"/>
                    <a:pt x="20" y="108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2" y="117"/>
                    <a:pt x="22" y="119"/>
                    <a:pt x="22" y="120"/>
                  </a:cubicBezTo>
                  <a:cubicBezTo>
                    <a:pt x="23" y="123"/>
                    <a:pt x="23" y="124"/>
                    <a:pt x="24" y="124"/>
                  </a:cubicBezTo>
                  <a:cubicBezTo>
                    <a:pt x="25" y="125"/>
                    <a:pt x="26" y="125"/>
                    <a:pt x="27" y="125"/>
                  </a:cubicBezTo>
                  <a:cubicBezTo>
                    <a:pt x="29" y="125"/>
                    <a:pt x="32" y="125"/>
                    <a:pt x="32" y="130"/>
                  </a:cubicBezTo>
                  <a:cubicBezTo>
                    <a:pt x="32" y="133"/>
                    <a:pt x="31" y="137"/>
                    <a:pt x="29" y="140"/>
                  </a:cubicBezTo>
                  <a:cubicBezTo>
                    <a:pt x="29" y="141"/>
                    <a:pt x="28" y="142"/>
                    <a:pt x="28" y="143"/>
                  </a:cubicBezTo>
                  <a:cubicBezTo>
                    <a:pt x="27" y="143"/>
                    <a:pt x="27" y="144"/>
                    <a:pt x="27" y="145"/>
                  </a:cubicBezTo>
                  <a:cubicBezTo>
                    <a:pt x="28" y="145"/>
                    <a:pt x="29" y="145"/>
                    <a:pt x="30" y="146"/>
                  </a:cubicBezTo>
                  <a:cubicBezTo>
                    <a:pt x="31" y="146"/>
                    <a:pt x="32" y="147"/>
                    <a:pt x="34" y="147"/>
                  </a:cubicBezTo>
                  <a:cubicBezTo>
                    <a:pt x="35" y="147"/>
                    <a:pt x="37" y="147"/>
                    <a:pt x="39" y="146"/>
                  </a:cubicBezTo>
                  <a:cubicBezTo>
                    <a:pt x="40" y="146"/>
                    <a:pt x="42" y="145"/>
                    <a:pt x="43" y="145"/>
                  </a:cubicBezTo>
                  <a:cubicBezTo>
                    <a:pt x="47" y="144"/>
                    <a:pt x="50" y="144"/>
                    <a:pt x="54" y="145"/>
                  </a:cubicBezTo>
                  <a:cubicBezTo>
                    <a:pt x="61" y="146"/>
                    <a:pt x="63" y="148"/>
                    <a:pt x="66" y="152"/>
                  </a:cubicBezTo>
                  <a:cubicBezTo>
                    <a:pt x="66" y="153"/>
                    <a:pt x="67" y="154"/>
                    <a:pt x="67" y="155"/>
                  </a:cubicBezTo>
                  <a:cubicBezTo>
                    <a:pt x="68" y="156"/>
                    <a:pt x="69" y="156"/>
                    <a:pt x="70" y="156"/>
                  </a:cubicBezTo>
                  <a:cubicBezTo>
                    <a:pt x="71" y="156"/>
                    <a:pt x="72" y="156"/>
                    <a:pt x="74" y="157"/>
                  </a:cubicBezTo>
                  <a:cubicBezTo>
                    <a:pt x="75" y="158"/>
                    <a:pt x="76" y="160"/>
                    <a:pt x="76" y="162"/>
                  </a:cubicBezTo>
                  <a:cubicBezTo>
                    <a:pt x="76" y="161"/>
                    <a:pt x="76" y="161"/>
                    <a:pt x="77" y="161"/>
                  </a:cubicBezTo>
                  <a:cubicBezTo>
                    <a:pt x="77" y="160"/>
                    <a:pt x="78" y="158"/>
                    <a:pt x="79" y="157"/>
                  </a:cubicBezTo>
                  <a:cubicBezTo>
                    <a:pt x="81" y="155"/>
                    <a:pt x="83" y="155"/>
                    <a:pt x="84" y="155"/>
                  </a:cubicBezTo>
                  <a:cubicBezTo>
                    <a:pt x="84" y="155"/>
                    <a:pt x="84" y="155"/>
                    <a:pt x="84" y="154"/>
                  </a:cubicBezTo>
                  <a:cubicBezTo>
                    <a:pt x="85" y="153"/>
                    <a:pt x="87" y="152"/>
                    <a:pt x="88" y="151"/>
                  </a:cubicBezTo>
                  <a:cubicBezTo>
                    <a:pt x="90" y="149"/>
                    <a:pt x="90" y="149"/>
                    <a:pt x="90" y="147"/>
                  </a:cubicBezTo>
                  <a:cubicBezTo>
                    <a:pt x="89" y="146"/>
                    <a:pt x="87" y="144"/>
                    <a:pt x="86" y="143"/>
                  </a:cubicBezTo>
                  <a:cubicBezTo>
                    <a:pt x="83" y="141"/>
                    <a:pt x="80" y="138"/>
                    <a:pt x="81" y="134"/>
                  </a:cubicBezTo>
                  <a:cubicBezTo>
                    <a:pt x="80" y="134"/>
                    <a:pt x="79" y="133"/>
                    <a:pt x="79" y="132"/>
                  </a:cubicBezTo>
                  <a:cubicBezTo>
                    <a:pt x="79" y="130"/>
                    <a:pt x="81" y="128"/>
                    <a:pt x="84" y="126"/>
                  </a:cubicBezTo>
                  <a:cubicBezTo>
                    <a:pt x="85" y="126"/>
                    <a:pt x="87" y="124"/>
                    <a:pt x="87" y="124"/>
                  </a:cubicBezTo>
                  <a:cubicBezTo>
                    <a:pt x="87" y="124"/>
                    <a:pt x="87" y="122"/>
                    <a:pt x="87" y="121"/>
                  </a:cubicBezTo>
                  <a:cubicBezTo>
                    <a:pt x="87" y="120"/>
                    <a:pt x="87" y="117"/>
                    <a:pt x="87" y="115"/>
                  </a:cubicBezTo>
                  <a:cubicBezTo>
                    <a:pt x="87" y="114"/>
                    <a:pt x="87" y="113"/>
                    <a:pt x="88" y="112"/>
                  </a:cubicBezTo>
                  <a:cubicBezTo>
                    <a:pt x="89" y="111"/>
                    <a:pt x="90" y="111"/>
                    <a:pt x="91" y="110"/>
                  </a:cubicBezTo>
                  <a:cubicBezTo>
                    <a:pt x="93" y="109"/>
                    <a:pt x="94" y="109"/>
                    <a:pt x="95" y="107"/>
                  </a:cubicBezTo>
                  <a:cubicBezTo>
                    <a:pt x="96" y="106"/>
                    <a:pt x="97" y="104"/>
                    <a:pt x="98" y="103"/>
                  </a:cubicBezTo>
                  <a:cubicBezTo>
                    <a:pt x="99" y="102"/>
                    <a:pt x="100" y="101"/>
                    <a:pt x="101" y="100"/>
                  </a:cubicBezTo>
                  <a:cubicBezTo>
                    <a:pt x="102" y="98"/>
                    <a:pt x="102" y="97"/>
                    <a:pt x="103" y="96"/>
                  </a:cubicBezTo>
                  <a:cubicBezTo>
                    <a:pt x="103" y="95"/>
                    <a:pt x="103" y="94"/>
                    <a:pt x="104" y="93"/>
                  </a:cubicBezTo>
                  <a:cubicBezTo>
                    <a:pt x="104" y="91"/>
                    <a:pt x="106" y="90"/>
                    <a:pt x="107" y="89"/>
                  </a:cubicBezTo>
                  <a:cubicBezTo>
                    <a:pt x="108" y="88"/>
                    <a:pt x="109" y="87"/>
                    <a:pt x="110" y="86"/>
                  </a:cubicBezTo>
                  <a:cubicBezTo>
                    <a:pt x="110" y="85"/>
                    <a:pt x="110" y="84"/>
                    <a:pt x="110" y="83"/>
                  </a:cubicBezTo>
                  <a:cubicBezTo>
                    <a:pt x="110" y="82"/>
                    <a:pt x="110" y="81"/>
                    <a:pt x="111" y="80"/>
                  </a:cubicBezTo>
                  <a:cubicBezTo>
                    <a:pt x="111" y="77"/>
                    <a:pt x="113" y="75"/>
                    <a:pt x="115" y="73"/>
                  </a:cubicBezTo>
                  <a:cubicBezTo>
                    <a:pt x="115" y="72"/>
                    <a:pt x="116" y="71"/>
                    <a:pt x="117" y="70"/>
                  </a:cubicBezTo>
                  <a:cubicBezTo>
                    <a:pt x="119" y="66"/>
                    <a:pt x="120" y="64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7" y="62"/>
                    <a:pt x="127" y="61"/>
                    <a:pt x="126" y="61"/>
                  </a:cubicBezTo>
                  <a:cubicBezTo>
                    <a:pt x="124" y="59"/>
                    <a:pt x="122" y="58"/>
                    <a:pt x="119" y="57"/>
                  </a:cubicBezTo>
                  <a:cubicBezTo>
                    <a:pt x="116" y="56"/>
                    <a:pt x="112" y="54"/>
                    <a:pt x="110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8" y="46"/>
                    <a:pt x="107" y="44"/>
                    <a:pt x="104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9" y="38"/>
                    <a:pt x="96" y="36"/>
                    <a:pt x="93" y="33"/>
                  </a:cubicBezTo>
                  <a:cubicBezTo>
                    <a:pt x="86" y="26"/>
                    <a:pt x="79" y="22"/>
                    <a:pt x="69" y="17"/>
                  </a:cubicBezTo>
                  <a:cubicBezTo>
                    <a:pt x="66" y="16"/>
                    <a:pt x="63" y="14"/>
                    <a:pt x="60" y="12"/>
                  </a:cubicBezTo>
                  <a:cubicBezTo>
                    <a:pt x="56" y="9"/>
                    <a:pt x="52" y="6"/>
                    <a:pt x="48" y="5"/>
                  </a:cubicBezTo>
                  <a:cubicBezTo>
                    <a:pt x="47" y="4"/>
                    <a:pt x="45" y="4"/>
                    <a:pt x="44" y="3"/>
                  </a:cubicBezTo>
                  <a:cubicBezTo>
                    <a:pt x="41" y="2"/>
                    <a:pt x="39" y="2"/>
                    <a:pt x="36" y="1"/>
                  </a:cubicBezTo>
                  <a:cubicBezTo>
                    <a:pt x="34" y="0"/>
                    <a:pt x="33" y="0"/>
                    <a:pt x="31" y="1"/>
                  </a:cubicBezTo>
                  <a:cubicBezTo>
                    <a:pt x="30" y="1"/>
                    <a:pt x="29" y="1"/>
                    <a:pt x="28" y="2"/>
                  </a:cubicBezTo>
                  <a:cubicBezTo>
                    <a:pt x="27" y="2"/>
                    <a:pt x="26" y="2"/>
                    <a:pt x="24" y="2"/>
                  </a:cubicBezTo>
                  <a:cubicBezTo>
                    <a:pt x="23" y="1"/>
                    <a:pt x="22" y="1"/>
                    <a:pt x="21" y="2"/>
                  </a:cubicBezTo>
                  <a:cubicBezTo>
                    <a:pt x="21" y="2"/>
                    <a:pt x="21" y="3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10"/>
                    <a:pt x="19" y="10"/>
                    <a:pt x="18" y="9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3" y="5"/>
                    <a:pt x="12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7" y="3"/>
                    <a:pt x="7" y="3"/>
                    <a:pt x="4" y="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1223AEA-92CA-4EA0-92B1-625319C6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0316" y="1974855"/>
              <a:ext cx="808039" cy="1101725"/>
            </a:xfrm>
            <a:custGeom>
              <a:avLst/>
              <a:gdLst>
                <a:gd name="T0" fmla="*/ 72 w 215"/>
                <a:gd name="T1" fmla="*/ 15 h 293"/>
                <a:gd name="T2" fmla="*/ 68 w 215"/>
                <a:gd name="T3" fmla="*/ 17 h 293"/>
                <a:gd name="T4" fmla="*/ 72 w 215"/>
                <a:gd name="T5" fmla="*/ 17 h 293"/>
                <a:gd name="T6" fmla="*/ 73 w 215"/>
                <a:gd name="T7" fmla="*/ 24 h 293"/>
                <a:gd name="T8" fmla="*/ 69 w 215"/>
                <a:gd name="T9" fmla="*/ 33 h 293"/>
                <a:gd name="T10" fmla="*/ 65 w 215"/>
                <a:gd name="T11" fmla="*/ 44 h 293"/>
                <a:gd name="T12" fmla="*/ 62 w 215"/>
                <a:gd name="T13" fmla="*/ 50 h 293"/>
                <a:gd name="T14" fmla="*/ 57 w 215"/>
                <a:gd name="T15" fmla="*/ 63 h 293"/>
                <a:gd name="T16" fmla="*/ 51 w 215"/>
                <a:gd name="T17" fmla="*/ 73 h 293"/>
                <a:gd name="T18" fmla="*/ 46 w 215"/>
                <a:gd name="T19" fmla="*/ 80 h 293"/>
                <a:gd name="T20" fmla="*/ 37 w 215"/>
                <a:gd name="T21" fmla="*/ 96 h 293"/>
                <a:gd name="T22" fmla="*/ 22 w 215"/>
                <a:gd name="T23" fmla="*/ 110 h 293"/>
                <a:gd name="T24" fmla="*/ 16 w 215"/>
                <a:gd name="T25" fmla="*/ 114 h 293"/>
                <a:gd name="T26" fmla="*/ 1 w 215"/>
                <a:gd name="T27" fmla="*/ 128 h 293"/>
                <a:gd name="T28" fmla="*/ 5 w 215"/>
                <a:gd name="T29" fmla="*/ 130 h 293"/>
                <a:gd name="T30" fmla="*/ 14 w 215"/>
                <a:gd name="T31" fmla="*/ 132 h 293"/>
                <a:gd name="T32" fmla="*/ 23 w 215"/>
                <a:gd name="T33" fmla="*/ 134 h 293"/>
                <a:gd name="T34" fmla="*/ 33 w 215"/>
                <a:gd name="T35" fmla="*/ 175 h 293"/>
                <a:gd name="T36" fmla="*/ 33 w 215"/>
                <a:gd name="T37" fmla="*/ 200 h 293"/>
                <a:gd name="T38" fmla="*/ 37 w 215"/>
                <a:gd name="T39" fmla="*/ 208 h 293"/>
                <a:gd name="T40" fmla="*/ 49 w 215"/>
                <a:gd name="T41" fmla="*/ 221 h 293"/>
                <a:gd name="T42" fmla="*/ 65 w 215"/>
                <a:gd name="T43" fmla="*/ 225 h 293"/>
                <a:gd name="T44" fmla="*/ 65 w 215"/>
                <a:gd name="T45" fmla="*/ 242 h 293"/>
                <a:gd name="T46" fmla="*/ 60 w 215"/>
                <a:gd name="T47" fmla="*/ 238 h 293"/>
                <a:gd name="T48" fmla="*/ 54 w 215"/>
                <a:gd name="T49" fmla="*/ 242 h 293"/>
                <a:gd name="T50" fmla="*/ 49 w 215"/>
                <a:gd name="T51" fmla="*/ 254 h 293"/>
                <a:gd name="T52" fmla="*/ 56 w 215"/>
                <a:gd name="T53" fmla="*/ 258 h 293"/>
                <a:gd name="T54" fmla="*/ 64 w 215"/>
                <a:gd name="T55" fmla="*/ 270 h 293"/>
                <a:gd name="T56" fmla="*/ 69 w 215"/>
                <a:gd name="T57" fmla="*/ 284 h 293"/>
                <a:gd name="T58" fmla="*/ 78 w 215"/>
                <a:gd name="T59" fmla="*/ 290 h 293"/>
                <a:gd name="T60" fmla="*/ 83 w 215"/>
                <a:gd name="T61" fmla="*/ 292 h 293"/>
                <a:gd name="T62" fmla="*/ 84 w 215"/>
                <a:gd name="T63" fmla="*/ 278 h 293"/>
                <a:gd name="T64" fmla="*/ 81 w 215"/>
                <a:gd name="T65" fmla="*/ 266 h 293"/>
                <a:gd name="T66" fmla="*/ 80 w 215"/>
                <a:gd name="T67" fmla="*/ 259 h 293"/>
                <a:gd name="T68" fmla="*/ 83 w 215"/>
                <a:gd name="T69" fmla="*/ 249 h 293"/>
                <a:gd name="T70" fmla="*/ 92 w 215"/>
                <a:gd name="T71" fmla="*/ 224 h 293"/>
                <a:gd name="T72" fmla="*/ 120 w 215"/>
                <a:gd name="T73" fmla="*/ 200 h 293"/>
                <a:gd name="T74" fmla="*/ 160 w 215"/>
                <a:gd name="T75" fmla="*/ 179 h 293"/>
                <a:gd name="T76" fmla="*/ 181 w 215"/>
                <a:gd name="T77" fmla="*/ 169 h 293"/>
                <a:gd name="T78" fmla="*/ 181 w 215"/>
                <a:gd name="T79" fmla="*/ 166 h 293"/>
                <a:gd name="T80" fmla="*/ 174 w 215"/>
                <a:gd name="T81" fmla="*/ 160 h 293"/>
                <a:gd name="T82" fmla="*/ 173 w 215"/>
                <a:gd name="T83" fmla="*/ 142 h 293"/>
                <a:gd name="T84" fmla="*/ 179 w 215"/>
                <a:gd name="T85" fmla="*/ 121 h 293"/>
                <a:gd name="T86" fmla="*/ 176 w 215"/>
                <a:gd name="T87" fmla="*/ 106 h 293"/>
                <a:gd name="T88" fmla="*/ 182 w 215"/>
                <a:gd name="T89" fmla="*/ 90 h 293"/>
                <a:gd name="T90" fmla="*/ 197 w 215"/>
                <a:gd name="T91" fmla="*/ 73 h 293"/>
                <a:gd name="T92" fmla="*/ 209 w 215"/>
                <a:gd name="T93" fmla="*/ 63 h 293"/>
                <a:gd name="T94" fmla="*/ 215 w 215"/>
                <a:gd name="T95" fmla="*/ 52 h 293"/>
                <a:gd name="T96" fmla="*/ 196 w 215"/>
                <a:gd name="T97" fmla="*/ 50 h 293"/>
                <a:gd name="T98" fmla="*/ 163 w 215"/>
                <a:gd name="T99" fmla="*/ 43 h 293"/>
                <a:gd name="T100" fmla="*/ 152 w 215"/>
                <a:gd name="T101" fmla="*/ 45 h 293"/>
                <a:gd name="T102" fmla="*/ 141 w 215"/>
                <a:gd name="T103" fmla="*/ 51 h 293"/>
                <a:gd name="T104" fmla="*/ 132 w 215"/>
                <a:gd name="T105" fmla="*/ 57 h 293"/>
                <a:gd name="T106" fmla="*/ 123 w 215"/>
                <a:gd name="T107" fmla="*/ 61 h 293"/>
                <a:gd name="T108" fmla="*/ 122 w 215"/>
                <a:gd name="T109" fmla="*/ 48 h 293"/>
                <a:gd name="T110" fmla="*/ 128 w 215"/>
                <a:gd name="T111" fmla="*/ 30 h 293"/>
                <a:gd name="T112" fmla="*/ 124 w 215"/>
                <a:gd name="T113" fmla="*/ 22 h 293"/>
                <a:gd name="T114" fmla="*/ 117 w 215"/>
                <a:gd name="T115" fmla="*/ 15 h 293"/>
                <a:gd name="T116" fmla="*/ 105 w 215"/>
                <a:gd name="T117" fmla="*/ 10 h 293"/>
                <a:gd name="T118" fmla="*/ 89 w 215"/>
                <a:gd name="T119" fmla="*/ 2 h 293"/>
                <a:gd name="T120" fmla="*/ 76 w 215"/>
                <a:gd name="T121" fmla="*/ 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" h="293">
                  <a:moveTo>
                    <a:pt x="76" y="8"/>
                  </a:moveTo>
                  <a:cubicBezTo>
                    <a:pt x="75" y="11"/>
                    <a:pt x="75" y="11"/>
                    <a:pt x="75" y="11"/>
                  </a:cubicBezTo>
                  <a:cubicBezTo>
                    <a:pt x="75" y="12"/>
                    <a:pt x="74" y="13"/>
                    <a:pt x="72" y="15"/>
                  </a:cubicBezTo>
                  <a:cubicBezTo>
                    <a:pt x="72" y="16"/>
                    <a:pt x="71" y="16"/>
                    <a:pt x="70" y="16"/>
                  </a:cubicBezTo>
                  <a:cubicBezTo>
                    <a:pt x="69" y="16"/>
                    <a:pt x="68" y="17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9" y="17"/>
                    <a:pt x="69" y="17"/>
                  </a:cubicBezTo>
                  <a:cubicBezTo>
                    <a:pt x="70" y="17"/>
                    <a:pt x="70" y="18"/>
                    <a:pt x="71" y="18"/>
                  </a:cubicBezTo>
                  <a:cubicBezTo>
                    <a:pt x="71" y="18"/>
                    <a:pt x="72" y="18"/>
                    <a:pt x="72" y="17"/>
                  </a:cubicBezTo>
                  <a:cubicBezTo>
                    <a:pt x="73" y="17"/>
                    <a:pt x="74" y="17"/>
                    <a:pt x="75" y="18"/>
                  </a:cubicBezTo>
                  <a:cubicBezTo>
                    <a:pt x="76" y="21"/>
                    <a:pt x="74" y="23"/>
                    <a:pt x="73" y="23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5"/>
                    <a:pt x="72" y="26"/>
                    <a:pt x="72" y="27"/>
                  </a:cubicBezTo>
                  <a:cubicBezTo>
                    <a:pt x="72" y="27"/>
                    <a:pt x="72" y="28"/>
                    <a:pt x="71" y="29"/>
                  </a:cubicBezTo>
                  <a:cubicBezTo>
                    <a:pt x="71" y="30"/>
                    <a:pt x="70" y="31"/>
                    <a:pt x="69" y="33"/>
                  </a:cubicBezTo>
                  <a:cubicBezTo>
                    <a:pt x="69" y="34"/>
                    <a:pt x="68" y="35"/>
                    <a:pt x="68" y="36"/>
                  </a:cubicBezTo>
                  <a:cubicBezTo>
                    <a:pt x="67" y="37"/>
                    <a:pt x="67" y="38"/>
                    <a:pt x="67" y="39"/>
                  </a:cubicBezTo>
                  <a:cubicBezTo>
                    <a:pt x="66" y="41"/>
                    <a:pt x="66" y="42"/>
                    <a:pt x="65" y="44"/>
                  </a:cubicBezTo>
                  <a:cubicBezTo>
                    <a:pt x="65" y="45"/>
                    <a:pt x="64" y="45"/>
                    <a:pt x="63" y="46"/>
                  </a:cubicBezTo>
                  <a:cubicBezTo>
                    <a:pt x="62" y="47"/>
                    <a:pt x="62" y="47"/>
                    <a:pt x="62" y="48"/>
                  </a:cubicBezTo>
                  <a:cubicBezTo>
                    <a:pt x="62" y="49"/>
                    <a:pt x="62" y="49"/>
                    <a:pt x="62" y="50"/>
                  </a:cubicBezTo>
                  <a:cubicBezTo>
                    <a:pt x="62" y="51"/>
                    <a:pt x="62" y="52"/>
                    <a:pt x="62" y="53"/>
                  </a:cubicBezTo>
                  <a:cubicBezTo>
                    <a:pt x="62" y="54"/>
                    <a:pt x="61" y="59"/>
                    <a:pt x="60" y="60"/>
                  </a:cubicBezTo>
                  <a:cubicBezTo>
                    <a:pt x="59" y="61"/>
                    <a:pt x="58" y="62"/>
                    <a:pt x="57" y="63"/>
                  </a:cubicBezTo>
                  <a:cubicBezTo>
                    <a:pt x="56" y="64"/>
                    <a:pt x="56" y="64"/>
                    <a:pt x="55" y="65"/>
                  </a:cubicBezTo>
                  <a:cubicBezTo>
                    <a:pt x="54" y="66"/>
                    <a:pt x="54" y="67"/>
                    <a:pt x="54" y="68"/>
                  </a:cubicBezTo>
                  <a:cubicBezTo>
                    <a:pt x="53" y="70"/>
                    <a:pt x="53" y="72"/>
                    <a:pt x="51" y="73"/>
                  </a:cubicBezTo>
                  <a:cubicBezTo>
                    <a:pt x="51" y="74"/>
                    <a:pt x="50" y="75"/>
                    <a:pt x="49" y="75"/>
                  </a:cubicBezTo>
                  <a:cubicBezTo>
                    <a:pt x="48" y="76"/>
                    <a:pt x="48" y="76"/>
                    <a:pt x="48" y="77"/>
                  </a:cubicBezTo>
                  <a:cubicBezTo>
                    <a:pt x="47" y="78"/>
                    <a:pt x="47" y="79"/>
                    <a:pt x="46" y="80"/>
                  </a:cubicBezTo>
                  <a:cubicBezTo>
                    <a:pt x="46" y="82"/>
                    <a:pt x="46" y="83"/>
                    <a:pt x="45" y="85"/>
                  </a:cubicBezTo>
                  <a:cubicBezTo>
                    <a:pt x="44" y="88"/>
                    <a:pt x="42" y="90"/>
                    <a:pt x="40" y="92"/>
                  </a:cubicBezTo>
                  <a:cubicBezTo>
                    <a:pt x="39" y="94"/>
                    <a:pt x="37" y="95"/>
                    <a:pt x="37" y="96"/>
                  </a:cubicBezTo>
                  <a:cubicBezTo>
                    <a:pt x="36" y="98"/>
                    <a:pt x="35" y="99"/>
                    <a:pt x="34" y="100"/>
                  </a:cubicBezTo>
                  <a:cubicBezTo>
                    <a:pt x="32" y="104"/>
                    <a:pt x="30" y="108"/>
                    <a:pt x="26" y="109"/>
                  </a:cubicBezTo>
                  <a:cubicBezTo>
                    <a:pt x="24" y="110"/>
                    <a:pt x="23" y="110"/>
                    <a:pt x="22" y="110"/>
                  </a:cubicBezTo>
                  <a:cubicBezTo>
                    <a:pt x="21" y="110"/>
                    <a:pt x="20" y="110"/>
                    <a:pt x="20" y="110"/>
                  </a:cubicBezTo>
                  <a:cubicBezTo>
                    <a:pt x="19" y="110"/>
                    <a:pt x="19" y="111"/>
                    <a:pt x="18" y="112"/>
                  </a:cubicBezTo>
                  <a:cubicBezTo>
                    <a:pt x="17" y="113"/>
                    <a:pt x="17" y="114"/>
                    <a:pt x="16" y="114"/>
                  </a:cubicBezTo>
                  <a:cubicBezTo>
                    <a:pt x="14" y="117"/>
                    <a:pt x="12" y="119"/>
                    <a:pt x="9" y="121"/>
                  </a:cubicBezTo>
                  <a:cubicBezTo>
                    <a:pt x="7" y="122"/>
                    <a:pt x="5" y="124"/>
                    <a:pt x="3" y="126"/>
                  </a:cubicBezTo>
                  <a:cubicBezTo>
                    <a:pt x="2" y="126"/>
                    <a:pt x="2" y="127"/>
                    <a:pt x="1" y="128"/>
                  </a:cubicBezTo>
                  <a:cubicBezTo>
                    <a:pt x="1" y="129"/>
                    <a:pt x="0" y="129"/>
                    <a:pt x="0" y="129"/>
                  </a:cubicBezTo>
                  <a:cubicBezTo>
                    <a:pt x="1" y="130"/>
                    <a:pt x="1" y="130"/>
                    <a:pt x="2" y="130"/>
                  </a:cubicBezTo>
                  <a:cubicBezTo>
                    <a:pt x="3" y="130"/>
                    <a:pt x="4" y="130"/>
                    <a:pt x="5" y="130"/>
                  </a:cubicBezTo>
                  <a:cubicBezTo>
                    <a:pt x="5" y="130"/>
                    <a:pt x="6" y="130"/>
                    <a:pt x="7" y="130"/>
                  </a:cubicBezTo>
                  <a:cubicBezTo>
                    <a:pt x="8" y="130"/>
                    <a:pt x="9" y="130"/>
                    <a:pt x="10" y="130"/>
                  </a:cubicBezTo>
                  <a:cubicBezTo>
                    <a:pt x="12" y="130"/>
                    <a:pt x="13" y="131"/>
                    <a:pt x="14" y="132"/>
                  </a:cubicBezTo>
                  <a:cubicBezTo>
                    <a:pt x="15" y="132"/>
                    <a:pt x="15" y="132"/>
                    <a:pt x="16" y="133"/>
                  </a:cubicBezTo>
                  <a:cubicBezTo>
                    <a:pt x="17" y="134"/>
                    <a:pt x="18" y="134"/>
                    <a:pt x="19" y="133"/>
                  </a:cubicBezTo>
                  <a:cubicBezTo>
                    <a:pt x="20" y="133"/>
                    <a:pt x="22" y="133"/>
                    <a:pt x="23" y="134"/>
                  </a:cubicBezTo>
                  <a:cubicBezTo>
                    <a:pt x="27" y="134"/>
                    <a:pt x="30" y="136"/>
                    <a:pt x="32" y="141"/>
                  </a:cubicBezTo>
                  <a:cubicBezTo>
                    <a:pt x="35" y="148"/>
                    <a:pt x="34" y="158"/>
                    <a:pt x="34" y="166"/>
                  </a:cubicBezTo>
                  <a:cubicBezTo>
                    <a:pt x="34" y="169"/>
                    <a:pt x="33" y="172"/>
                    <a:pt x="33" y="175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3" y="184"/>
                    <a:pt x="33" y="190"/>
                    <a:pt x="28" y="195"/>
                  </a:cubicBezTo>
                  <a:cubicBezTo>
                    <a:pt x="30" y="197"/>
                    <a:pt x="32" y="198"/>
                    <a:pt x="33" y="200"/>
                  </a:cubicBezTo>
                  <a:cubicBezTo>
                    <a:pt x="34" y="201"/>
                    <a:pt x="34" y="202"/>
                    <a:pt x="34" y="203"/>
                  </a:cubicBezTo>
                  <a:cubicBezTo>
                    <a:pt x="34" y="204"/>
                    <a:pt x="35" y="204"/>
                    <a:pt x="35" y="205"/>
                  </a:cubicBezTo>
                  <a:cubicBezTo>
                    <a:pt x="36" y="206"/>
                    <a:pt x="36" y="207"/>
                    <a:pt x="37" y="208"/>
                  </a:cubicBezTo>
                  <a:cubicBezTo>
                    <a:pt x="38" y="208"/>
                    <a:pt x="38" y="208"/>
                    <a:pt x="39" y="209"/>
                  </a:cubicBezTo>
                  <a:cubicBezTo>
                    <a:pt x="41" y="211"/>
                    <a:pt x="42" y="213"/>
                    <a:pt x="43" y="216"/>
                  </a:cubicBezTo>
                  <a:cubicBezTo>
                    <a:pt x="46" y="221"/>
                    <a:pt x="47" y="222"/>
                    <a:pt x="49" y="221"/>
                  </a:cubicBezTo>
                  <a:cubicBezTo>
                    <a:pt x="50" y="221"/>
                    <a:pt x="51" y="220"/>
                    <a:pt x="52" y="220"/>
                  </a:cubicBezTo>
                  <a:cubicBezTo>
                    <a:pt x="55" y="218"/>
                    <a:pt x="58" y="217"/>
                    <a:pt x="61" y="218"/>
                  </a:cubicBezTo>
                  <a:cubicBezTo>
                    <a:pt x="63" y="219"/>
                    <a:pt x="64" y="221"/>
                    <a:pt x="65" y="225"/>
                  </a:cubicBezTo>
                  <a:cubicBezTo>
                    <a:pt x="66" y="225"/>
                    <a:pt x="66" y="226"/>
                    <a:pt x="66" y="226"/>
                  </a:cubicBezTo>
                  <a:cubicBezTo>
                    <a:pt x="69" y="234"/>
                    <a:pt x="70" y="238"/>
                    <a:pt x="69" y="240"/>
                  </a:cubicBezTo>
                  <a:cubicBezTo>
                    <a:pt x="68" y="242"/>
                    <a:pt x="66" y="242"/>
                    <a:pt x="65" y="242"/>
                  </a:cubicBezTo>
                  <a:cubicBezTo>
                    <a:pt x="64" y="242"/>
                    <a:pt x="63" y="240"/>
                    <a:pt x="62" y="239"/>
                  </a:cubicBezTo>
                  <a:cubicBezTo>
                    <a:pt x="62" y="239"/>
                    <a:pt x="62" y="239"/>
                    <a:pt x="61" y="239"/>
                  </a:cubicBezTo>
                  <a:cubicBezTo>
                    <a:pt x="61" y="238"/>
                    <a:pt x="61" y="238"/>
                    <a:pt x="60" y="238"/>
                  </a:cubicBezTo>
                  <a:cubicBezTo>
                    <a:pt x="60" y="238"/>
                    <a:pt x="60" y="238"/>
                    <a:pt x="60" y="238"/>
                  </a:cubicBezTo>
                  <a:cubicBezTo>
                    <a:pt x="59" y="238"/>
                    <a:pt x="55" y="240"/>
                    <a:pt x="54" y="240"/>
                  </a:cubicBezTo>
                  <a:cubicBezTo>
                    <a:pt x="54" y="240"/>
                    <a:pt x="54" y="241"/>
                    <a:pt x="54" y="242"/>
                  </a:cubicBezTo>
                  <a:cubicBezTo>
                    <a:pt x="54" y="242"/>
                    <a:pt x="54" y="243"/>
                    <a:pt x="54" y="244"/>
                  </a:cubicBezTo>
                  <a:cubicBezTo>
                    <a:pt x="54" y="247"/>
                    <a:pt x="53" y="250"/>
                    <a:pt x="51" y="252"/>
                  </a:cubicBezTo>
                  <a:cubicBezTo>
                    <a:pt x="51" y="253"/>
                    <a:pt x="50" y="253"/>
                    <a:pt x="49" y="254"/>
                  </a:cubicBezTo>
                  <a:cubicBezTo>
                    <a:pt x="49" y="254"/>
                    <a:pt x="49" y="254"/>
                    <a:pt x="49" y="255"/>
                  </a:cubicBezTo>
                  <a:cubicBezTo>
                    <a:pt x="49" y="255"/>
                    <a:pt x="50" y="255"/>
                    <a:pt x="51" y="255"/>
                  </a:cubicBezTo>
                  <a:cubicBezTo>
                    <a:pt x="52" y="256"/>
                    <a:pt x="55" y="257"/>
                    <a:pt x="56" y="258"/>
                  </a:cubicBezTo>
                  <a:cubicBezTo>
                    <a:pt x="57" y="261"/>
                    <a:pt x="58" y="263"/>
                    <a:pt x="58" y="264"/>
                  </a:cubicBezTo>
                  <a:cubicBezTo>
                    <a:pt x="58" y="267"/>
                    <a:pt x="58" y="268"/>
                    <a:pt x="62" y="268"/>
                  </a:cubicBezTo>
                  <a:cubicBezTo>
                    <a:pt x="63" y="268"/>
                    <a:pt x="64" y="269"/>
                    <a:pt x="64" y="270"/>
                  </a:cubicBezTo>
                  <a:cubicBezTo>
                    <a:pt x="64" y="271"/>
                    <a:pt x="64" y="272"/>
                    <a:pt x="64" y="273"/>
                  </a:cubicBezTo>
                  <a:cubicBezTo>
                    <a:pt x="65" y="274"/>
                    <a:pt x="65" y="276"/>
                    <a:pt x="65" y="277"/>
                  </a:cubicBezTo>
                  <a:cubicBezTo>
                    <a:pt x="68" y="279"/>
                    <a:pt x="68" y="282"/>
                    <a:pt x="69" y="284"/>
                  </a:cubicBezTo>
                  <a:cubicBezTo>
                    <a:pt x="70" y="286"/>
                    <a:pt x="70" y="288"/>
                    <a:pt x="72" y="289"/>
                  </a:cubicBezTo>
                  <a:cubicBezTo>
                    <a:pt x="73" y="290"/>
                    <a:pt x="73" y="290"/>
                    <a:pt x="75" y="290"/>
                  </a:cubicBezTo>
                  <a:cubicBezTo>
                    <a:pt x="76" y="290"/>
                    <a:pt x="77" y="290"/>
                    <a:pt x="78" y="290"/>
                  </a:cubicBezTo>
                  <a:cubicBezTo>
                    <a:pt x="79" y="291"/>
                    <a:pt x="80" y="291"/>
                    <a:pt x="81" y="292"/>
                  </a:cubicBezTo>
                  <a:cubicBezTo>
                    <a:pt x="81" y="292"/>
                    <a:pt x="82" y="293"/>
                    <a:pt x="83" y="293"/>
                  </a:cubicBezTo>
                  <a:cubicBezTo>
                    <a:pt x="83" y="292"/>
                    <a:pt x="83" y="292"/>
                    <a:pt x="83" y="292"/>
                  </a:cubicBezTo>
                  <a:cubicBezTo>
                    <a:pt x="82" y="290"/>
                    <a:pt x="82" y="289"/>
                    <a:pt x="82" y="288"/>
                  </a:cubicBezTo>
                  <a:cubicBezTo>
                    <a:pt x="82" y="286"/>
                    <a:pt x="83" y="284"/>
                    <a:pt x="83" y="283"/>
                  </a:cubicBezTo>
                  <a:cubicBezTo>
                    <a:pt x="84" y="281"/>
                    <a:pt x="84" y="279"/>
                    <a:pt x="84" y="278"/>
                  </a:cubicBezTo>
                  <a:cubicBezTo>
                    <a:pt x="84" y="277"/>
                    <a:pt x="83" y="276"/>
                    <a:pt x="83" y="274"/>
                  </a:cubicBezTo>
                  <a:cubicBezTo>
                    <a:pt x="82" y="272"/>
                    <a:pt x="81" y="271"/>
                    <a:pt x="81" y="269"/>
                  </a:cubicBezTo>
                  <a:cubicBezTo>
                    <a:pt x="81" y="268"/>
                    <a:pt x="81" y="267"/>
                    <a:pt x="81" y="266"/>
                  </a:cubicBezTo>
                  <a:cubicBezTo>
                    <a:pt x="81" y="265"/>
                    <a:pt x="81" y="264"/>
                    <a:pt x="81" y="264"/>
                  </a:cubicBezTo>
                  <a:cubicBezTo>
                    <a:pt x="81" y="263"/>
                    <a:pt x="81" y="263"/>
                    <a:pt x="81" y="262"/>
                  </a:cubicBezTo>
                  <a:cubicBezTo>
                    <a:pt x="80" y="261"/>
                    <a:pt x="80" y="260"/>
                    <a:pt x="80" y="259"/>
                  </a:cubicBezTo>
                  <a:cubicBezTo>
                    <a:pt x="80" y="257"/>
                    <a:pt x="81" y="255"/>
                    <a:pt x="82" y="254"/>
                  </a:cubicBezTo>
                  <a:cubicBezTo>
                    <a:pt x="82" y="253"/>
                    <a:pt x="83" y="252"/>
                    <a:pt x="83" y="251"/>
                  </a:cubicBezTo>
                  <a:cubicBezTo>
                    <a:pt x="83" y="251"/>
                    <a:pt x="83" y="250"/>
                    <a:pt x="83" y="249"/>
                  </a:cubicBezTo>
                  <a:cubicBezTo>
                    <a:pt x="84" y="245"/>
                    <a:pt x="84" y="243"/>
                    <a:pt x="87" y="239"/>
                  </a:cubicBezTo>
                  <a:cubicBezTo>
                    <a:pt x="89" y="236"/>
                    <a:pt x="90" y="234"/>
                    <a:pt x="91" y="230"/>
                  </a:cubicBezTo>
                  <a:cubicBezTo>
                    <a:pt x="92" y="228"/>
                    <a:pt x="92" y="226"/>
                    <a:pt x="92" y="224"/>
                  </a:cubicBezTo>
                  <a:cubicBezTo>
                    <a:pt x="93" y="216"/>
                    <a:pt x="94" y="208"/>
                    <a:pt x="103" y="205"/>
                  </a:cubicBezTo>
                  <a:cubicBezTo>
                    <a:pt x="105" y="204"/>
                    <a:pt x="107" y="204"/>
                    <a:pt x="110" y="203"/>
                  </a:cubicBezTo>
                  <a:cubicBezTo>
                    <a:pt x="114" y="202"/>
                    <a:pt x="117" y="201"/>
                    <a:pt x="120" y="200"/>
                  </a:cubicBezTo>
                  <a:cubicBezTo>
                    <a:pt x="125" y="197"/>
                    <a:pt x="129" y="193"/>
                    <a:pt x="133" y="189"/>
                  </a:cubicBezTo>
                  <a:cubicBezTo>
                    <a:pt x="135" y="186"/>
                    <a:pt x="140" y="181"/>
                    <a:pt x="143" y="179"/>
                  </a:cubicBezTo>
                  <a:cubicBezTo>
                    <a:pt x="149" y="175"/>
                    <a:pt x="156" y="178"/>
                    <a:pt x="160" y="179"/>
                  </a:cubicBezTo>
                  <a:cubicBezTo>
                    <a:pt x="166" y="182"/>
                    <a:pt x="170" y="180"/>
                    <a:pt x="177" y="178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76"/>
                    <a:pt x="182" y="175"/>
                    <a:pt x="181" y="169"/>
                  </a:cubicBezTo>
                  <a:cubicBezTo>
                    <a:pt x="181" y="168"/>
                    <a:pt x="181" y="167"/>
                    <a:pt x="182" y="167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0" y="166"/>
                    <a:pt x="179" y="165"/>
                    <a:pt x="178" y="165"/>
                  </a:cubicBezTo>
                  <a:cubicBezTo>
                    <a:pt x="177" y="164"/>
                    <a:pt x="175" y="164"/>
                    <a:pt x="174" y="163"/>
                  </a:cubicBezTo>
                  <a:cubicBezTo>
                    <a:pt x="173" y="162"/>
                    <a:pt x="173" y="161"/>
                    <a:pt x="174" y="160"/>
                  </a:cubicBezTo>
                  <a:cubicBezTo>
                    <a:pt x="174" y="160"/>
                    <a:pt x="174" y="160"/>
                    <a:pt x="174" y="160"/>
                  </a:cubicBezTo>
                  <a:cubicBezTo>
                    <a:pt x="172" y="154"/>
                    <a:pt x="173" y="150"/>
                    <a:pt x="173" y="144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74" y="139"/>
                    <a:pt x="175" y="137"/>
                    <a:pt x="176" y="135"/>
                  </a:cubicBezTo>
                  <a:cubicBezTo>
                    <a:pt x="177" y="135"/>
                    <a:pt x="177" y="134"/>
                    <a:pt x="178" y="133"/>
                  </a:cubicBezTo>
                  <a:cubicBezTo>
                    <a:pt x="179" y="130"/>
                    <a:pt x="179" y="125"/>
                    <a:pt x="179" y="121"/>
                  </a:cubicBezTo>
                  <a:cubicBezTo>
                    <a:pt x="179" y="120"/>
                    <a:pt x="179" y="118"/>
                    <a:pt x="179" y="117"/>
                  </a:cubicBezTo>
                  <a:cubicBezTo>
                    <a:pt x="180" y="114"/>
                    <a:pt x="179" y="112"/>
                    <a:pt x="178" y="110"/>
                  </a:cubicBezTo>
                  <a:cubicBezTo>
                    <a:pt x="177" y="109"/>
                    <a:pt x="177" y="107"/>
                    <a:pt x="176" y="106"/>
                  </a:cubicBezTo>
                  <a:cubicBezTo>
                    <a:pt x="175" y="102"/>
                    <a:pt x="177" y="99"/>
                    <a:pt x="178" y="97"/>
                  </a:cubicBezTo>
                  <a:cubicBezTo>
                    <a:pt x="179" y="96"/>
                    <a:pt x="179" y="95"/>
                    <a:pt x="180" y="95"/>
                  </a:cubicBezTo>
                  <a:cubicBezTo>
                    <a:pt x="180" y="93"/>
                    <a:pt x="181" y="91"/>
                    <a:pt x="182" y="90"/>
                  </a:cubicBezTo>
                  <a:cubicBezTo>
                    <a:pt x="184" y="85"/>
                    <a:pt x="186" y="79"/>
                    <a:pt x="190" y="76"/>
                  </a:cubicBezTo>
                  <a:cubicBezTo>
                    <a:pt x="192" y="75"/>
                    <a:pt x="193" y="75"/>
                    <a:pt x="194" y="75"/>
                  </a:cubicBezTo>
                  <a:cubicBezTo>
                    <a:pt x="195" y="74"/>
                    <a:pt x="196" y="74"/>
                    <a:pt x="197" y="73"/>
                  </a:cubicBezTo>
                  <a:cubicBezTo>
                    <a:pt x="199" y="72"/>
                    <a:pt x="201" y="70"/>
                    <a:pt x="202" y="69"/>
                  </a:cubicBezTo>
                  <a:cubicBezTo>
                    <a:pt x="204" y="67"/>
                    <a:pt x="205" y="66"/>
                    <a:pt x="206" y="65"/>
                  </a:cubicBezTo>
                  <a:cubicBezTo>
                    <a:pt x="207" y="64"/>
                    <a:pt x="208" y="64"/>
                    <a:pt x="209" y="63"/>
                  </a:cubicBezTo>
                  <a:cubicBezTo>
                    <a:pt x="212" y="61"/>
                    <a:pt x="214" y="59"/>
                    <a:pt x="215" y="56"/>
                  </a:cubicBezTo>
                  <a:cubicBezTo>
                    <a:pt x="214" y="56"/>
                    <a:pt x="214" y="55"/>
                    <a:pt x="214" y="54"/>
                  </a:cubicBezTo>
                  <a:cubicBezTo>
                    <a:pt x="213" y="53"/>
                    <a:pt x="214" y="53"/>
                    <a:pt x="215" y="52"/>
                  </a:cubicBezTo>
                  <a:cubicBezTo>
                    <a:pt x="215" y="52"/>
                    <a:pt x="214" y="52"/>
                    <a:pt x="214" y="51"/>
                  </a:cubicBezTo>
                  <a:cubicBezTo>
                    <a:pt x="212" y="50"/>
                    <a:pt x="208" y="50"/>
                    <a:pt x="204" y="50"/>
                  </a:cubicBezTo>
                  <a:cubicBezTo>
                    <a:pt x="201" y="50"/>
                    <a:pt x="198" y="50"/>
                    <a:pt x="196" y="50"/>
                  </a:cubicBezTo>
                  <a:cubicBezTo>
                    <a:pt x="191" y="49"/>
                    <a:pt x="183" y="48"/>
                    <a:pt x="179" y="44"/>
                  </a:cubicBezTo>
                  <a:cubicBezTo>
                    <a:pt x="175" y="41"/>
                    <a:pt x="173" y="41"/>
                    <a:pt x="168" y="42"/>
                  </a:cubicBezTo>
                  <a:cubicBezTo>
                    <a:pt x="167" y="42"/>
                    <a:pt x="165" y="43"/>
                    <a:pt x="163" y="43"/>
                  </a:cubicBezTo>
                  <a:cubicBezTo>
                    <a:pt x="161" y="44"/>
                    <a:pt x="159" y="44"/>
                    <a:pt x="156" y="45"/>
                  </a:cubicBezTo>
                  <a:cubicBezTo>
                    <a:pt x="156" y="45"/>
                    <a:pt x="155" y="45"/>
                    <a:pt x="155" y="45"/>
                  </a:cubicBezTo>
                  <a:cubicBezTo>
                    <a:pt x="154" y="45"/>
                    <a:pt x="152" y="45"/>
                    <a:pt x="152" y="45"/>
                  </a:cubicBezTo>
                  <a:cubicBezTo>
                    <a:pt x="151" y="46"/>
                    <a:pt x="151" y="47"/>
                    <a:pt x="150" y="47"/>
                  </a:cubicBezTo>
                  <a:cubicBezTo>
                    <a:pt x="150" y="49"/>
                    <a:pt x="149" y="50"/>
                    <a:pt x="148" y="51"/>
                  </a:cubicBezTo>
                  <a:cubicBezTo>
                    <a:pt x="145" y="52"/>
                    <a:pt x="143" y="51"/>
                    <a:pt x="141" y="51"/>
                  </a:cubicBezTo>
                  <a:cubicBezTo>
                    <a:pt x="140" y="50"/>
                    <a:pt x="139" y="50"/>
                    <a:pt x="138" y="50"/>
                  </a:cubicBezTo>
                  <a:cubicBezTo>
                    <a:pt x="137" y="51"/>
                    <a:pt x="136" y="52"/>
                    <a:pt x="135" y="53"/>
                  </a:cubicBezTo>
                  <a:cubicBezTo>
                    <a:pt x="134" y="55"/>
                    <a:pt x="133" y="56"/>
                    <a:pt x="132" y="57"/>
                  </a:cubicBezTo>
                  <a:cubicBezTo>
                    <a:pt x="131" y="58"/>
                    <a:pt x="129" y="59"/>
                    <a:pt x="128" y="60"/>
                  </a:cubicBezTo>
                  <a:cubicBezTo>
                    <a:pt x="127" y="60"/>
                    <a:pt x="126" y="61"/>
                    <a:pt x="125" y="61"/>
                  </a:cubicBezTo>
                  <a:cubicBezTo>
                    <a:pt x="124" y="62"/>
                    <a:pt x="124" y="62"/>
                    <a:pt x="123" y="61"/>
                  </a:cubicBezTo>
                  <a:cubicBezTo>
                    <a:pt x="122" y="61"/>
                    <a:pt x="122" y="60"/>
                    <a:pt x="122" y="59"/>
                  </a:cubicBezTo>
                  <a:cubicBezTo>
                    <a:pt x="123" y="57"/>
                    <a:pt x="122" y="56"/>
                    <a:pt x="122" y="54"/>
                  </a:cubicBezTo>
                  <a:cubicBezTo>
                    <a:pt x="122" y="52"/>
                    <a:pt x="121" y="50"/>
                    <a:pt x="122" y="48"/>
                  </a:cubicBezTo>
                  <a:cubicBezTo>
                    <a:pt x="122" y="45"/>
                    <a:pt x="125" y="43"/>
                    <a:pt x="127" y="42"/>
                  </a:cubicBezTo>
                  <a:cubicBezTo>
                    <a:pt x="129" y="41"/>
                    <a:pt x="130" y="40"/>
                    <a:pt x="131" y="39"/>
                  </a:cubicBezTo>
                  <a:cubicBezTo>
                    <a:pt x="132" y="36"/>
                    <a:pt x="131" y="34"/>
                    <a:pt x="128" y="30"/>
                  </a:cubicBezTo>
                  <a:cubicBezTo>
                    <a:pt x="128" y="30"/>
                    <a:pt x="127" y="29"/>
                    <a:pt x="127" y="29"/>
                  </a:cubicBezTo>
                  <a:cubicBezTo>
                    <a:pt x="125" y="27"/>
                    <a:pt x="125" y="25"/>
                    <a:pt x="125" y="24"/>
                  </a:cubicBezTo>
                  <a:cubicBezTo>
                    <a:pt x="125" y="23"/>
                    <a:pt x="124" y="23"/>
                    <a:pt x="124" y="22"/>
                  </a:cubicBezTo>
                  <a:cubicBezTo>
                    <a:pt x="124" y="21"/>
                    <a:pt x="123" y="20"/>
                    <a:pt x="122" y="20"/>
                  </a:cubicBezTo>
                  <a:cubicBezTo>
                    <a:pt x="122" y="20"/>
                    <a:pt x="121" y="19"/>
                    <a:pt x="120" y="18"/>
                  </a:cubicBezTo>
                  <a:cubicBezTo>
                    <a:pt x="119" y="17"/>
                    <a:pt x="118" y="16"/>
                    <a:pt x="117" y="15"/>
                  </a:cubicBezTo>
                  <a:cubicBezTo>
                    <a:pt x="116" y="13"/>
                    <a:pt x="115" y="12"/>
                    <a:pt x="112" y="12"/>
                  </a:cubicBezTo>
                  <a:cubicBezTo>
                    <a:pt x="111" y="11"/>
                    <a:pt x="110" y="11"/>
                    <a:pt x="110" y="11"/>
                  </a:cubicBezTo>
                  <a:cubicBezTo>
                    <a:pt x="108" y="11"/>
                    <a:pt x="107" y="11"/>
                    <a:pt x="105" y="10"/>
                  </a:cubicBezTo>
                  <a:cubicBezTo>
                    <a:pt x="103" y="9"/>
                    <a:pt x="103" y="8"/>
                    <a:pt x="102" y="7"/>
                  </a:cubicBezTo>
                  <a:cubicBezTo>
                    <a:pt x="102" y="6"/>
                    <a:pt x="101" y="6"/>
                    <a:pt x="101" y="6"/>
                  </a:cubicBezTo>
                  <a:cubicBezTo>
                    <a:pt x="99" y="4"/>
                    <a:pt x="93" y="3"/>
                    <a:pt x="89" y="2"/>
                  </a:cubicBezTo>
                  <a:cubicBezTo>
                    <a:pt x="88" y="2"/>
                    <a:pt x="87" y="1"/>
                    <a:pt x="85" y="1"/>
                  </a:cubicBezTo>
                  <a:cubicBezTo>
                    <a:pt x="83" y="0"/>
                    <a:pt x="79" y="0"/>
                    <a:pt x="77" y="0"/>
                  </a:cubicBezTo>
                  <a:cubicBezTo>
                    <a:pt x="77" y="2"/>
                    <a:pt x="76" y="5"/>
                    <a:pt x="76" y="8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BB6571B-8C54-4861-B9BF-1445D809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539" y="20192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42A2736-A7FF-4D14-B32C-790AA722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364" y="20240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6C17136-8BA8-4494-93FD-8DEB6CB8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5726" y="2414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F1B3D00-1D0B-441E-A653-E57EAB6DC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2533" y="2579689"/>
              <a:ext cx="473075" cy="260351"/>
            </a:xfrm>
            <a:custGeom>
              <a:avLst/>
              <a:gdLst>
                <a:gd name="T0" fmla="*/ 125 w 126"/>
                <a:gd name="T1" fmla="*/ 39 h 69"/>
                <a:gd name="T2" fmla="*/ 125 w 126"/>
                <a:gd name="T3" fmla="*/ 35 h 69"/>
                <a:gd name="T4" fmla="*/ 125 w 126"/>
                <a:gd name="T5" fmla="*/ 26 h 69"/>
                <a:gd name="T6" fmla="*/ 122 w 126"/>
                <a:gd name="T7" fmla="*/ 20 h 69"/>
                <a:gd name="T8" fmla="*/ 120 w 126"/>
                <a:gd name="T9" fmla="*/ 18 h 69"/>
                <a:gd name="T10" fmla="*/ 121 w 126"/>
                <a:gd name="T11" fmla="*/ 15 h 69"/>
                <a:gd name="T12" fmla="*/ 121 w 126"/>
                <a:gd name="T13" fmla="*/ 14 h 69"/>
                <a:gd name="T14" fmla="*/ 117 w 126"/>
                <a:gd name="T15" fmla="*/ 14 h 69"/>
                <a:gd name="T16" fmla="*/ 112 w 126"/>
                <a:gd name="T17" fmla="*/ 13 h 69"/>
                <a:gd name="T18" fmla="*/ 103 w 126"/>
                <a:gd name="T19" fmla="*/ 11 h 69"/>
                <a:gd name="T20" fmla="*/ 98 w 126"/>
                <a:gd name="T21" fmla="*/ 12 h 69"/>
                <a:gd name="T22" fmla="*/ 93 w 126"/>
                <a:gd name="T23" fmla="*/ 15 h 69"/>
                <a:gd name="T24" fmla="*/ 89 w 126"/>
                <a:gd name="T25" fmla="*/ 13 h 69"/>
                <a:gd name="T26" fmla="*/ 80 w 126"/>
                <a:gd name="T27" fmla="*/ 12 h 69"/>
                <a:gd name="T28" fmla="*/ 75 w 126"/>
                <a:gd name="T29" fmla="*/ 10 h 69"/>
                <a:gd name="T30" fmla="*/ 77 w 126"/>
                <a:gd name="T31" fmla="*/ 13 h 69"/>
                <a:gd name="T32" fmla="*/ 76 w 126"/>
                <a:gd name="T33" fmla="*/ 17 h 69"/>
                <a:gd name="T34" fmla="*/ 75 w 126"/>
                <a:gd name="T35" fmla="*/ 18 h 69"/>
                <a:gd name="T36" fmla="*/ 72 w 126"/>
                <a:gd name="T37" fmla="*/ 23 h 69"/>
                <a:gd name="T38" fmla="*/ 65 w 126"/>
                <a:gd name="T39" fmla="*/ 30 h 69"/>
                <a:gd name="T40" fmla="*/ 64 w 126"/>
                <a:gd name="T41" fmla="*/ 26 h 69"/>
                <a:gd name="T42" fmla="*/ 52 w 126"/>
                <a:gd name="T43" fmla="*/ 25 h 69"/>
                <a:gd name="T44" fmla="*/ 49 w 126"/>
                <a:gd name="T45" fmla="*/ 25 h 69"/>
                <a:gd name="T46" fmla="*/ 42 w 126"/>
                <a:gd name="T47" fmla="*/ 20 h 69"/>
                <a:gd name="T48" fmla="*/ 39 w 126"/>
                <a:gd name="T49" fmla="*/ 16 h 69"/>
                <a:gd name="T50" fmla="*/ 40 w 126"/>
                <a:gd name="T51" fmla="*/ 13 h 69"/>
                <a:gd name="T52" fmla="*/ 40 w 126"/>
                <a:gd name="T53" fmla="*/ 12 h 69"/>
                <a:gd name="T54" fmla="*/ 47 w 126"/>
                <a:gd name="T55" fmla="*/ 5 h 69"/>
                <a:gd name="T56" fmla="*/ 32 w 126"/>
                <a:gd name="T57" fmla="*/ 5 h 69"/>
                <a:gd name="T58" fmla="*/ 25 w 126"/>
                <a:gd name="T59" fmla="*/ 13 h 69"/>
                <a:gd name="T60" fmla="*/ 15 w 126"/>
                <a:gd name="T61" fmla="*/ 13 h 69"/>
                <a:gd name="T62" fmla="*/ 11 w 126"/>
                <a:gd name="T63" fmla="*/ 10 h 69"/>
                <a:gd name="T64" fmla="*/ 8 w 126"/>
                <a:gd name="T65" fmla="*/ 8 h 69"/>
                <a:gd name="T66" fmla="*/ 7 w 126"/>
                <a:gd name="T67" fmla="*/ 19 h 69"/>
                <a:gd name="T68" fmla="*/ 0 w 126"/>
                <a:gd name="T69" fmla="*/ 24 h 69"/>
                <a:gd name="T70" fmla="*/ 1 w 126"/>
                <a:gd name="T71" fmla="*/ 26 h 69"/>
                <a:gd name="T72" fmla="*/ 5 w 126"/>
                <a:gd name="T73" fmla="*/ 33 h 69"/>
                <a:gd name="T74" fmla="*/ 6 w 126"/>
                <a:gd name="T75" fmla="*/ 47 h 69"/>
                <a:gd name="T76" fmla="*/ 7 w 126"/>
                <a:gd name="T77" fmla="*/ 49 h 69"/>
                <a:gd name="T78" fmla="*/ 11 w 126"/>
                <a:gd name="T79" fmla="*/ 51 h 69"/>
                <a:gd name="T80" fmla="*/ 19 w 126"/>
                <a:gd name="T81" fmla="*/ 51 h 69"/>
                <a:gd name="T82" fmla="*/ 21 w 126"/>
                <a:gd name="T83" fmla="*/ 48 h 69"/>
                <a:gd name="T84" fmla="*/ 37 w 126"/>
                <a:gd name="T85" fmla="*/ 42 h 69"/>
                <a:gd name="T86" fmla="*/ 52 w 126"/>
                <a:gd name="T87" fmla="*/ 37 h 69"/>
                <a:gd name="T88" fmla="*/ 55 w 126"/>
                <a:gd name="T89" fmla="*/ 40 h 69"/>
                <a:gd name="T90" fmla="*/ 53 w 126"/>
                <a:gd name="T91" fmla="*/ 47 h 69"/>
                <a:gd name="T92" fmla="*/ 52 w 126"/>
                <a:gd name="T93" fmla="*/ 49 h 69"/>
                <a:gd name="T94" fmla="*/ 51 w 126"/>
                <a:gd name="T95" fmla="*/ 57 h 69"/>
                <a:gd name="T96" fmla="*/ 56 w 126"/>
                <a:gd name="T97" fmla="*/ 68 h 69"/>
                <a:gd name="T98" fmla="*/ 56 w 126"/>
                <a:gd name="T99" fmla="*/ 69 h 69"/>
                <a:gd name="T100" fmla="*/ 63 w 126"/>
                <a:gd name="T101" fmla="*/ 63 h 69"/>
                <a:gd name="T102" fmla="*/ 70 w 126"/>
                <a:gd name="T103" fmla="*/ 61 h 69"/>
                <a:gd name="T104" fmla="*/ 72 w 126"/>
                <a:gd name="T105" fmla="*/ 57 h 69"/>
                <a:gd name="T106" fmla="*/ 88 w 126"/>
                <a:gd name="T107" fmla="*/ 51 h 69"/>
                <a:gd name="T108" fmla="*/ 92 w 126"/>
                <a:gd name="T109" fmla="*/ 51 h 69"/>
                <a:gd name="T110" fmla="*/ 98 w 126"/>
                <a:gd name="T111" fmla="*/ 47 h 69"/>
                <a:gd name="T112" fmla="*/ 104 w 126"/>
                <a:gd name="T113" fmla="*/ 46 h 69"/>
                <a:gd name="T114" fmla="*/ 106 w 126"/>
                <a:gd name="T115" fmla="*/ 42 h 69"/>
                <a:gd name="T116" fmla="*/ 122 w 126"/>
                <a:gd name="T117" fmla="*/ 41 h 69"/>
                <a:gd name="T118" fmla="*/ 124 w 126"/>
                <a:gd name="T119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69">
                  <a:moveTo>
                    <a:pt x="124" y="42"/>
                  </a:moveTo>
                  <a:cubicBezTo>
                    <a:pt x="124" y="41"/>
                    <a:pt x="124" y="40"/>
                    <a:pt x="125" y="39"/>
                  </a:cubicBezTo>
                  <a:cubicBezTo>
                    <a:pt x="125" y="38"/>
                    <a:pt x="125" y="37"/>
                    <a:pt x="125" y="37"/>
                  </a:cubicBezTo>
                  <a:cubicBezTo>
                    <a:pt x="125" y="36"/>
                    <a:pt x="125" y="36"/>
                    <a:pt x="125" y="35"/>
                  </a:cubicBezTo>
                  <a:cubicBezTo>
                    <a:pt x="124" y="33"/>
                    <a:pt x="123" y="32"/>
                    <a:pt x="123" y="29"/>
                  </a:cubicBezTo>
                  <a:cubicBezTo>
                    <a:pt x="124" y="28"/>
                    <a:pt x="125" y="27"/>
                    <a:pt x="125" y="26"/>
                  </a:cubicBezTo>
                  <a:cubicBezTo>
                    <a:pt x="126" y="25"/>
                    <a:pt x="126" y="25"/>
                    <a:pt x="125" y="23"/>
                  </a:cubicBezTo>
                  <a:cubicBezTo>
                    <a:pt x="125" y="21"/>
                    <a:pt x="124" y="21"/>
                    <a:pt x="122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0" y="19"/>
                    <a:pt x="120" y="19"/>
                    <a:pt x="120" y="18"/>
                  </a:cubicBezTo>
                  <a:cubicBezTo>
                    <a:pt x="120" y="17"/>
                    <a:pt x="120" y="16"/>
                    <a:pt x="120" y="16"/>
                  </a:cubicBezTo>
                  <a:cubicBezTo>
                    <a:pt x="121" y="16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9" y="15"/>
                    <a:pt x="118" y="14"/>
                    <a:pt x="117" y="14"/>
                  </a:cubicBezTo>
                  <a:cubicBezTo>
                    <a:pt x="116" y="14"/>
                    <a:pt x="116" y="13"/>
                    <a:pt x="115" y="13"/>
                  </a:cubicBezTo>
                  <a:cubicBezTo>
                    <a:pt x="114" y="13"/>
                    <a:pt x="113" y="13"/>
                    <a:pt x="112" y="13"/>
                  </a:cubicBezTo>
                  <a:cubicBezTo>
                    <a:pt x="110" y="13"/>
                    <a:pt x="108" y="14"/>
                    <a:pt x="106" y="13"/>
                  </a:cubicBezTo>
                  <a:cubicBezTo>
                    <a:pt x="104" y="12"/>
                    <a:pt x="103" y="12"/>
                    <a:pt x="103" y="11"/>
                  </a:cubicBezTo>
                  <a:cubicBezTo>
                    <a:pt x="102" y="11"/>
                    <a:pt x="102" y="11"/>
                    <a:pt x="100" y="11"/>
                  </a:cubicBezTo>
                  <a:cubicBezTo>
                    <a:pt x="100" y="12"/>
                    <a:pt x="99" y="12"/>
                    <a:pt x="98" y="12"/>
                  </a:cubicBezTo>
                  <a:cubicBezTo>
                    <a:pt x="97" y="13"/>
                    <a:pt x="96" y="13"/>
                    <a:pt x="94" y="13"/>
                  </a:cubicBezTo>
                  <a:cubicBezTo>
                    <a:pt x="94" y="14"/>
                    <a:pt x="93" y="15"/>
                    <a:pt x="93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89" y="14"/>
                    <a:pt x="89" y="13"/>
                  </a:cubicBezTo>
                  <a:cubicBezTo>
                    <a:pt x="86" y="13"/>
                    <a:pt x="84" y="12"/>
                    <a:pt x="81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1"/>
                    <a:pt x="79" y="11"/>
                    <a:pt x="78" y="11"/>
                  </a:cubicBezTo>
                  <a:cubicBezTo>
                    <a:pt x="77" y="10"/>
                    <a:pt x="76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6" y="13"/>
                    <a:pt x="77" y="13"/>
                  </a:cubicBezTo>
                  <a:cubicBezTo>
                    <a:pt x="77" y="14"/>
                    <a:pt x="77" y="15"/>
                    <a:pt x="77" y="15"/>
                  </a:cubicBezTo>
                  <a:cubicBezTo>
                    <a:pt x="77" y="16"/>
                    <a:pt x="77" y="17"/>
                    <a:pt x="76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8"/>
                  </a:cubicBezTo>
                  <a:cubicBezTo>
                    <a:pt x="75" y="18"/>
                    <a:pt x="75" y="19"/>
                    <a:pt x="74" y="19"/>
                  </a:cubicBezTo>
                  <a:cubicBezTo>
                    <a:pt x="73" y="20"/>
                    <a:pt x="73" y="21"/>
                    <a:pt x="72" y="23"/>
                  </a:cubicBezTo>
                  <a:cubicBezTo>
                    <a:pt x="72" y="25"/>
                    <a:pt x="71" y="29"/>
                    <a:pt x="67" y="31"/>
                  </a:cubicBezTo>
                  <a:cubicBezTo>
                    <a:pt x="66" y="31"/>
                    <a:pt x="66" y="31"/>
                    <a:pt x="65" y="30"/>
                  </a:cubicBezTo>
                  <a:cubicBezTo>
                    <a:pt x="65" y="30"/>
                    <a:pt x="64" y="30"/>
                    <a:pt x="64" y="29"/>
                  </a:cubicBezTo>
                  <a:cubicBezTo>
                    <a:pt x="64" y="28"/>
                    <a:pt x="64" y="27"/>
                    <a:pt x="64" y="26"/>
                  </a:cubicBezTo>
                  <a:cubicBezTo>
                    <a:pt x="64" y="23"/>
                    <a:pt x="64" y="23"/>
                    <a:pt x="62" y="22"/>
                  </a:cubicBezTo>
                  <a:cubicBezTo>
                    <a:pt x="59" y="21"/>
                    <a:pt x="55" y="23"/>
                    <a:pt x="52" y="25"/>
                  </a:cubicBezTo>
                  <a:cubicBezTo>
                    <a:pt x="52" y="26"/>
                    <a:pt x="51" y="26"/>
                    <a:pt x="51" y="26"/>
                  </a:cubicBezTo>
                  <a:cubicBezTo>
                    <a:pt x="50" y="26"/>
                    <a:pt x="50" y="25"/>
                    <a:pt x="49" y="25"/>
                  </a:cubicBezTo>
                  <a:cubicBezTo>
                    <a:pt x="49" y="23"/>
                    <a:pt x="46" y="22"/>
                    <a:pt x="44" y="21"/>
                  </a:cubicBezTo>
                  <a:cubicBezTo>
                    <a:pt x="43" y="21"/>
                    <a:pt x="43" y="20"/>
                    <a:pt x="42" y="20"/>
                  </a:cubicBezTo>
                  <a:cubicBezTo>
                    <a:pt x="40" y="20"/>
                    <a:pt x="39" y="19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39" y="14"/>
                    <a:pt x="39" y="14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3" y="9"/>
                    <a:pt x="44" y="8"/>
                  </a:cubicBezTo>
                  <a:cubicBezTo>
                    <a:pt x="45" y="7"/>
                    <a:pt x="47" y="6"/>
                    <a:pt x="47" y="5"/>
                  </a:cubicBezTo>
                  <a:cubicBezTo>
                    <a:pt x="47" y="5"/>
                    <a:pt x="46" y="2"/>
                    <a:pt x="45" y="2"/>
                  </a:cubicBezTo>
                  <a:cubicBezTo>
                    <a:pt x="43" y="0"/>
                    <a:pt x="35" y="3"/>
                    <a:pt x="32" y="5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8" y="10"/>
                    <a:pt x="27" y="12"/>
                    <a:pt x="25" y="13"/>
                  </a:cubicBezTo>
                  <a:cubicBezTo>
                    <a:pt x="22" y="14"/>
                    <a:pt x="19" y="14"/>
                    <a:pt x="17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9"/>
                    <a:pt x="9" y="8"/>
                    <a:pt x="8" y="8"/>
                  </a:cubicBezTo>
                  <a:cubicBezTo>
                    <a:pt x="7" y="8"/>
                    <a:pt x="6" y="10"/>
                    <a:pt x="7" y="14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6" y="20"/>
                    <a:pt x="5" y="21"/>
                    <a:pt x="2" y="23"/>
                  </a:cubicBezTo>
                  <a:cubicBezTo>
                    <a:pt x="2" y="23"/>
                    <a:pt x="1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1" y="25"/>
                    <a:pt x="1" y="26"/>
                  </a:cubicBezTo>
                  <a:cubicBezTo>
                    <a:pt x="2" y="26"/>
                    <a:pt x="2" y="27"/>
                    <a:pt x="1" y="28"/>
                  </a:cubicBezTo>
                  <a:cubicBezTo>
                    <a:pt x="0" y="29"/>
                    <a:pt x="1" y="30"/>
                    <a:pt x="5" y="33"/>
                  </a:cubicBezTo>
                  <a:cubicBezTo>
                    <a:pt x="7" y="35"/>
                    <a:pt x="9" y="37"/>
                    <a:pt x="9" y="39"/>
                  </a:cubicBezTo>
                  <a:cubicBezTo>
                    <a:pt x="11" y="43"/>
                    <a:pt x="8" y="45"/>
                    <a:pt x="6" y="47"/>
                  </a:cubicBezTo>
                  <a:cubicBezTo>
                    <a:pt x="6" y="47"/>
                    <a:pt x="6" y="47"/>
                    <a:pt x="6" y="48"/>
                  </a:cubicBezTo>
                  <a:cubicBezTo>
                    <a:pt x="6" y="48"/>
                    <a:pt x="6" y="48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11" y="51"/>
                    <a:pt x="12" y="51"/>
                    <a:pt x="12" y="51"/>
                  </a:cubicBezTo>
                  <a:cubicBezTo>
                    <a:pt x="14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0"/>
                    <a:pt x="20" y="49"/>
                    <a:pt x="21" y="48"/>
                  </a:cubicBezTo>
                  <a:cubicBezTo>
                    <a:pt x="23" y="45"/>
                    <a:pt x="27" y="45"/>
                    <a:pt x="31" y="44"/>
                  </a:cubicBezTo>
                  <a:cubicBezTo>
                    <a:pt x="33" y="43"/>
                    <a:pt x="35" y="43"/>
                    <a:pt x="37" y="42"/>
                  </a:cubicBezTo>
                  <a:cubicBezTo>
                    <a:pt x="38" y="41"/>
                    <a:pt x="39" y="41"/>
                    <a:pt x="40" y="40"/>
                  </a:cubicBezTo>
                  <a:cubicBezTo>
                    <a:pt x="43" y="38"/>
                    <a:pt x="46" y="36"/>
                    <a:pt x="52" y="37"/>
                  </a:cubicBezTo>
                  <a:cubicBezTo>
                    <a:pt x="52" y="38"/>
                    <a:pt x="53" y="38"/>
                    <a:pt x="53" y="39"/>
                  </a:cubicBezTo>
                  <a:cubicBezTo>
                    <a:pt x="53" y="39"/>
                    <a:pt x="54" y="40"/>
                    <a:pt x="55" y="40"/>
                  </a:cubicBezTo>
                  <a:cubicBezTo>
                    <a:pt x="56" y="41"/>
                    <a:pt x="58" y="42"/>
                    <a:pt x="58" y="45"/>
                  </a:cubicBezTo>
                  <a:cubicBezTo>
                    <a:pt x="57" y="47"/>
                    <a:pt x="55" y="47"/>
                    <a:pt x="53" y="47"/>
                  </a:cubicBezTo>
                  <a:cubicBezTo>
                    <a:pt x="52" y="47"/>
                    <a:pt x="51" y="47"/>
                    <a:pt x="51" y="47"/>
                  </a:cubicBezTo>
                  <a:cubicBezTo>
                    <a:pt x="51" y="47"/>
                    <a:pt x="51" y="48"/>
                    <a:pt x="52" y="49"/>
                  </a:cubicBezTo>
                  <a:cubicBezTo>
                    <a:pt x="53" y="50"/>
                    <a:pt x="53" y="52"/>
                    <a:pt x="53" y="54"/>
                  </a:cubicBezTo>
                  <a:cubicBezTo>
                    <a:pt x="53" y="55"/>
                    <a:pt x="52" y="57"/>
                    <a:pt x="51" y="57"/>
                  </a:cubicBezTo>
                  <a:cubicBezTo>
                    <a:pt x="54" y="58"/>
                    <a:pt x="57" y="60"/>
                    <a:pt x="57" y="65"/>
                  </a:cubicBezTo>
                  <a:cubicBezTo>
                    <a:pt x="56" y="66"/>
                    <a:pt x="56" y="67"/>
                    <a:pt x="56" y="68"/>
                  </a:cubicBezTo>
                  <a:cubicBezTo>
                    <a:pt x="56" y="68"/>
                    <a:pt x="55" y="68"/>
                    <a:pt x="55" y="68"/>
                  </a:cubicBezTo>
                  <a:cubicBezTo>
                    <a:pt x="55" y="68"/>
                    <a:pt x="56" y="69"/>
                    <a:pt x="56" y="69"/>
                  </a:cubicBezTo>
                  <a:cubicBezTo>
                    <a:pt x="57" y="69"/>
                    <a:pt x="59" y="67"/>
                    <a:pt x="61" y="65"/>
                  </a:cubicBezTo>
                  <a:cubicBezTo>
                    <a:pt x="62" y="64"/>
                    <a:pt x="63" y="63"/>
                    <a:pt x="63" y="63"/>
                  </a:cubicBezTo>
                  <a:cubicBezTo>
                    <a:pt x="65" y="62"/>
                    <a:pt x="67" y="62"/>
                    <a:pt x="68" y="61"/>
                  </a:cubicBezTo>
                  <a:cubicBezTo>
                    <a:pt x="68" y="61"/>
                    <a:pt x="69" y="61"/>
                    <a:pt x="70" y="61"/>
                  </a:cubicBezTo>
                  <a:cubicBezTo>
                    <a:pt x="71" y="61"/>
                    <a:pt x="71" y="60"/>
                    <a:pt x="71" y="60"/>
                  </a:cubicBezTo>
                  <a:cubicBezTo>
                    <a:pt x="71" y="60"/>
                    <a:pt x="72" y="58"/>
                    <a:pt x="72" y="57"/>
                  </a:cubicBezTo>
                  <a:cubicBezTo>
                    <a:pt x="75" y="52"/>
                    <a:pt x="82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9" y="51"/>
                    <a:pt x="90" y="51"/>
                    <a:pt x="90" y="51"/>
                  </a:cubicBezTo>
                  <a:cubicBezTo>
                    <a:pt x="90" y="51"/>
                    <a:pt x="91" y="51"/>
                    <a:pt x="92" y="51"/>
                  </a:cubicBezTo>
                  <a:cubicBezTo>
                    <a:pt x="92" y="50"/>
                    <a:pt x="93" y="50"/>
                    <a:pt x="94" y="49"/>
                  </a:cubicBezTo>
                  <a:cubicBezTo>
                    <a:pt x="95" y="48"/>
                    <a:pt x="96" y="47"/>
                    <a:pt x="98" y="47"/>
                  </a:cubicBezTo>
                  <a:cubicBezTo>
                    <a:pt x="99" y="46"/>
                    <a:pt x="100" y="47"/>
                    <a:pt x="101" y="47"/>
                  </a:cubicBezTo>
                  <a:cubicBezTo>
                    <a:pt x="103" y="47"/>
                    <a:pt x="103" y="47"/>
                    <a:pt x="104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5" y="45"/>
                    <a:pt x="105" y="44"/>
                    <a:pt x="106" y="42"/>
                  </a:cubicBezTo>
                  <a:cubicBezTo>
                    <a:pt x="108" y="39"/>
                    <a:pt x="113" y="38"/>
                    <a:pt x="117" y="38"/>
                  </a:cubicBezTo>
                  <a:cubicBezTo>
                    <a:pt x="119" y="39"/>
                    <a:pt x="120" y="40"/>
                    <a:pt x="122" y="41"/>
                  </a:cubicBezTo>
                  <a:cubicBezTo>
                    <a:pt x="122" y="42"/>
                    <a:pt x="122" y="42"/>
                    <a:pt x="123" y="42"/>
                  </a:cubicBezTo>
                  <a:cubicBezTo>
                    <a:pt x="123" y="42"/>
                    <a:pt x="123" y="42"/>
                    <a:pt x="124" y="42"/>
                  </a:cubicBezTo>
                  <a:cubicBezTo>
                    <a:pt x="124" y="42"/>
                    <a:pt x="124" y="42"/>
                    <a:pt x="124" y="4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E435C359-5528-40AF-A010-D542ADF6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2426" y="2640017"/>
              <a:ext cx="1588" cy="4763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5E2C096-ECAD-4FB0-9E2D-BC0BF786D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625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C61FF45-AEC6-4BC9-A5FD-251941F6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876" y="203835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2481156B-71C9-4F04-9F05-280682E8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3808" y="2422530"/>
              <a:ext cx="409575" cy="252413"/>
            </a:xfrm>
            <a:custGeom>
              <a:avLst/>
              <a:gdLst>
                <a:gd name="T0" fmla="*/ 23 w 109"/>
                <a:gd name="T1" fmla="*/ 10 h 67"/>
                <a:gd name="T2" fmla="*/ 19 w 109"/>
                <a:gd name="T3" fmla="*/ 18 h 67"/>
                <a:gd name="T4" fmla="*/ 15 w 109"/>
                <a:gd name="T5" fmla="*/ 26 h 67"/>
                <a:gd name="T6" fmla="*/ 11 w 109"/>
                <a:gd name="T7" fmla="*/ 32 h 67"/>
                <a:gd name="T8" fmla="*/ 6 w 109"/>
                <a:gd name="T9" fmla="*/ 41 h 67"/>
                <a:gd name="T10" fmla="*/ 0 w 109"/>
                <a:gd name="T11" fmla="*/ 47 h 67"/>
                <a:gd name="T12" fmla="*/ 3 w 109"/>
                <a:gd name="T13" fmla="*/ 50 h 67"/>
                <a:gd name="T14" fmla="*/ 5 w 109"/>
                <a:gd name="T15" fmla="*/ 51 h 67"/>
                <a:gd name="T16" fmla="*/ 12 w 109"/>
                <a:gd name="T17" fmla="*/ 51 h 67"/>
                <a:gd name="T18" fmla="*/ 18 w 109"/>
                <a:gd name="T19" fmla="*/ 44 h 67"/>
                <a:gd name="T20" fmla="*/ 40 w 109"/>
                <a:gd name="T21" fmla="*/ 48 h 67"/>
                <a:gd name="T22" fmla="*/ 32 w 109"/>
                <a:gd name="T23" fmla="*/ 56 h 67"/>
                <a:gd name="T24" fmla="*/ 32 w 109"/>
                <a:gd name="T25" fmla="*/ 58 h 67"/>
                <a:gd name="T26" fmla="*/ 32 w 109"/>
                <a:gd name="T27" fmla="*/ 58 h 67"/>
                <a:gd name="T28" fmla="*/ 40 w 109"/>
                <a:gd name="T29" fmla="*/ 63 h 67"/>
                <a:gd name="T30" fmla="*/ 57 w 109"/>
                <a:gd name="T31" fmla="*/ 67 h 67"/>
                <a:gd name="T32" fmla="*/ 59 w 109"/>
                <a:gd name="T33" fmla="*/ 60 h 67"/>
                <a:gd name="T34" fmla="*/ 59 w 109"/>
                <a:gd name="T35" fmla="*/ 57 h 67"/>
                <a:gd name="T36" fmla="*/ 60 w 109"/>
                <a:gd name="T37" fmla="*/ 52 h 67"/>
                <a:gd name="T38" fmla="*/ 69 w 109"/>
                <a:gd name="T39" fmla="*/ 49 h 67"/>
                <a:gd name="T40" fmla="*/ 71 w 109"/>
                <a:gd name="T41" fmla="*/ 50 h 67"/>
                <a:gd name="T42" fmla="*/ 83 w 109"/>
                <a:gd name="T43" fmla="*/ 51 h 67"/>
                <a:gd name="T44" fmla="*/ 86 w 109"/>
                <a:gd name="T45" fmla="*/ 50 h 67"/>
                <a:gd name="T46" fmla="*/ 94 w 109"/>
                <a:gd name="T47" fmla="*/ 50 h 67"/>
                <a:gd name="T48" fmla="*/ 101 w 109"/>
                <a:gd name="T49" fmla="*/ 51 h 67"/>
                <a:gd name="T50" fmla="*/ 107 w 109"/>
                <a:gd name="T51" fmla="*/ 52 h 67"/>
                <a:gd name="T52" fmla="*/ 109 w 109"/>
                <a:gd name="T53" fmla="*/ 52 h 67"/>
                <a:gd name="T54" fmla="*/ 107 w 109"/>
                <a:gd name="T55" fmla="*/ 49 h 67"/>
                <a:gd name="T56" fmla="*/ 103 w 109"/>
                <a:gd name="T57" fmla="*/ 45 h 67"/>
                <a:gd name="T58" fmla="*/ 103 w 109"/>
                <a:gd name="T59" fmla="*/ 37 h 67"/>
                <a:gd name="T60" fmla="*/ 101 w 109"/>
                <a:gd name="T61" fmla="*/ 32 h 67"/>
                <a:gd name="T62" fmla="*/ 98 w 109"/>
                <a:gd name="T63" fmla="*/ 20 h 67"/>
                <a:gd name="T64" fmla="*/ 95 w 109"/>
                <a:gd name="T65" fmla="*/ 14 h 67"/>
                <a:gd name="T66" fmla="*/ 90 w 109"/>
                <a:gd name="T67" fmla="*/ 10 h 67"/>
                <a:gd name="T68" fmla="*/ 83 w 109"/>
                <a:gd name="T69" fmla="*/ 8 h 67"/>
                <a:gd name="T70" fmla="*/ 73 w 109"/>
                <a:gd name="T71" fmla="*/ 8 h 67"/>
                <a:gd name="T72" fmla="*/ 56 w 109"/>
                <a:gd name="T73" fmla="*/ 8 h 67"/>
                <a:gd name="T74" fmla="*/ 48 w 109"/>
                <a:gd name="T75" fmla="*/ 7 h 67"/>
                <a:gd name="T76" fmla="*/ 38 w 109"/>
                <a:gd name="T77" fmla="*/ 1 h 67"/>
                <a:gd name="T78" fmla="*/ 33 w 109"/>
                <a:gd name="T79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" h="67">
                  <a:moveTo>
                    <a:pt x="25" y="7"/>
                  </a:moveTo>
                  <a:cubicBezTo>
                    <a:pt x="24" y="8"/>
                    <a:pt x="23" y="9"/>
                    <a:pt x="23" y="10"/>
                  </a:cubicBezTo>
                  <a:cubicBezTo>
                    <a:pt x="21" y="12"/>
                    <a:pt x="20" y="14"/>
                    <a:pt x="19" y="16"/>
                  </a:cubicBezTo>
                  <a:cubicBezTo>
                    <a:pt x="19" y="17"/>
                    <a:pt x="19" y="17"/>
                    <a:pt x="19" y="18"/>
                  </a:cubicBezTo>
                  <a:cubicBezTo>
                    <a:pt x="19" y="19"/>
                    <a:pt x="19" y="21"/>
                    <a:pt x="18" y="23"/>
                  </a:cubicBezTo>
                  <a:cubicBezTo>
                    <a:pt x="17" y="24"/>
                    <a:pt x="16" y="25"/>
                    <a:pt x="15" y="26"/>
                  </a:cubicBezTo>
                  <a:cubicBezTo>
                    <a:pt x="14" y="27"/>
                    <a:pt x="13" y="28"/>
                    <a:pt x="12" y="30"/>
                  </a:cubicBezTo>
                  <a:cubicBezTo>
                    <a:pt x="12" y="31"/>
                    <a:pt x="12" y="31"/>
                    <a:pt x="11" y="32"/>
                  </a:cubicBezTo>
                  <a:cubicBezTo>
                    <a:pt x="11" y="34"/>
                    <a:pt x="10" y="35"/>
                    <a:pt x="9" y="37"/>
                  </a:cubicBezTo>
                  <a:cubicBezTo>
                    <a:pt x="8" y="38"/>
                    <a:pt x="7" y="40"/>
                    <a:pt x="6" y="41"/>
                  </a:cubicBezTo>
                  <a:cubicBezTo>
                    <a:pt x="5" y="42"/>
                    <a:pt x="4" y="43"/>
                    <a:pt x="3" y="44"/>
                  </a:cubicBezTo>
                  <a:cubicBezTo>
                    <a:pt x="2" y="46"/>
                    <a:pt x="1" y="47"/>
                    <a:pt x="0" y="47"/>
                  </a:cubicBezTo>
                  <a:cubicBezTo>
                    <a:pt x="1" y="48"/>
                    <a:pt x="1" y="48"/>
                    <a:pt x="2" y="49"/>
                  </a:cubicBezTo>
                  <a:cubicBezTo>
                    <a:pt x="2" y="49"/>
                    <a:pt x="3" y="49"/>
                    <a:pt x="3" y="50"/>
                  </a:cubicBezTo>
                  <a:cubicBezTo>
                    <a:pt x="4" y="50"/>
                    <a:pt x="4" y="51"/>
                    <a:pt x="4" y="51"/>
                  </a:cubicBezTo>
                  <a:cubicBezTo>
                    <a:pt x="4" y="51"/>
                    <a:pt x="5" y="51"/>
                    <a:pt x="5" y="51"/>
                  </a:cubicBezTo>
                  <a:cubicBezTo>
                    <a:pt x="5" y="51"/>
                    <a:pt x="6" y="51"/>
                    <a:pt x="6" y="52"/>
                  </a:cubicBezTo>
                  <a:cubicBezTo>
                    <a:pt x="9" y="52"/>
                    <a:pt x="11" y="52"/>
                    <a:pt x="12" y="51"/>
                  </a:cubicBezTo>
                  <a:cubicBezTo>
                    <a:pt x="13" y="51"/>
                    <a:pt x="14" y="49"/>
                    <a:pt x="15" y="48"/>
                  </a:cubicBezTo>
                  <a:cubicBezTo>
                    <a:pt x="16" y="46"/>
                    <a:pt x="17" y="45"/>
                    <a:pt x="18" y="44"/>
                  </a:cubicBezTo>
                  <a:cubicBezTo>
                    <a:pt x="21" y="42"/>
                    <a:pt x="32" y="37"/>
                    <a:pt x="37" y="40"/>
                  </a:cubicBezTo>
                  <a:cubicBezTo>
                    <a:pt x="38" y="41"/>
                    <a:pt x="40" y="46"/>
                    <a:pt x="40" y="48"/>
                  </a:cubicBezTo>
                  <a:cubicBezTo>
                    <a:pt x="39" y="51"/>
                    <a:pt x="37" y="52"/>
                    <a:pt x="35" y="53"/>
                  </a:cubicBezTo>
                  <a:cubicBezTo>
                    <a:pt x="34" y="54"/>
                    <a:pt x="33" y="55"/>
                    <a:pt x="32" y="56"/>
                  </a:cubicBezTo>
                  <a:cubicBezTo>
                    <a:pt x="32" y="56"/>
                    <a:pt x="32" y="56"/>
                    <a:pt x="32" y="57"/>
                  </a:cubicBezTo>
                  <a:cubicBezTo>
                    <a:pt x="32" y="57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9"/>
                    <a:pt x="34" y="59"/>
                    <a:pt x="35" y="59"/>
                  </a:cubicBezTo>
                  <a:cubicBezTo>
                    <a:pt x="37" y="60"/>
                    <a:pt x="39" y="61"/>
                    <a:pt x="40" y="63"/>
                  </a:cubicBezTo>
                  <a:cubicBezTo>
                    <a:pt x="44" y="61"/>
                    <a:pt x="48" y="59"/>
                    <a:pt x="53" y="60"/>
                  </a:cubicBezTo>
                  <a:cubicBezTo>
                    <a:pt x="56" y="62"/>
                    <a:pt x="57" y="65"/>
                    <a:pt x="57" y="67"/>
                  </a:cubicBezTo>
                  <a:cubicBezTo>
                    <a:pt x="57" y="66"/>
                    <a:pt x="57" y="65"/>
                    <a:pt x="58" y="64"/>
                  </a:cubicBezTo>
                  <a:cubicBezTo>
                    <a:pt x="58" y="63"/>
                    <a:pt x="58" y="61"/>
                    <a:pt x="59" y="60"/>
                  </a:cubicBezTo>
                  <a:cubicBezTo>
                    <a:pt x="59" y="60"/>
                    <a:pt x="59" y="59"/>
                    <a:pt x="59" y="59"/>
                  </a:cubicBezTo>
                  <a:cubicBezTo>
                    <a:pt x="59" y="58"/>
                    <a:pt x="59" y="58"/>
                    <a:pt x="59" y="57"/>
                  </a:cubicBezTo>
                  <a:cubicBezTo>
                    <a:pt x="60" y="57"/>
                    <a:pt x="60" y="56"/>
                    <a:pt x="61" y="56"/>
                  </a:cubicBezTo>
                  <a:cubicBezTo>
                    <a:pt x="61" y="55"/>
                    <a:pt x="60" y="54"/>
                    <a:pt x="60" y="52"/>
                  </a:cubicBezTo>
                  <a:cubicBezTo>
                    <a:pt x="60" y="51"/>
                    <a:pt x="61" y="49"/>
                    <a:pt x="62" y="48"/>
                  </a:cubicBezTo>
                  <a:cubicBezTo>
                    <a:pt x="64" y="47"/>
                    <a:pt x="66" y="48"/>
                    <a:pt x="69" y="49"/>
                  </a:cubicBezTo>
                  <a:cubicBezTo>
                    <a:pt x="69" y="49"/>
                    <a:pt x="70" y="50"/>
                    <a:pt x="70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4" y="51"/>
                    <a:pt x="79" y="52"/>
                    <a:pt x="81" y="51"/>
                  </a:cubicBezTo>
                  <a:cubicBezTo>
                    <a:pt x="81" y="51"/>
                    <a:pt x="82" y="51"/>
                    <a:pt x="83" y="51"/>
                  </a:cubicBezTo>
                  <a:cubicBezTo>
                    <a:pt x="83" y="51"/>
                    <a:pt x="83" y="51"/>
                    <a:pt x="83" y="52"/>
                  </a:cubicBezTo>
                  <a:cubicBezTo>
                    <a:pt x="84" y="51"/>
                    <a:pt x="85" y="51"/>
                    <a:pt x="86" y="50"/>
                  </a:cubicBezTo>
                  <a:cubicBezTo>
                    <a:pt x="87" y="50"/>
                    <a:pt x="87" y="50"/>
                    <a:pt x="88" y="50"/>
                  </a:cubicBezTo>
                  <a:cubicBezTo>
                    <a:pt x="91" y="49"/>
                    <a:pt x="92" y="49"/>
                    <a:pt x="94" y="50"/>
                  </a:cubicBezTo>
                  <a:cubicBezTo>
                    <a:pt x="94" y="50"/>
                    <a:pt x="95" y="51"/>
                    <a:pt x="96" y="51"/>
                  </a:cubicBezTo>
                  <a:cubicBezTo>
                    <a:pt x="97" y="52"/>
                    <a:pt x="99" y="51"/>
                    <a:pt x="101" y="51"/>
                  </a:cubicBezTo>
                  <a:cubicBezTo>
                    <a:pt x="102" y="51"/>
                    <a:pt x="103" y="51"/>
                    <a:pt x="105" y="51"/>
                  </a:cubicBezTo>
                  <a:cubicBezTo>
                    <a:pt x="105" y="52"/>
                    <a:pt x="106" y="52"/>
                    <a:pt x="107" y="52"/>
                  </a:cubicBezTo>
                  <a:cubicBezTo>
                    <a:pt x="108" y="52"/>
                    <a:pt x="108" y="52"/>
                    <a:pt x="10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1"/>
                    <a:pt x="109" y="51"/>
                    <a:pt x="109" y="50"/>
                  </a:cubicBezTo>
                  <a:cubicBezTo>
                    <a:pt x="108" y="50"/>
                    <a:pt x="108" y="50"/>
                    <a:pt x="107" y="49"/>
                  </a:cubicBezTo>
                  <a:cubicBezTo>
                    <a:pt x="106" y="49"/>
                    <a:pt x="104" y="48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8"/>
                    <a:pt x="103" y="37"/>
                  </a:cubicBezTo>
                  <a:cubicBezTo>
                    <a:pt x="103" y="35"/>
                    <a:pt x="103" y="34"/>
                    <a:pt x="103" y="34"/>
                  </a:cubicBezTo>
                  <a:cubicBezTo>
                    <a:pt x="103" y="33"/>
                    <a:pt x="102" y="32"/>
                    <a:pt x="101" y="32"/>
                  </a:cubicBezTo>
                  <a:cubicBezTo>
                    <a:pt x="100" y="31"/>
                    <a:pt x="99" y="29"/>
                    <a:pt x="98" y="27"/>
                  </a:cubicBezTo>
                  <a:cubicBezTo>
                    <a:pt x="98" y="25"/>
                    <a:pt x="98" y="22"/>
                    <a:pt x="98" y="20"/>
                  </a:cubicBezTo>
                  <a:cubicBezTo>
                    <a:pt x="98" y="18"/>
                    <a:pt x="98" y="16"/>
                    <a:pt x="97" y="15"/>
                  </a:cubicBezTo>
                  <a:cubicBezTo>
                    <a:pt x="97" y="15"/>
                    <a:pt x="96" y="14"/>
                    <a:pt x="95" y="14"/>
                  </a:cubicBezTo>
                  <a:cubicBezTo>
                    <a:pt x="94" y="13"/>
                    <a:pt x="93" y="13"/>
                    <a:pt x="92" y="12"/>
                  </a:cubicBezTo>
                  <a:cubicBezTo>
                    <a:pt x="92" y="12"/>
                    <a:pt x="91" y="11"/>
                    <a:pt x="90" y="10"/>
                  </a:cubicBezTo>
                  <a:cubicBezTo>
                    <a:pt x="90" y="10"/>
                    <a:pt x="89" y="9"/>
                    <a:pt x="88" y="8"/>
                  </a:cubicBezTo>
                  <a:cubicBezTo>
                    <a:pt x="87" y="8"/>
                    <a:pt x="85" y="8"/>
                    <a:pt x="83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9"/>
                    <a:pt x="76" y="8"/>
                    <a:pt x="73" y="8"/>
                  </a:cubicBezTo>
                  <a:cubicBezTo>
                    <a:pt x="70" y="8"/>
                    <a:pt x="68" y="8"/>
                    <a:pt x="65" y="8"/>
                  </a:cubicBezTo>
                  <a:cubicBezTo>
                    <a:pt x="62" y="8"/>
                    <a:pt x="59" y="8"/>
                    <a:pt x="56" y="8"/>
                  </a:cubicBezTo>
                  <a:cubicBezTo>
                    <a:pt x="56" y="8"/>
                    <a:pt x="55" y="8"/>
                    <a:pt x="54" y="8"/>
                  </a:cubicBezTo>
                  <a:cubicBezTo>
                    <a:pt x="52" y="7"/>
                    <a:pt x="50" y="7"/>
                    <a:pt x="48" y="7"/>
                  </a:cubicBezTo>
                  <a:cubicBezTo>
                    <a:pt x="47" y="6"/>
                    <a:pt x="45" y="5"/>
                    <a:pt x="44" y="4"/>
                  </a:cubicBezTo>
                  <a:cubicBezTo>
                    <a:pt x="41" y="1"/>
                    <a:pt x="40" y="0"/>
                    <a:pt x="38" y="1"/>
                  </a:cubicBezTo>
                  <a:cubicBezTo>
                    <a:pt x="37" y="2"/>
                    <a:pt x="36" y="2"/>
                    <a:pt x="36" y="1"/>
                  </a:cubicBezTo>
                  <a:cubicBezTo>
                    <a:pt x="35" y="1"/>
                    <a:pt x="34" y="1"/>
                    <a:pt x="33" y="2"/>
                  </a:cubicBezTo>
                  <a:cubicBezTo>
                    <a:pt x="28" y="2"/>
                    <a:pt x="27" y="4"/>
                    <a:pt x="25" y="7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CEB6C2D-B310-4005-8B5A-866F58F3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6233" y="2185993"/>
              <a:ext cx="665163" cy="962025"/>
            </a:xfrm>
            <a:custGeom>
              <a:avLst/>
              <a:gdLst>
                <a:gd name="T0" fmla="*/ 172 w 177"/>
                <a:gd name="T1" fmla="*/ 159 h 256"/>
                <a:gd name="T2" fmla="*/ 169 w 177"/>
                <a:gd name="T3" fmla="*/ 149 h 256"/>
                <a:gd name="T4" fmla="*/ 170 w 177"/>
                <a:gd name="T5" fmla="*/ 146 h 256"/>
                <a:gd name="T6" fmla="*/ 177 w 177"/>
                <a:gd name="T7" fmla="*/ 129 h 256"/>
                <a:gd name="T8" fmla="*/ 167 w 177"/>
                <a:gd name="T9" fmla="*/ 118 h 256"/>
                <a:gd name="T10" fmla="*/ 166 w 177"/>
                <a:gd name="T11" fmla="*/ 114 h 256"/>
                <a:gd name="T12" fmla="*/ 166 w 177"/>
                <a:gd name="T13" fmla="*/ 109 h 256"/>
                <a:gd name="T14" fmla="*/ 161 w 177"/>
                <a:gd name="T15" fmla="*/ 90 h 256"/>
                <a:gd name="T16" fmla="*/ 160 w 177"/>
                <a:gd name="T17" fmla="*/ 70 h 256"/>
                <a:gd name="T18" fmla="*/ 158 w 177"/>
                <a:gd name="T19" fmla="*/ 55 h 256"/>
                <a:gd name="T20" fmla="*/ 157 w 177"/>
                <a:gd name="T21" fmla="*/ 46 h 256"/>
                <a:gd name="T22" fmla="*/ 151 w 177"/>
                <a:gd name="T23" fmla="*/ 33 h 256"/>
                <a:gd name="T24" fmla="*/ 148 w 177"/>
                <a:gd name="T25" fmla="*/ 26 h 256"/>
                <a:gd name="T26" fmla="*/ 148 w 177"/>
                <a:gd name="T27" fmla="*/ 5 h 256"/>
                <a:gd name="T28" fmla="*/ 125 w 177"/>
                <a:gd name="T29" fmla="*/ 12 h 256"/>
                <a:gd name="T30" fmla="*/ 112 w 177"/>
                <a:gd name="T31" fmla="*/ 22 h 256"/>
                <a:gd name="T32" fmla="*/ 99 w 177"/>
                <a:gd name="T33" fmla="*/ 41 h 256"/>
                <a:gd name="T34" fmla="*/ 97 w 177"/>
                <a:gd name="T35" fmla="*/ 53 h 256"/>
                <a:gd name="T36" fmla="*/ 97 w 177"/>
                <a:gd name="T37" fmla="*/ 79 h 256"/>
                <a:gd name="T38" fmla="*/ 93 w 177"/>
                <a:gd name="T39" fmla="*/ 89 h 256"/>
                <a:gd name="T40" fmla="*/ 95 w 177"/>
                <a:gd name="T41" fmla="*/ 105 h 256"/>
                <a:gd name="T42" fmla="*/ 101 w 177"/>
                <a:gd name="T43" fmla="*/ 113 h 256"/>
                <a:gd name="T44" fmla="*/ 74 w 177"/>
                <a:gd name="T45" fmla="*/ 127 h 256"/>
                <a:gd name="T46" fmla="*/ 38 w 177"/>
                <a:gd name="T47" fmla="*/ 147 h 256"/>
                <a:gd name="T48" fmla="*/ 12 w 177"/>
                <a:gd name="T49" fmla="*/ 168 h 256"/>
                <a:gd name="T50" fmla="*/ 3 w 177"/>
                <a:gd name="T51" fmla="*/ 194 h 256"/>
                <a:gd name="T52" fmla="*/ 0 w 177"/>
                <a:gd name="T53" fmla="*/ 203 h 256"/>
                <a:gd name="T54" fmla="*/ 1 w 177"/>
                <a:gd name="T55" fmla="*/ 210 h 256"/>
                <a:gd name="T56" fmla="*/ 4 w 177"/>
                <a:gd name="T57" fmla="*/ 221 h 256"/>
                <a:gd name="T58" fmla="*/ 3 w 177"/>
                <a:gd name="T59" fmla="*/ 235 h 256"/>
                <a:gd name="T60" fmla="*/ 20 w 177"/>
                <a:gd name="T61" fmla="*/ 248 h 256"/>
                <a:gd name="T62" fmla="*/ 37 w 177"/>
                <a:gd name="T63" fmla="*/ 255 h 256"/>
                <a:gd name="T64" fmla="*/ 50 w 177"/>
                <a:gd name="T65" fmla="*/ 247 h 256"/>
                <a:gd name="T66" fmla="*/ 64 w 177"/>
                <a:gd name="T67" fmla="*/ 244 h 256"/>
                <a:gd name="T68" fmla="*/ 73 w 177"/>
                <a:gd name="T69" fmla="*/ 226 h 256"/>
                <a:gd name="T70" fmla="*/ 72 w 177"/>
                <a:gd name="T71" fmla="*/ 212 h 256"/>
                <a:gd name="T72" fmla="*/ 78 w 177"/>
                <a:gd name="T73" fmla="*/ 205 h 256"/>
                <a:gd name="T74" fmla="*/ 86 w 177"/>
                <a:gd name="T75" fmla="*/ 209 h 256"/>
                <a:gd name="T76" fmla="*/ 100 w 177"/>
                <a:gd name="T77" fmla="*/ 211 h 256"/>
                <a:gd name="T78" fmla="*/ 109 w 177"/>
                <a:gd name="T79" fmla="*/ 212 h 256"/>
                <a:gd name="T80" fmla="*/ 124 w 177"/>
                <a:gd name="T81" fmla="*/ 207 h 256"/>
                <a:gd name="T82" fmla="*/ 139 w 177"/>
                <a:gd name="T83" fmla="*/ 201 h 256"/>
                <a:gd name="T84" fmla="*/ 137 w 177"/>
                <a:gd name="T85" fmla="*/ 196 h 256"/>
                <a:gd name="T86" fmla="*/ 147 w 177"/>
                <a:gd name="T87" fmla="*/ 190 h 256"/>
                <a:gd name="T88" fmla="*/ 154 w 177"/>
                <a:gd name="T89" fmla="*/ 18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256">
                  <a:moveTo>
                    <a:pt x="160" y="179"/>
                  </a:moveTo>
                  <a:cubicBezTo>
                    <a:pt x="161" y="178"/>
                    <a:pt x="162" y="177"/>
                    <a:pt x="163" y="176"/>
                  </a:cubicBezTo>
                  <a:cubicBezTo>
                    <a:pt x="170" y="170"/>
                    <a:pt x="174" y="166"/>
                    <a:pt x="172" y="159"/>
                  </a:cubicBezTo>
                  <a:cubicBezTo>
                    <a:pt x="171" y="158"/>
                    <a:pt x="171" y="156"/>
                    <a:pt x="171" y="155"/>
                  </a:cubicBezTo>
                  <a:cubicBezTo>
                    <a:pt x="171" y="153"/>
                    <a:pt x="171" y="150"/>
                    <a:pt x="170" y="150"/>
                  </a:cubicBezTo>
                  <a:cubicBezTo>
                    <a:pt x="169" y="150"/>
                    <a:pt x="169" y="149"/>
                    <a:pt x="169" y="149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7"/>
                    <a:pt x="169" y="147"/>
                    <a:pt x="169" y="146"/>
                  </a:cubicBezTo>
                  <a:cubicBezTo>
                    <a:pt x="169" y="146"/>
                    <a:pt x="170" y="146"/>
                    <a:pt x="170" y="146"/>
                  </a:cubicBezTo>
                  <a:cubicBezTo>
                    <a:pt x="171" y="144"/>
                    <a:pt x="172" y="142"/>
                    <a:pt x="173" y="139"/>
                  </a:cubicBezTo>
                  <a:cubicBezTo>
                    <a:pt x="173" y="138"/>
                    <a:pt x="174" y="137"/>
                    <a:pt x="175" y="136"/>
                  </a:cubicBezTo>
                  <a:cubicBezTo>
                    <a:pt x="176" y="133"/>
                    <a:pt x="177" y="130"/>
                    <a:pt x="177" y="129"/>
                  </a:cubicBezTo>
                  <a:cubicBezTo>
                    <a:pt x="177" y="127"/>
                    <a:pt x="177" y="127"/>
                    <a:pt x="175" y="127"/>
                  </a:cubicBezTo>
                  <a:cubicBezTo>
                    <a:pt x="174" y="127"/>
                    <a:pt x="173" y="126"/>
                    <a:pt x="172" y="126"/>
                  </a:cubicBezTo>
                  <a:cubicBezTo>
                    <a:pt x="168" y="124"/>
                    <a:pt x="168" y="121"/>
                    <a:pt x="167" y="118"/>
                  </a:cubicBezTo>
                  <a:cubicBezTo>
                    <a:pt x="167" y="117"/>
                    <a:pt x="167" y="116"/>
                    <a:pt x="167" y="115"/>
                  </a:cubicBezTo>
                  <a:cubicBezTo>
                    <a:pt x="167" y="115"/>
                    <a:pt x="167" y="114"/>
                    <a:pt x="166" y="114"/>
                  </a:cubicBezTo>
                  <a:cubicBezTo>
                    <a:pt x="166" y="114"/>
                    <a:pt x="166" y="114"/>
                    <a:pt x="166" y="114"/>
                  </a:cubicBezTo>
                  <a:cubicBezTo>
                    <a:pt x="166" y="113"/>
                    <a:pt x="166" y="113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7" y="111"/>
                    <a:pt x="167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8"/>
                    <a:pt x="164" y="108"/>
                    <a:pt x="163" y="106"/>
                  </a:cubicBezTo>
                  <a:cubicBezTo>
                    <a:pt x="160" y="102"/>
                    <a:pt x="161" y="96"/>
                    <a:pt x="161" y="90"/>
                  </a:cubicBezTo>
                  <a:cubicBezTo>
                    <a:pt x="161" y="89"/>
                    <a:pt x="162" y="88"/>
                    <a:pt x="162" y="87"/>
                  </a:cubicBezTo>
                  <a:cubicBezTo>
                    <a:pt x="162" y="83"/>
                    <a:pt x="162" y="79"/>
                    <a:pt x="162" y="76"/>
                  </a:cubicBezTo>
                  <a:cubicBezTo>
                    <a:pt x="161" y="74"/>
                    <a:pt x="161" y="72"/>
                    <a:pt x="160" y="70"/>
                  </a:cubicBezTo>
                  <a:cubicBezTo>
                    <a:pt x="159" y="68"/>
                    <a:pt x="158" y="66"/>
                    <a:pt x="158" y="64"/>
                  </a:cubicBezTo>
                  <a:cubicBezTo>
                    <a:pt x="157" y="62"/>
                    <a:pt x="158" y="61"/>
                    <a:pt x="158" y="59"/>
                  </a:cubicBezTo>
                  <a:cubicBezTo>
                    <a:pt x="158" y="58"/>
                    <a:pt x="159" y="57"/>
                    <a:pt x="158" y="55"/>
                  </a:cubicBezTo>
                  <a:cubicBezTo>
                    <a:pt x="158" y="55"/>
                    <a:pt x="158" y="54"/>
                    <a:pt x="158" y="54"/>
                  </a:cubicBezTo>
                  <a:cubicBezTo>
                    <a:pt x="157" y="52"/>
                    <a:pt x="157" y="51"/>
                    <a:pt x="157" y="48"/>
                  </a:cubicBezTo>
                  <a:cubicBezTo>
                    <a:pt x="157" y="47"/>
                    <a:pt x="157" y="47"/>
                    <a:pt x="157" y="46"/>
                  </a:cubicBezTo>
                  <a:cubicBezTo>
                    <a:pt x="158" y="44"/>
                    <a:pt x="158" y="44"/>
                    <a:pt x="156" y="42"/>
                  </a:cubicBezTo>
                  <a:cubicBezTo>
                    <a:pt x="156" y="41"/>
                    <a:pt x="155" y="41"/>
                    <a:pt x="155" y="40"/>
                  </a:cubicBezTo>
                  <a:cubicBezTo>
                    <a:pt x="153" y="38"/>
                    <a:pt x="152" y="36"/>
                    <a:pt x="151" y="33"/>
                  </a:cubicBezTo>
                  <a:cubicBezTo>
                    <a:pt x="151" y="32"/>
                    <a:pt x="151" y="31"/>
                    <a:pt x="151" y="31"/>
                  </a:cubicBezTo>
                  <a:cubicBezTo>
                    <a:pt x="151" y="29"/>
                    <a:pt x="151" y="29"/>
                    <a:pt x="149" y="27"/>
                  </a:cubicBezTo>
                  <a:cubicBezTo>
                    <a:pt x="148" y="27"/>
                    <a:pt x="148" y="26"/>
                    <a:pt x="148" y="26"/>
                  </a:cubicBezTo>
                  <a:cubicBezTo>
                    <a:pt x="146" y="25"/>
                    <a:pt x="146" y="24"/>
                    <a:pt x="145" y="22"/>
                  </a:cubicBezTo>
                  <a:cubicBezTo>
                    <a:pt x="145" y="18"/>
                    <a:pt x="146" y="15"/>
                    <a:pt x="147" y="12"/>
                  </a:cubicBezTo>
                  <a:cubicBezTo>
                    <a:pt x="148" y="10"/>
                    <a:pt x="149" y="7"/>
                    <a:pt x="148" y="5"/>
                  </a:cubicBezTo>
                  <a:cubicBezTo>
                    <a:pt x="147" y="3"/>
                    <a:pt x="140" y="1"/>
                    <a:pt x="135" y="0"/>
                  </a:cubicBezTo>
                  <a:cubicBezTo>
                    <a:pt x="134" y="5"/>
                    <a:pt x="130" y="8"/>
                    <a:pt x="127" y="10"/>
                  </a:cubicBezTo>
                  <a:cubicBezTo>
                    <a:pt x="126" y="11"/>
                    <a:pt x="125" y="11"/>
                    <a:pt x="125" y="12"/>
                  </a:cubicBezTo>
                  <a:cubicBezTo>
                    <a:pt x="123" y="13"/>
                    <a:pt x="122" y="14"/>
                    <a:pt x="121" y="15"/>
                  </a:cubicBezTo>
                  <a:cubicBezTo>
                    <a:pt x="119" y="17"/>
                    <a:pt x="118" y="19"/>
                    <a:pt x="115" y="20"/>
                  </a:cubicBezTo>
                  <a:cubicBezTo>
                    <a:pt x="114" y="21"/>
                    <a:pt x="113" y="22"/>
                    <a:pt x="112" y="22"/>
                  </a:cubicBezTo>
                  <a:cubicBezTo>
                    <a:pt x="111" y="23"/>
                    <a:pt x="109" y="23"/>
                    <a:pt x="109" y="23"/>
                  </a:cubicBezTo>
                  <a:cubicBezTo>
                    <a:pt x="105" y="26"/>
                    <a:pt x="103" y="31"/>
                    <a:pt x="101" y="35"/>
                  </a:cubicBezTo>
                  <a:cubicBezTo>
                    <a:pt x="101" y="37"/>
                    <a:pt x="100" y="39"/>
                    <a:pt x="99" y="41"/>
                  </a:cubicBezTo>
                  <a:cubicBezTo>
                    <a:pt x="99" y="41"/>
                    <a:pt x="98" y="42"/>
                    <a:pt x="98" y="43"/>
                  </a:cubicBezTo>
                  <a:cubicBezTo>
                    <a:pt x="96" y="45"/>
                    <a:pt x="96" y="46"/>
                    <a:pt x="96" y="49"/>
                  </a:cubicBezTo>
                  <a:cubicBezTo>
                    <a:pt x="97" y="50"/>
                    <a:pt x="97" y="51"/>
                    <a:pt x="97" y="53"/>
                  </a:cubicBezTo>
                  <a:cubicBezTo>
                    <a:pt x="98" y="55"/>
                    <a:pt x="99" y="58"/>
                    <a:pt x="99" y="61"/>
                  </a:cubicBezTo>
                  <a:cubicBezTo>
                    <a:pt x="99" y="63"/>
                    <a:pt x="99" y="64"/>
                    <a:pt x="99" y="65"/>
                  </a:cubicBezTo>
                  <a:cubicBezTo>
                    <a:pt x="99" y="70"/>
                    <a:pt x="99" y="75"/>
                    <a:pt x="97" y="79"/>
                  </a:cubicBezTo>
                  <a:cubicBezTo>
                    <a:pt x="96" y="80"/>
                    <a:pt x="96" y="81"/>
                    <a:pt x="95" y="82"/>
                  </a:cubicBezTo>
                  <a:cubicBezTo>
                    <a:pt x="94" y="83"/>
                    <a:pt x="93" y="84"/>
                    <a:pt x="93" y="86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5"/>
                    <a:pt x="92" y="99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7" y="106"/>
                    <a:pt x="98" y="106"/>
                    <a:pt x="99" y="107"/>
                  </a:cubicBezTo>
                  <a:cubicBezTo>
                    <a:pt x="101" y="109"/>
                    <a:pt x="102" y="109"/>
                    <a:pt x="101" y="112"/>
                  </a:cubicBezTo>
                  <a:cubicBezTo>
                    <a:pt x="101" y="112"/>
                    <a:pt x="101" y="112"/>
                    <a:pt x="101" y="113"/>
                  </a:cubicBezTo>
                  <a:cubicBezTo>
                    <a:pt x="102" y="120"/>
                    <a:pt x="101" y="122"/>
                    <a:pt x="95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88" y="128"/>
                    <a:pt x="82" y="130"/>
                    <a:pt x="74" y="127"/>
                  </a:cubicBezTo>
                  <a:cubicBezTo>
                    <a:pt x="70" y="125"/>
                    <a:pt x="65" y="124"/>
                    <a:pt x="61" y="126"/>
                  </a:cubicBezTo>
                  <a:cubicBezTo>
                    <a:pt x="59" y="128"/>
                    <a:pt x="54" y="133"/>
                    <a:pt x="52" y="136"/>
                  </a:cubicBezTo>
                  <a:cubicBezTo>
                    <a:pt x="48" y="140"/>
                    <a:pt x="43" y="144"/>
                    <a:pt x="38" y="147"/>
                  </a:cubicBezTo>
                  <a:cubicBezTo>
                    <a:pt x="35" y="149"/>
                    <a:pt x="31" y="150"/>
                    <a:pt x="27" y="151"/>
                  </a:cubicBezTo>
                  <a:cubicBezTo>
                    <a:pt x="24" y="151"/>
                    <a:pt x="22" y="152"/>
                    <a:pt x="20" y="153"/>
                  </a:cubicBezTo>
                  <a:cubicBezTo>
                    <a:pt x="14" y="155"/>
                    <a:pt x="13" y="161"/>
                    <a:pt x="12" y="168"/>
                  </a:cubicBezTo>
                  <a:cubicBezTo>
                    <a:pt x="12" y="171"/>
                    <a:pt x="12" y="173"/>
                    <a:pt x="11" y="175"/>
                  </a:cubicBezTo>
                  <a:cubicBezTo>
                    <a:pt x="10" y="179"/>
                    <a:pt x="9" y="182"/>
                    <a:pt x="7" y="185"/>
                  </a:cubicBezTo>
                  <a:cubicBezTo>
                    <a:pt x="4" y="188"/>
                    <a:pt x="4" y="190"/>
                    <a:pt x="3" y="194"/>
                  </a:cubicBezTo>
                  <a:cubicBezTo>
                    <a:pt x="3" y="194"/>
                    <a:pt x="3" y="195"/>
                    <a:pt x="3" y="196"/>
                  </a:cubicBezTo>
                  <a:cubicBezTo>
                    <a:pt x="2" y="198"/>
                    <a:pt x="2" y="199"/>
                    <a:pt x="1" y="200"/>
                  </a:cubicBezTo>
                  <a:cubicBezTo>
                    <a:pt x="1" y="201"/>
                    <a:pt x="0" y="202"/>
                    <a:pt x="0" y="203"/>
                  </a:cubicBezTo>
                  <a:cubicBezTo>
                    <a:pt x="0" y="204"/>
                    <a:pt x="0" y="204"/>
                    <a:pt x="0" y="205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8"/>
                    <a:pt x="1" y="209"/>
                    <a:pt x="1" y="210"/>
                  </a:cubicBezTo>
                  <a:cubicBezTo>
                    <a:pt x="1" y="211"/>
                    <a:pt x="1" y="212"/>
                    <a:pt x="1" y="212"/>
                  </a:cubicBezTo>
                  <a:cubicBezTo>
                    <a:pt x="1" y="214"/>
                    <a:pt x="2" y="215"/>
                    <a:pt x="2" y="217"/>
                  </a:cubicBezTo>
                  <a:cubicBezTo>
                    <a:pt x="3" y="218"/>
                    <a:pt x="4" y="220"/>
                    <a:pt x="4" y="221"/>
                  </a:cubicBezTo>
                  <a:cubicBezTo>
                    <a:pt x="4" y="224"/>
                    <a:pt x="3" y="226"/>
                    <a:pt x="3" y="228"/>
                  </a:cubicBezTo>
                  <a:cubicBezTo>
                    <a:pt x="2" y="229"/>
                    <a:pt x="2" y="230"/>
                    <a:pt x="2" y="232"/>
                  </a:cubicBezTo>
                  <a:cubicBezTo>
                    <a:pt x="2" y="233"/>
                    <a:pt x="2" y="234"/>
                    <a:pt x="3" y="235"/>
                  </a:cubicBezTo>
                  <a:cubicBezTo>
                    <a:pt x="3" y="236"/>
                    <a:pt x="3" y="237"/>
                    <a:pt x="3" y="239"/>
                  </a:cubicBezTo>
                  <a:cubicBezTo>
                    <a:pt x="8" y="237"/>
                    <a:pt x="15" y="238"/>
                    <a:pt x="18" y="241"/>
                  </a:cubicBezTo>
                  <a:cubicBezTo>
                    <a:pt x="20" y="244"/>
                    <a:pt x="20" y="247"/>
                    <a:pt x="20" y="248"/>
                  </a:cubicBezTo>
                  <a:cubicBezTo>
                    <a:pt x="19" y="251"/>
                    <a:pt x="19" y="251"/>
                    <a:pt x="22" y="252"/>
                  </a:cubicBezTo>
                  <a:cubicBezTo>
                    <a:pt x="23" y="253"/>
                    <a:pt x="24" y="253"/>
                    <a:pt x="25" y="253"/>
                  </a:cubicBezTo>
                  <a:cubicBezTo>
                    <a:pt x="29" y="255"/>
                    <a:pt x="32" y="256"/>
                    <a:pt x="37" y="255"/>
                  </a:cubicBezTo>
                  <a:cubicBezTo>
                    <a:pt x="40" y="254"/>
                    <a:pt x="42" y="252"/>
                    <a:pt x="45" y="250"/>
                  </a:cubicBezTo>
                  <a:cubicBezTo>
                    <a:pt x="45" y="249"/>
                    <a:pt x="45" y="249"/>
                    <a:pt x="46" y="249"/>
                  </a:cubicBezTo>
                  <a:cubicBezTo>
                    <a:pt x="46" y="248"/>
                    <a:pt x="47" y="247"/>
                    <a:pt x="50" y="247"/>
                  </a:cubicBezTo>
                  <a:cubicBezTo>
                    <a:pt x="51" y="246"/>
                    <a:pt x="53" y="247"/>
                    <a:pt x="54" y="247"/>
                  </a:cubicBezTo>
                  <a:cubicBezTo>
                    <a:pt x="55" y="247"/>
                    <a:pt x="56" y="248"/>
                    <a:pt x="56" y="248"/>
                  </a:cubicBezTo>
                  <a:cubicBezTo>
                    <a:pt x="58" y="248"/>
                    <a:pt x="61" y="246"/>
                    <a:pt x="64" y="244"/>
                  </a:cubicBezTo>
                  <a:cubicBezTo>
                    <a:pt x="67" y="242"/>
                    <a:pt x="68" y="240"/>
                    <a:pt x="69" y="236"/>
                  </a:cubicBezTo>
                  <a:cubicBezTo>
                    <a:pt x="69" y="235"/>
                    <a:pt x="70" y="234"/>
                    <a:pt x="70" y="233"/>
                  </a:cubicBezTo>
                  <a:cubicBezTo>
                    <a:pt x="71" y="231"/>
                    <a:pt x="73" y="228"/>
                    <a:pt x="73" y="226"/>
                  </a:cubicBezTo>
                  <a:cubicBezTo>
                    <a:pt x="72" y="226"/>
                    <a:pt x="71" y="225"/>
                    <a:pt x="71" y="224"/>
                  </a:cubicBezTo>
                  <a:cubicBezTo>
                    <a:pt x="69" y="222"/>
                    <a:pt x="66" y="219"/>
                    <a:pt x="67" y="216"/>
                  </a:cubicBezTo>
                  <a:cubicBezTo>
                    <a:pt x="67" y="214"/>
                    <a:pt x="70" y="213"/>
                    <a:pt x="72" y="212"/>
                  </a:cubicBezTo>
                  <a:cubicBezTo>
                    <a:pt x="73" y="211"/>
                    <a:pt x="74" y="211"/>
                    <a:pt x="74" y="210"/>
                  </a:cubicBezTo>
                  <a:cubicBezTo>
                    <a:pt x="75" y="209"/>
                    <a:pt x="76" y="208"/>
                    <a:pt x="77" y="207"/>
                  </a:cubicBezTo>
                  <a:cubicBezTo>
                    <a:pt x="77" y="206"/>
                    <a:pt x="78" y="205"/>
                    <a:pt x="78" y="205"/>
                  </a:cubicBezTo>
                  <a:cubicBezTo>
                    <a:pt x="79" y="204"/>
                    <a:pt x="80" y="204"/>
                    <a:pt x="81" y="204"/>
                  </a:cubicBezTo>
                  <a:cubicBezTo>
                    <a:pt x="82" y="205"/>
                    <a:pt x="83" y="206"/>
                    <a:pt x="83" y="207"/>
                  </a:cubicBezTo>
                  <a:cubicBezTo>
                    <a:pt x="84" y="208"/>
                    <a:pt x="85" y="209"/>
                    <a:pt x="86" y="209"/>
                  </a:cubicBezTo>
                  <a:cubicBezTo>
                    <a:pt x="87" y="209"/>
                    <a:pt x="88" y="209"/>
                    <a:pt x="89" y="208"/>
                  </a:cubicBezTo>
                  <a:cubicBezTo>
                    <a:pt x="92" y="208"/>
                    <a:pt x="94" y="207"/>
                    <a:pt x="97" y="208"/>
                  </a:cubicBezTo>
                  <a:cubicBezTo>
                    <a:pt x="98" y="209"/>
                    <a:pt x="99" y="210"/>
                    <a:pt x="100" y="211"/>
                  </a:cubicBezTo>
                  <a:cubicBezTo>
                    <a:pt x="101" y="212"/>
                    <a:pt x="102" y="212"/>
                    <a:pt x="102" y="213"/>
                  </a:cubicBezTo>
                  <a:cubicBezTo>
                    <a:pt x="104" y="213"/>
                    <a:pt x="106" y="212"/>
                    <a:pt x="108" y="212"/>
                  </a:cubicBezTo>
                  <a:cubicBezTo>
                    <a:pt x="109" y="212"/>
                    <a:pt x="109" y="212"/>
                    <a:pt x="109" y="212"/>
                  </a:cubicBezTo>
                  <a:cubicBezTo>
                    <a:pt x="111" y="211"/>
                    <a:pt x="112" y="210"/>
                    <a:pt x="114" y="210"/>
                  </a:cubicBezTo>
                  <a:cubicBezTo>
                    <a:pt x="115" y="209"/>
                    <a:pt x="116" y="209"/>
                    <a:pt x="117" y="208"/>
                  </a:cubicBezTo>
                  <a:cubicBezTo>
                    <a:pt x="120" y="207"/>
                    <a:pt x="122" y="207"/>
                    <a:pt x="124" y="207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129" y="207"/>
                    <a:pt x="138" y="206"/>
                    <a:pt x="139" y="203"/>
                  </a:cubicBezTo>
                  <a:cubicBezTo>
                    <a:pt x="139" y="202"/>
                    <a:pt x="139" y="202"/>
                    <a:pt x="139" y="201"/>
                  </a:cubicBezTo>
                  <a:cubicBezTo>
                    <a:pt x="137" y="201"/>
                    <a:pt x="136" y="200"/>
                    <a:pt x="135" y="199"/>
                  </a:cubicBezTo>
                  <a:cubicBezTo>
                    <a:pt x="135" y="198"/>
                    <a:pt x="135" y="197"/>
                    <a:pt x="136" y="196"/>
                  </a:cubicBezTo>
                  <a:cubicBezTo>
                    <a:pt x="136" y="196"/>
                    <a:pt x="137" y="196"/>
                    <a:pt x="137" y="196"/>
                  </a:cubicBezTo>
                  <a:cubicBezTo>
                    <a:pt x="138" y="196"/>
                    <a:pt x="139" y="196"/>
                    <a:pt x="140" y="196"/>
                  </a:cubicBezTo>
                  <a:cubicBezTo>
                    <a:pt x="140" y="197"/>
                    <a:pt x="140" y="197"/>
                    <a:pt x="140" y="197"/>
                  </a:cubicBezTo>
                  <a:cubicBezTo>
                    <a:pt x="143" y="196"/>
                    <a:pt x="146" y="192"/>
                    <a:pt x="147" y="190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7" y="188"/>
                    <a:pt x="148" y="187"/>
                    <a:pt x="148" y="186"/>
                  </a:cubicBezTo>
                  <a:cubicBezTo>
                    <a:pt x="150" y="184"/>
                    <a:pt x="152" y="183"/>
                    <a:pt x="154" y="183"/>
                  </a:cubicBezTo>
                  <a:cubicBezTo>
                    <a:pt x="154" y="183"/>
                    <a:pt x="155" y="182"/>
                    <a:pt x="156" y="182"/>
                  </a:cubicBezTo>
                  <a:cubicBezTo>
                    <a:pt x="157" y="181"/>
                    <a:pt x="159" y="180"/>
                    <a:pt x="160" y="17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8691065-9766-4529-9A6B-B273CB23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0964" y="241141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89234F-A79B-4C22-B329-6D5D20427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9790" y="1895475"/>
              <a:ext cx="0" cy="7939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60B964F5-9EB2-462C-A15F-ADF214C19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14" y="1911349"/>
              <a:ext cx="0" cy="7939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EF4C5427-4446-40C7-8B46-D7CCF823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728" y="1895475"/>
              <a:ext cx="33339" cy="57151"/>
            </a:xfrm>
            <a:custGeom>
              <a:avLst/>
              <a:gdLst>
                <a:gd name="T0" fmla="*/ 2 w 9"/>
                <a:gd name="T1" fmla="*/ 11 h 15"/>
                <a:gd name="T2" fmla="*/ 1 w 9"/>
                <a:gd name="T3" fmla="*/ 13 h 15"/>
                <a:gd name="T4" fmla="*/ 0 w 9"/>
                <a:gd name="T5" fmla="*/ 15 h 15"/>
                <a:gd name="T6" fmla="*/ 2 w 9"/>
                <a:gd name="T7" fmla="*/ 13 h 15"/>
                <a:gd name="T8" fmla="*/ 3 w 9"/>
                <a:gd name="T9" fmla="*/ 13 h 15"/>
                <a:gd name="T10" fmla="*/ 8 w 9"/>
                <a:gd name="T11" fmla="*/ 4 h 15"/>
                <a:gd name="T12" fmla="*/ 8 w 9"/>
                <a:gd name="T13" fmla="*/ 3 h 15"/>
                <a:gd name="T14" fmla="*/ 8 w 9"/>
                <a:gd name="T15" fmla="*/ 0 h 15"/>
                <a:gd name="T16" fmla="*/ 5 w 9"/>
                <a:gd name="T17" fmla="*/ 2 h 15"/>
                <a:gd name="T18" fmla="*/ 4 w 9"/>
                <a:gd name="T19" fmla="*/ 5 h 15"/>
                <a:gd name="T20" fmla="*/ 4 w 9"/>
                <a:gd name="T21" fmla="*/ 7 h 15"/>
                <a:gd name="T22" fmla="*/ 2 w 9"/>
                <a:gd name="T2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5">
                  <a:moveTo>
                    <a:pt x="2" y="11"/>
                  </a:moveTo>
                  <a:cubicBezTo>
                    <a:pt x="2" y="12"/>
                    <a:pt x="1" y="12"/>
                    <a:pt x="1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0"/>
                    <a:pt x="7" y="7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9" y="0"/>
                    <a:pt x="8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9"/>
                    <a:pt x="3" y="10"/>
                    <a:pt x="2" y="1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6590B9C-9E2C-4A9D-9C87-BEEA291F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214" y="17906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D72B0FB-7DBE-4AF3-9D2B-698960B31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564" y="1779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E5629A0-F27F-45C4-9E87-8DAD9C12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876" y="2043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00E65D21-B02C-44F8-8492-49FEF717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22" y="190659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3D08C1C9-08AC-4EAB-8114-3DE2CBB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8683" y="1974849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E4386B6-E6D1-4CAE-97A1-DA8A37FB8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4554" y="1971673"/>
              <a:ext cx="6351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BB35B202-9AC2-44DD-8466-D7548871B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390" y="1966912"/>
              <a:ext cx="1588" cy="1588"/>
            </a:xfrm>
            <a:prstGeom prst="rect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92F3354-8265-41CC-A9B4-F7ECCA4F6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851" y="19256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E2E0287-8B29-4646-8354-2EC03B5C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8676" y="19367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8F31CD09-E6AA-4EA6-96C7-598460DDA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03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33D3F49F-A5C0-4B46-A610-1746E2325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6064" y="3057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98648ED-0DE9-4C22-8332-1ABECA88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82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341CCDD-41B4-46C2-B58A-ADA2C3EC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8281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55056DF-42EE-45A7-8137-7A4CD134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451" y="1793880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2E247C-6A99-44EC-B5F6-6ECF4AE6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382" y="2474918"/>
              <a:ext cx="574675" cy="1000125"/>
            </a:xfrm>
            <a:custGeom>
              <a:avLst/>
              <a:gdLst>
                <a:gd name="T0" fmla="*/ 145 w 153"/>
                <a:gd name="T1" fmla="*/ 161 h 266"/>
                <a:gd name="T2" fmla="*/ 132 w 153"/>
                <a:gd name="T3" fmla="*/ 147 h 266"/>
                <a:gd name="T4" fmla="*/ 130 w 153"/>
                <a:gd name="T5" fmla="*/ 138 h 266"/>
                <a:gd name="T6" fmla="*/ 119 w 153"/>
                <a:gd name="T7" fmla="*/ 126 h 266"/>
                <a:gd name="T8" fmla="*/ 118 w 153"/>
                <a:gd name="T9" fmla="*/ 117 h 266"/>
                <a:gd name="T10" fmla="*/ 121 w 153"/>
                <a:gd name="T11" fmla="*/ 105 h 266"/>
                <a:gd name="T12" fmla="*/ 134 w 153"/>
                <a:gd name="T13" fmla="*/ 103 h 266"/>
                <a:gd name="T14" fmla="*/ 136 w 153"/>
                <a:gd name="T15" fmla="*/ 105 h 266"/>
                <a:gd name="T16" fmla="*/ 129 w 153"/>
                <a:gd name="T17" fmla="*/ 89 h 266"/>
                <a:gd name="T18" fmla="*/ 110 w 153"/>
                <a:gd name="T19" fmla="*/ 84 h 266"/>
                <a:gd name="T20" fmla="*/ 101 w 153"/>
                <a:gd name="T21" fmla="*/ 74 h 266"/>
                <a:gd name="T22" fmla="*/ 95 w 153"/>
                <a:gd name="T23" fmla="*/ 65 h 266"/>
                <a:gd name="T24" fmla="*/ 93 w 153"/>
                <a:gd name="T25" fmla="*/ 61 h 266"/>
                <a:gd name="T26" fmla="*/ 100 w 153"/>
                <a:gd name="T27" fmla="*/ 33 h 266"/>
                <a:gd name="T28" fmla="*/ 90 w 153"/>
                <a:gd name="T29" fmla="*/ 4 h 266"/>
                <a:gd name="T30" fmla="*/ 79 w 153"/>
                <a:gd name="T31" fmla="*/ 1 h 266"/>
                <a:gd name="T32" fmla="*/ 71 w 153"/>
                <a:gd name="T33" fmla="*/ 1 h 266"/>
                <a:gd name="T34" fmla="*/ 65 w 153"/>
                <a:gd name="T35" fmla="*/ 1 h 266"/>
                <a:gd name="T36" fmla="*/ 75 w 153"/>
                <a:gd name="T37" fmla="*/ 6 h 266"/>
                <a:gd name="T38" fmla="*/ 77 w 153"/>
                <a:gd name="T39" fmla="*/ 18 h 266"/>
                <a:gd name="T40" fmla="*/ 77 w 153"/>
                <a:gd name="T41" fmla="*/ 25 h 266"/>
                <a:gd name="T42" fmla="*/ 68 w 153"/>
                <a:gd name="T43" fmla="*/ 40 h 266"/>
                <a:gd name="T44" fmla="*/ 58 w 153"/>
                <a:gd name="T45" fmla="*/ 49 h 266"/>
                <a:gd name="T46" fmla="*/ 51 w 153"/>
                <a:gd name="T47" fmla="*/ 51 h 266"/>
                <a:gd name="T48" fmla="*/ 47 w 153"/>
                <a:gd name="T49" fmla="*/ 65 h 266"/>
                <a:gd name="T50" fmla="*/ 44 w 153"/>
                <a:gd name="T51" fmla="*/ 80 h 266"/>
                <a:gd name="T52" fmla="*/ 37 w 153"/>
                <a:gd name="T53" fmla="*/ 110 h 266"/>
                <a:gd name="T54" fmla="*/ 23 w 153"/>
                <a:gd name="T55" fmla="*/ 128 h 266"/>
                <a:gd name="T56" fmla="*/ 17 w 153"/>
                <a:gd name="T57" fmla="*/ 138 h 266"/>
                <a:gd name="T58" fmla="*/ 17 w 153"/>
                <a:gd name="T59" fmla="*/ 148 h 266"/>
                <a:gd name="T60" fmla="*/ 15 w 153"/>
                <a:gd name="T61" fmla="*/ 150 h 266"/>
                <a:gd name="T62" fmla="*/ 4 w 153"/>
                <a:gd name="T63" fmla="*/ 184 h 266"/>
                <a:gd name="T64" fmla="*/ 0 w 153"/>
                <a:gd name="T65" fmla="*/ 204 h 266"/>
                <a:gd name="T66" fmla="*/ 3 w 153"/>
                <a:gd name="T67" fmla="*/ 240 h 266"/>
                <a:gd name="T68" fmla="*/ 6 w 153"/>
                <a:gd name="T69" fmla="*/ 236 h 266"/>
                <a:gd name="T70" fmla="*/ 14 w 153"/>
                <a:gd name="T71" fmla="*/ 229 h 266"/>
                <a:gd name="T72" fmla="*/ 14 w 153"/>
                <a:gd name="T73" fmla="*/ 241 h 266"/>
                <a:gd name="T74" fmla="*/ 24 w 153"/>
                <a:gd name="T75" fmla="*/ 250 h 266"/>
                <a:gd name="T76" fmla="*/ 38 w 153"/>
                <a:gd name="T77" fmla="*/ 258 h 266"/>
                <a:gd name="T78" fmla="*/ 44 w 153"/>
                <a:gd name="T79" fmla="*/ 248 h 266"/>
                <a:gd name="T80" fmla="*/ 46 w 153"/>
                <a:gd name="T81" fmla="*/ 247 h 266"/>
                <a:gd name="T82" fmla="*/ 53 w 153"/>
                <a:gd name="T83" fmla="*/ 248 h 266"/>
                <a:gd name="T84" fmla="*/ 70 w 153"/>
                <a:gd name="T85" fmla="*/ 258 h 266"/>
                <a:gd name="T86" fmla="*/ 92 w 153"/>
                <a:gd name="T87" fmla="*/ 263 h 266"/>
                <a:gd name="T88" fmla="*/ 100 w 153"/>
                <a:gd name="T89" fmla="*/ 261 h 266"/>
                <a:gd name="T90" fmla="*/ 115 w 153"/>
                <a:gd name="T91" fmla="*/ 255 h 266"/>
                <a:gd name="T92" fmla="*/ 129 w 153"/>
                <a:gd name="T93" fmla="*/ 248 h 266"/>
                <a:gd name="T94" fmla="*/ 141 w 153"/>
                <a:gd name="T95" fmla="*/ 248 h 266"/>
                <a:gd name="T96" fmla="*/ 143 w 153"/>
                <a:gd name="T97" fmla="*/ 247 h 266"/>
                <a:gd name="T98" fmla="*/ 140 w 153"/>
                <a:gd name="T99" fmla="*/ 238 h 266"/>
                <a:gd name="T100" fmla="*/ 140 w 153"/>
                <a:gd name="T101" fmla="*/ 232 h 266"/>
                <a:gd name="T102" fmla="*/ 143 w 153"/>
                <a:gd name="T103" fmla="*/ 216 h 266"/>
                <a:gd name="T104" fmla="*/ 142 w 153"/>
                <a:gd name="T105" fmla="*/ 211 h 266"/>
                <a:gd name="T106" fmla="*/ 137 w 153"/>
                <a:gd name="T107" fmla="*/ 204 h 266"/>
                <a:gd name="T108" fmla="*/ 135 w 153"/>
                <a:gd name="T109" fmla="*/ 191 h 266"/>
                <a:gd name="T110" fmla="*/ 139 w 153"/>
                <a:gd name="T111" fmla="*/ 182 h 266"/>
                <a:gd name="T112" fmla="*/ 147 w 153"/>
                <a:gd name="T113" fmla="*/ 174 h 266"/>
                <a:gd name="T114" fmla="*/ 152 w 153"/>
                <a:gd name="T115" fmla="*/ 1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266">
                  <a:moveTo>
                    <a:pt x="149" y="162"/>
                  </a:moveTo>
                  <a:cubicBezTo>
                    <a:pt x="148" y="161"/>
                    <a:pt x="147" y="161"/>
                    <a:pt x="147" y="161"/>
                  </a:cubicBezTo>
                  <a:cubicBezTo>
                    <a:pt x="146" y="161"/>
                    <a:pt x="146" y="161"/>
                    <a:pt x="145" y="161"/>
                  </a:cubicBezTo>
                  <a:cubicBezTo>
                    <a:pt x="143" y="161"/>
                    <a:pt x="141" y="161"/>
                    <a:pt x="139" y="159"/>
                  </a:cubicBezTo>
                  <a:cubicBezTo>
                    <a:pt x="137" y="158"/>
                    <a:pt x="136" y="155"/>
                    <a:pt x="135" y="153"/>
                  </a:cubicBezTo>
                  <a:cubicBezTo>
                    <a:pt x="135" y="150"/>
                    <a:pt x="134" y="148"/>
                    <a:pt x="132" y="147"/>
                  </a:cubicBezTo>
                  <a:cubicBezTo>
                    <a:pt x="132" y="146"/>
                    <a:pt x="131" y="146"/>
                    <a:pt x="131" y="145"/>
                  </a:cubicBezTo>
                  <a:cubicBezTo>
                    <a:pt x="131" y="144"/>
                    <a:pt x="131" y="143"/>
                    <a:pt x="131" y="141"/>
                  </a:cubicBezTo>
                  <a:cubicBezTo>
                    <a:pt x="130" y="140"/>
                    <a:pt x="130" y="139"/>
                    <a:pt x="130" y="138"/>
                  </a:cubicBezTo>
                  <a:cubicBezTo>
                    <a:pt x="125" y="138"/>
                    <a:pt x="124" y="134"/>
                    <a:pt x="124" y="132"/>
                  </a:cubicBezTo>
                  <a:cubicBezTo>
                    <a:pt x="124" y="130"/>
                    <a:pt x="124" y="129"/>
                    <a:pt x="123" y="128"/>
                  </a:cubicBezTo>
                  <a:cubicBezTo>
                    <a:pt x="122" y="127"/>
                    <a:pt x="121" y="126"/>
                    <a:pt x="119" y="126"/>
                  </a:cubicBezTo>
                  <a:cubicBezTo>
                    <a:pt x="118" y="125"/>
                    <a:pt x="116" y="125"/>
                    <a:pt x="116" y="124"/>
                  </a:cubicBezTo>
                  <a:cubicBezTo>
                    <a:pt x="114" y="120"/>
                    <a:pt x="116" y="119"/>
                    <a:pt x="117" y="118"/>
                  </a:cubicBezTo>
                  <a:cubicBezTo>
                    <a:pt x="118" y="118"/>
                    <a:pt x="118" y="117"/>
                    <a:pt x="118" y="117"/>
                  </a:cubicBezTo>
                  <a:cubicBezTo>
                    <a:pt x="119" y="115"/>
                    <a:pt x="120" y="113"/>
                    <a:pt x="120" y="111"/>
                  </a:cubicBezTo>
                  <a:cubicBezTo>
                    <a:pt x="120" y="110"/>
                    <a:pt x="120" y="110"/>
                    <a:pt x="120" y="109"/>
                  </a:cubicBezTo>
                  <a:cubicBezTo>
                    <a:pt x="120" y="108"/>
                    <a:pt x="120" y="106"/>
                    <a:pt x="121" y="105"/>
                  </a:cubicBezTo>
                  <a:cubicBezTo>
                    <a:pt x="122" y="103"/>
                    <a:pt x="128" y="101"/>
                    <a:pt x="130" y="101"/>
                  </a:cubicBezTo>
                  <a:cubicBezTo>
                    <a:pt x="131" y="101"/>
                    <a:pt x="133" y="100"/>
                    <a:pt x="133" y="102"/>
                  </a:cubicBezTo>
                  <a:cubicBezTo>
                    <a:pt x="133" y="102"/>
                    <a:pt x="133" y="103"/>
                    <a:pt x="134" y="103"/>
                  </a:cubicBezTo>
                  <a:cubicBezTo>
                    <a:pt x="135" y="103"/>
                    <a:pt x="135" y="104"/>
                    <a:pt x="135" y="104"/>
                  </a:cubicBezTo>
                  <a:cubicBezTo>
                    <a:pt x="135" y="105"/>
                    <a:pt x="135" y="105"/>
                    <a:pt x="136" y="105"/>
                  </a:cubicBezTo>
                  <a:cubicBezTo>
                    <a:pt x="136" y="105"/>
                    <a:pt x="136" y="105"/>
                    <a:pt x="136" y="105"/>
                  </a:cubicBezTo>
                  <a:cubicBezTo>
                    <a:pt x="136" y="104"/>
                    <a:pt x="135" y="101"/>
                    <a:pt x="132" y="95"/>
                  </a:cubicBezTo>
                  <a:cubicBezTo>
                    <a:pt x="132" y="94"/>
                    <a:pt x="132" y="93"/>
                    <a:pt x="132" y="93"/>
                  </a:cubicBezTo>
                  <a:cubicBezTo>
                    <a:pt x="131" y="90"/>
                    <a:pt x="130" y="89"/>
                    <a:pt x="129" y="89"/>
                  </a:cubicBezTo>
                  <a:cubicBezTo>
                    <a:pt x="128" y="88"/>
                    <a:pt x="126" y="89"/>
                    <a:pt x="123" y="90"/>
                  </a:cubicBezTo>
                  <a:cubicBezTo>
                    <a:pt x="122" y="91"/>
                    <a:pt x="121" y="91"/>
                    <a:pt x="120" y="92"/>
                  </a:cubicBezTo>
                  <a:cubicBezTo>
                    <a:pt x="114" y="94"/>
                    <a:pt x="112" y="89"/>
                    <a:pt x="110" y="84"/>
                  </a:cubicBezTo>
                  <a:cubicBezTo>
                    <a:pt x="109" y="82"/>
                    <a:pt x="108" y="80"/>
                    <a:pt x="106" y="79"/>
                  </a:cubicBezTo>
                  <a:cubicBezTo>
                    <a:pt x="106" y="78"/>
                    <a:pt x="105" y="78"/>
                    <a:pt x="105" y="78"/>
                  </a:cubicBezTo>
                  <a:cubicBezTo>
                    <a:pt x="104" y="77"/>
                    <a:pt x="103" y="76"/>
                    <a:pt x="101" y="74"/>
                  </a:cubicBezTo>
                  <a:cubicBezTo>
                    <a:pt x="101" y="73"/>
                    <a:pt x="101" y="72"/>
                    <a:pt x="101" y="72"/>
                  </a:cubicBezTo>
                  <a:cubicBezTo>
                    <a:pt x="100" y="71"/>
                    <a:pt x="100" y="70"/>
                    <a:pt x="100" y="69"/>
                  </a:cubicBezTo>
                  <a:cubicBezTo>
                    <a:pt x="99" y="68"/>
                    <a:pt x="97" y="66"/>
                    <a:pt x="95" y="65"/>
                  </a:cubicBezTo>
                  <a:cubicBezTo>
                    <a:pt x="94" y="65"/>
                    <a:pt x="94" y="64"/>
                    <a:pt x="93" y="64"/>
                  </a:cubicBezTo>
                  <a:cubicBezTo>
                    <a:pt x="93" y="64"/>
                    <a:pt x="93" y="63"/>
                    <a:pt x="93" y="63"/>
                  </a:cubicBezTo>
                  <a:cubicBezTo>
                    <a:pt x="93" y="62"/>
                    <a:pt x="93" y="61"/>
                    <a:pt x="93" y="61"/>
                  </a:cubicBezTo>
                  <a:cubicBezTo>
                    <a:pt x="99" y="57"/>
                    <a:pt x="99" y="51"/>
                    <a:pt x="99" y="44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39"/>
                    <a:pt x="100" y="36"/>
                    <a:pt x="100" y="33"/>
                  </a:cubicBezTo>
                  <a:cubicBezTo>
                    <a:pt x="100" y="24"/>
                    <a:pt x="101" y="16"/>
                    <a:pt x="98" y="9"/>
                  </a:cubicBezTo>
                  <a:cubicBezTo>
                    <a:pt x="97" y="6"/>
                    <a:pt x="95" y="5"/>
                    <a:pt x="92" y="4"/>
                  </a:cubicBezTo>
                  <a:cubicBezTo>
                    <a:pt x="91" y="4"/>
                    <a:pt x="90" y="4"/>
                    <a:pt x="90" y="4"/>
                  </a:cubicBezTo>
                  <a:cubicBezTo>
                    <a:pt x="88" y="4"/>
                    <a:pt x="86" y="4"/>
                    <a:pt x="84" y="3"/>
                  </a:cubicBezTo>
                  <a:cubicBezTo>
                    <a:pt x="83" y="3"/>
                    <a:pt x="82" y="2"/>
                    <a:pt x="82" y="2"/>
                  </a:cubicBezTo>
                  <a:cubicBezTo>
                    <a:pt x="81" y="1"/>
                    <a:pt x="81" y="1"/>
                    <a:pt x="79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6" y="1"/>
                    <a:pt x="76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1"/>
                    <a:pt x="65" y="1"/>
                  </a:cubicBezTo>
                  <a:cubicBezTo>
                    <a:pt x="64" y="1"/>
                    <a:pt x="63" y="2"/>
                    <a:pt x="62" y="2"/>
                  </a:cubicBezTo>
                  <a:cubicBezTo>
                    <a:pt x="64" y="3"/>
                    <a:pt x="67" y="4"/>
                    <a:pt x="69" y="5"/>
                  </a:cubicBezTo>
                  <a:cubicBezTo>
                    <a:pt x="71" y="5"/>
                    <a:pt x="74" y="5"/>
                    <a:pt x="75" y="6"/>
                  </a:cubicBezTo>
                  <a:cubicBezTo>
                    <a:pt x="78" y="8"/>
                    <a:pt x="80" y="9"/>
                    <a:pt x="80" y="11"/>
                  </a:cubicBezTo>
                  <a:cubicBezTo>
                    <a:pt x="81" y="13"/>
                    <a:pt x="80" y="14"/>
                    <a:pt x="79" y="15"/>
                  </a:cubicBezTo>
                  <a:cubicBezTo>
                    <a:pt x="78" y="16"/>
                    <a:pt x="77" y="17"/>
                    <a:pt x="77" y="18"/>
                  </a:cubicBezTo>
                  <a:cubicBezTo>
                    <a:pt x="77" y="19"/>
                    <a:pt x="78" y="20"/>
                    <a:pt x="78" y="21"/>
                  </a:cubicBezTo>
                  <a:cubicBezTo>
                    <a:pt x="78" y="22"/>
                    <a:pt x="77" y="23"/>
                    <a:pt x="77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6" y="29"/>
                    <a:pt x="74" y="30"/>
                    <a:pt x="73" y="32"/>
                  </a:cubicBezTo>
                  <a:cubicBezTo>
                    <a:pt x="72" y="32"/>
                    <a:pt x="71" y="33"/>
                    <a:pt x="71" y="33"/>
                  </a:cubicBezTo>
                  <a:cubicBezTo>
                    <a:pt x="69" y="35"/>
                    <a:pt x="68" y="37"/>
                    <a:pt x="68" y="40"/>
                  </a:cubicBezTo>
                  <a:cubicBezTo>
                    <a:pt x="67" y="44"/>
                    <a:pt x="66" y="48"/>
                    <a:pt x="60" y="49"/>
                  </a:cubicBezTo>
                  <a:cubicBezTo>
                    <a:pt x="60" y="49"/>
                    <a:pt x="59" y="49"/>
                    <a:pt x="59" y="49"/>
                  </a:cubicBezTo>
                  <a:cubicBezTo>
                    <a:pt x="59" y="49"/>
                    <a:pt x="58" y="49"/>
                    <a:pt x="58" y="49"/>
                  </a:cubicBezTo>
                  <a:cubicBezTo>
                    <a:pt x="57" y="49"/>
                    <a:pt x="57" y="49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4" y="49"/>
                    <a:pt x="52" y="50"/>
                    <a:pt x="51" y="51"/>
                  </a:cubicBezTo>
                  <a:cubicBezTo>
                    <a:pt x="48" y="52"/>
                    <a:pt x="47" y="54"/>
                    <a:pt x="47" y="55"/>
                  </a:cubicBezTo>
                  <a:cubicBezTo>
                    <a:pt x="47" y="55"/>
                    <a:pt x="47" y="56"/>
                    <a:pt x="48" y="57"/>
                  </a:cubicBezTo>
                  <a:cubicBezTo>
                    <a:pt x="48" y="59"/>
                    <a:pt x="49" y="62"/>
                    <a:pt x="47" y="65"/>
                  </a:cubicBezTo>
                  <a:cubicBezTo>
                    <a:pt x="47" y="66"/>
                    <a:pt x="45" y="67"/>
                    <a:pt x="44" y="68"/>
                  </a:cubicBezTo>
                  <a:cubicBezTo>
                    <a:pt x="44" y="69"/>
                    <a:pt x="43" y="69"/>
                    <a:pt x="42" y="70"/>
                  </a:cubicBezTo>
                  <a:cubicBezTo>
                    <a:pt x="41" y="73"/>
                    <a:pt x="42" y="76"/>
                    <a:pt x="44" y="80"/>
                  </a:cubicBezTo>
                  <a:cubicBezTo>
                    <a:pt x="47" y="85"/>
                    <a:pt x="48" y="91"/>
                    <a:pt x="46" y="95"/>
                  </a:cubicBezTo>
                  <a:cubicBezTo>
                    <a:pt x="45" y="98"/>
                    <a:pt x="43" y="100"/>
                    <a:pt x="41" y="102"/>
                  </a:cubicBezTo>
                  <a:cubicBezTo>
                    <a:pt x="40" y="105"/>
                    <a:pt x="38" y="107"/>
                    <a:pt x="37" y="110"/>
                  </a:cubicBezTo>
                  <a:cubicBezTo>
                    <a:pt x="36" y="111"/>
                    <a:pt x="36" y="113"/>
                    <a:pt x="36" y="114"/>
                  </a:cubicBezTo>
                  <a:cubicBezTo>
                    <a:pt x="35" y="117"/>
                    <a:pt x="34" y="119"/>
                    <a:pt x="29" y="121"/>
                  </a:cubicBezTo>
                  <a:cubicBezTo>
                    <a:pt x="25" y="123"/>
                    <a:pt x="24" y="125"/>
                    <a:pt x="23" y="128"/>
                  </a:cubicBezTo>
                  <a:cubicBezTo>
                    <a:pt x="22" y="130"/>
                    <a:pt x="22" y="132"/>
                    <a:pt x="20" y="133"/>
                  </a:cubicBezTo>
                  <a:cubicBezTo>
                    <a:pt x="20" y="134"/>
                    <a:pt x="19" y="135"/>
                    <a:pt x="19" y="136"/>
                  </a:cubicBezTo>
                  <a:cubicBezTo>
                    <a:pt x="18" y="136"/>
                    <a:pt x="18" y="137"/>
                    <a:pt x="17" y="138"/>
                  </a:cubicBezTo>
                  <a:cubicBezTo>
                    <a:pt x="17" y="140"/>
                    <a:pt x="17" y="143"/>
                    <a:pt x="17" y="145"/>
                  </a:cubicBezTo>
                  <a:cubicBezTo>
                    <a:pt x="17" y="145"/>
                    <a:pt x="17" y="146"/>
                    <a:pt x="17" y="146"/>
                  </a:cubicBezTo>
                  <a:cubicBezTo>
                    <a:pt x="17" y="146"/>
                    <a:pt x="17" y="147"/>
                    <a:pt x="17" y="148"/>
                  </a:cubicBezTo>
                  <a:cubicBezTo>
                    <a:pt x="17" y="148"/>
                    <a:pt x="17" y="148"/>
                    <a:pt x="16" y="148"/>
                  </a:cubicBezTo>
                  <a:cubicBezTo>
                    <a:pt x="16" y="149"/>
                    <a:pt x="16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6"/>
                    <a:pt x="12" y="160"/>
                    <a:pt x="10" y="164"/>
                  </a:cubicBezTo>
                  <a:cubicBezTo>
                    <a:pt x="8" y="167"/>
                    <a:pt x="7" y="170"/>
                    <a:pt x="6" y="173"/>
                  </a:cubicBezTo>
                  <a:cubicBezTo>
                    <a:pt x="4" y="176"/>
                    <a:pt x="4" y="180"/>
                    <a:pt x="4" y="184"/>
                  </a:cubicBezTo>
                  <a:cubicBezTo>
                    <a:pt x="4" y="187"/>
                    <a:pt x="3" y="191"/>
                    <a:pt x="2" y="194"/>
                  </a:cubicBezTo>
                  <a:cubicBezTo>
                    <a:pt x="2" y="195"/>
                    <a:pt x="2" y="196"/>
                    <a:pt x="1" y="197"/>
                  </a:cubicBezTo>
                  <a:cubicBezTo>
                    <a:pt x="1" y="199"/>
                    <a:pt x="0" y="201"/>
                    <a:pt x="0" y="204"/>
                  </a:cubicBezTo>
                  <a:cubicBezTo>
                    <a:pt x="1" y="211"/>
                    <a:pt x="1" y="218"/>
                    <a:pt x="0" y="225"/>
                  </a:cubicBezTo>
                  <a:cubicBezTo>
                    <a:pt x="0" y="232"/>
                    <a:pt x="0" y="237"/>
                    <a:pt x="1" y="242"/>
                  </a:cubicBezTo>
                  <a:cubicBezTo>
                    <a:pt x="2" y="242"/>
                    <a:pt x="2" y="241"/>
                    <a:pt x="3" y="240"/>
                  </a:cubicBezTo>
                  <a:cubicBezTo>
                    <a:pt x="3" y="239"/>
                    <a:pt x="4" y="239"/>
                    <a:pt x="4" y="238"/>
                  </a:cubicBezTo>
                  <a:cubicBezTo>
                    <a:pt x="4" y="238"/>
                    <a:pt x="4" y="237"/>
                    <a:pt x="4" y="237"/>
                  </a:cubicBezTo>
                  <a:cubicBezTo>
                    <a:pt x="4" y="237"/>
                    <a:pt x="5" y="236"/>
                    <a:pt x="6" y="236"/>
                  </a:cubicBezTo>
                  <a:cubicBezTo>
                    <a:pt x="6" y="236"/>
                    <a:pt x="6" y="235"/>
                    <a:pt x="7" y="235"/>
                  </a:cubicBezTo>
                  <a:cubicBezTo>
                    <a:pt x="9" y="234"/>
                    <a:pt x="10" y="232"/>
                    <a:pt x="12" y="231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4" y="229"/>
                    <a:pt x="15" y="229"/>
                    <a:pt x="16" y="229"/>
                  </a:cubicBezTo>
                  <a:cubicBezTo>
                    <a:pt x="16" y="229"/>
                    <a:pt x="17" y="230"/>
                    <a:pt x="17" y="230"/>
                  </a:cubicBezTo>
                  <a:cubicBezTo>
                    <a:pt x="18" y="233"/>
                    <a:pt x="16" y="237"/>
                    <a:pt x="14" y="241"/>
                  </a:cubicBezTo>
                  <a:cubicBezTo>
                    <a:pt x="13" y="244"/>
                    <a:pt x="11" y="248"/>
                    <a:pt x="12" y="249"/>
                  </a:cubicBezTo>
                  <a:cubicBezTo>
                    <a:pt x="13" y="250"/>
                    <a:pt x="15" y="249"/>
                    <a:pt x="17" y="249"/>
                  </a:cubicBezTo>
                  <a:cubicBezTo>
                    <a:pt x="19" y="249"/>
                    <a:pt x="22" y="249"/>
                    <a:pt x="24" y="250"/>
                  </a:cubicBezTo>
                  <a:cubicBezTo>
                    <a:pt x="26" y="250"/>
                    <a:pt x="30" y="252"/>
                    <a:pt x="33" y="254"/>
                  </a:cubicBezTo>
                  <a:cubicBezTo>
                    <a:pt x="34" y="255"/>
                    <a:pt x="35" y="256"/>
                    <a:pt x="35" y="256"/>
                  </a:cubicBezTo>
                  <a:cubicBezTo>
                    <a:pt x="36" y="257"/>
                    <a:pt x="37" y="258"/>
                    <a:pt x="38" y="258"/>
                  </a:cubicBezTo>
                  <a:cubicBezTo>
                    <a:pt x="38" y="258"/>
                    <a:pt x="38" y="257"/>
                    <a:pt x="39" y="255"/>
                  </a:cubicBezTo>
                  <a:cubicBezTo>
                    <a:pt x="39" y="252"/>
                    <a:pt x="40" y="251"/>
                    <a:pt x="42" y="250"/>
                  </a:cubicBezTo>
                  <a:cubicBezTo>
                    <a:pt x="42" y="249"/>
                    <a:pt x="43" y="249"/>
                    <a:pt x="44" y="248"/>
                  </a:cubicBezTo>
                  <a:cubicBezTo>
                    <a:pt x="44" y="248"/>
                    <a:pt x="45" y="248"/>
                    <a:pt x="45" y="248"/>
                  </a:cubicBezTo>
                  <a:cubicBezTo>
                    <a:pt x="45" y="248"/>
                    <a:pt x="46" y="247"/>
                    <a:pt x="46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45" y="246"/>
                    <a:pt x="45" y="246"/>
                    <a:pt x="45" y="245"/>
                  </a:cubicBezTo>
                  <a:cubicBezTo>
                    <a:pt x="46" y="245"/>
                    <a:pt x="46" y="244"/>
                    <a:pt x="47" y="244"/>
                  </a:cubicBezTo>
                  <a:cubicBezTo>
                    <a:pt x="50" y="244"/>
                    <a:pt x="52" y="246"/>
                    <a:pt x="53" y="248"/>
                  </a:cubicBezTo>
                  <a:cubicBezTo>
                    <a:pt x="53" y="248"/>
                    <a:pt x="54" y="247"/>
                    <a:pt x="54" y="247"/>
                  </a:cubicBezTo>
                  <a:cubicBezTo>
                    <a:pt x="57" y="244"/>
                    <a:pt x="59" y="244"/>
                    <a:pt x="64" y="248"/>
                  </a:cubicBezTo>
                  <a:cubicBezTo>
                    <a:pt x="66" y="250"/>
                    <a:pt x="70" y="254"/>
                    <a:pt x="70" y="258"/>
                  </a:cubicBezTo>
                  <a:cubicBezTo>
                    <a:pt x="70" y="258"/>
                    <a:pt x="70" y="259"/>
                    <a:pt x="70" y="259"/>
                  </a:cubicBezTo>
                  <a:cubicBezTo>
                    <a:pt x="72" y="259"/>
                    <a:pt x="74" y="259"/>
                    <a:pt x="76" y="260"/>
                  </a:cubicBezTo>
                  <a:cubicBezTo>
                    <a:pt x="81" y="260"/>
                    <a:pt x="87" y="260"/>
                    <a:pt x="92" y="263"/>
                  </a:cubicBezTo>
                  <a:cubicBezTo>
                    <a:pt x="93" y="263"/>
                    <a:pt x="93" y="263"/>
                    <a:pt x="94" y="264"/>
                  </a:cubicBezTo>
                  <a:cubicBezTo>
                    <a:pt x="97" y="265"/>
                    <a:pt x="98" y="266"/>
                    <a:pt x="99" y="264"/>
                  </a:cubicBezTo>
                  <a:cubicBezTo>
                    <a:pt x="100" y="264"/>
                    <a:pt x="100" y="263"/>
                    <a:pt x="100" y="261"/>
                  </a:cubicBezTo>
                  <a:cubicBezTo>
                    <a:pt x="100" y="260"/>
                    <a:pt x="100" y="258"/>
                    <a:pt x="101" y="256"/>
                  </a:cubicBezTo>
                  <a:cubicBezTo>
                    <a:pt x="103" y="254"/>
                    <a:pt x="107" y="255"/>
                    <a:pt x="111" y="255"/>
                  </a:cubicBezTo>
                  <a:cubicBezTo>
                    <a:pt x="112" y="255"/>
                    <a:pt x="114" y="255"/>
                    <a:pt x="115" y="255"/>
                  </a:cubicBezTo>
                  <a:cubicBezTo>
                    <a:pt x="118" y="254"/>
                    <a:pt x="121" y="253"/>
                    <a:pt x="124" y="251"/>
                  </a:cubicBezTo>
                  <a:cubicBezTo>
                    <a:pt x="126" y="250"/>
                    <a:pt x="127" y="249"/>
                    <a:pt x="128" y="249"/>
                  </a:cubicBezTo>
                  <a:cubicBezTo>
                    <a:pt x="129" y="248"/>
                    <a:pt x="129" y="248"/>
                    <a:pt x="129" y="248"/>
                  </a:cubicBezTo>
                  <a:cubicBezTo>
                    <a:pt x="132" y="247"/>
                    <a:pt x="133" y="246"/>
                    <a:pt x="137" y="246"/>
                  </a:cubicBezTo>
                  <a:cubicBezTo>
                    <a:pt x="138" y="247"/>
                    <a:pt x="139" y="247"/>
                    <a:pt x="140" y="247"/>
                  </a:cubicBezTo>
                  <a:cubicBezTo>
                    <a:pt x="140" y="248"/>
                    <a:pt x="141" y="248"/>
                    <a:pt x="141" y="248"/>
                  </a:cubicBezTo>
                  <a:cubicBezTo>
                    <a:pt x="142" y="248"/>
                    <a:pt x="142" y="248"/>
                    <a:pt x="142" y="248"/>
                  </a:cubicBezTo>
                  <a:cubicBezTo>
                    <a:pt x="142" y="248"/>
                    <a:pt x="142" y="247"/>
                    <a:pt x="143" y="247"/>
                  </a:cubicBezTo>
                  <a:cubicBezTo>
                    <a:pt x="143" y="247"/>
                    <a:pt x="143" y="247"/>
                    <a:pt x="143" y="247"/>
                  </a:cubicBezTo>
                  <a:cubicBezTo>
                    <a:pt x="143" y="247"/>
                    <a:pt x="143" y="246"/>
                    <a:pt x="143" y="246"/>
                  </a:cubicBezTo>
                  <a:cubicBezTo>
                    <a:pt x="142" y="245"/>
                    <a:pt x="142" y="244"/>
                    <a:pt x="142" y="243"/>
                  </a:cubicBezTo>
                  <a:cubicBezTo>
                    <a:pt x="141" y="242"/>
                    <a:pt x="140" y="240"/>
                    <a:pt x="140" y="238"/>
                  </a:cubicBezTo>
                  <a:cubicBezTo>
                    <a:pt x="140" y="237"/>
                    <a:pt x="140" y="236"/>
                    <a:pt x="141" y="235"/>
                  </a:cubicBezTo>
                  <a:cubicBezTo>
                    <a:pt x="141" y="235"/>
                    <a:pt x="141" y="235"/>
                    <a:pt x="141" y="234"/>
                  </a:cubicBezTo>
                  <a:cubicBezTo>
                    <a:pt x="141" y="233"/>
                    <a:pt x="140" y="233"/>
                    <a:pt x="140" y="232"/>
                  </a:cubicBezTo>
                  <a:cubicBezTo>
                    <a:pt x="139" y="231"/>
                    <a:pt x="139" y="231"/>
                    <a:pt x="138" y="229"/>
                  </a:cubicBezTo>
                  <a:cubicBezTo>
                    <a:pt x="137" y="224"/>
                    <a:pt x="139" y="222"/>
                    <a:pt x="141" y="219"/>
                  </a:cubicBezTo>
                  <a:cubicBezTo>
                    <a:pt x="142" y="218"/>
                    <a:pt x="143" y="217"/>
                    <a:pt x="143" y="216"/>
                  </a:cubicBezTo>
                  <a:cubicBezTo>
                    <a:pt x="144" y="215"/>
                    <a:pt x="144" y="214"/>
                    <a:pt x="144" y="214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144" y="213"/>
                    <a:pt x="143" y="212"/>
                    <a:pt x="142" y="211"/>
                  </a:cubicBezTo>
                  <a:cubicBezTo>
                    <a:pt x="142" y="208"/>
                    <a:pt x="143" y="206"/>
                    <a:pt x="145" y="205"/>
                  </a:cubicBezTo>
                  <a:cubicBezTo>
                    <a:pt x="143" y="204"/>
                    <a:pt x="141" y="204"/>
                    <a:pt x="139" y="204"/>
                  </a:cubicBezTo>
                  <a:cubicBezTo>
                    <a:pt x="138" y="204"/>
                    <a:pt x="138" y="204"/>
                    <a:pt x="137" y="204"/>
                  </a:cubicBezTo>
                  <a:cubicBezTo>
                    <a:pt x="135" y="204"/>
                    <a:pt x="130" y="205"/>
                    <a:pt x="129" y="201"/>
                  </a:cubicBezTo>
                  <a:cubicBezTo>
                    <a:pt x="127" y="198"/>
                    <a:pt x="131" y="195"/>
                    <a:pt x="133" y="193"/>
                  </a:cubicBezTo>
                  <a:cubicBezTo>
                    <a:pt x="134" y="192"/>
                    <a:pt x="135" y="192"/>
                    <a:pt x="135" y="191"/>
                  </a:cubicBezTo>
                  <a:cubicBezTo>
                    <a:pt x="136" y="190"/>
                    <a:pt x="136" y="189"/>
                    <a:pt x="136" y="188"/>
                  </a:cubicBezTo>
                  <a:cubicBezTo>
                    <a:pt x="136" y="186"/>
                    <a:pt x="136" y="185"/>
                    <a:pt x="137" y="183"/>
                  </a:cubicBezTo>
                  <a:cubicBezTo>
                    <a:pt x="137" y="182"/>
                    <a:pt x="139" y="182"/>
                    <a:pt x="139" y="182"/>
                  </a:cubicBezTo>
                  <a:cubicBezTo>
                    <a:pt x="139" y="181"/>
                    <a:pt x="140" y="181"/>
                    <a:pt x="140" y="180"/>
                  </a:cubicBezTo>
                  <a:cubicBezTo>
                    <a:pt x="140" y="179"/>
                    <a:pt x="141" y="177"/>
                    <a:pt x="142" y="176"/>
                  </a:cubicBezTo>
                  <a:cubicBezTo>
                    <a:pt x="144" y="175"/>
                    <a:pt x="146" y="174"/>
                    <a:pt x="147" y="174"/>
                  </a:cubicBezTo>
                  <a:cubicBezTo>
                    <a:pt x="148" y="173"/>
                    <a:pt x="150" y="173"/>
                    <a:pt x="151" y="172"/>
                  </a:cubicBezTo>
                  <a:cubicBezTo>
                    <a:pt x="153" y="170"/>
                    <a:pt x="153" y="169"/>
                    <a:pt x="152" y="168"/>
                  </a:cubicBezTo>
                  <a:cubicBezTo>
                    <a:pt x="152" y="167"/>
                    <a:pt x="152" y="165"/>
                    <a:pt x="152" y="164"/>
                  </a:cubicBezTo>
                  <a:cubicBezTo>
                    <a:pt x="151" y="163"/>
                    <a:pt x="150" y="162"/>
                    <a:pt x="149" y="16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75955AC-8011-47F1-B553-4F7837077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2718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C0775A6-4825-4D7E-B110-0E1BC0045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192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8">
              <a:extLst>
                <a:ext uri="{FF2B5EF4-FFF2-40B4-BE49-F238E27FC236}">
                  <a16:creationId xmlns:a16="http://schemas.microsoft.com/office/drawing/2014/main" id="{57D261AF-114E-495B-B483-606D36C1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8477" y="4794249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9E522E3-A3B2-4B54-9BB8-339E7F65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476" y="48021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9E33FFB0-F36F-4B56-9D79-9145962E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39" y="39862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9A09F59A-9BC5-4121-821C-F725C2D2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39" y="39830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133C89C6-AA82-4DD4-B9DF-1497D28D6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0802" y="3975106"/>
              <a:ext cx="7939" cy="3175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E1577B8A-7FAB-447F-AF5E-58A428C2F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639" y="27162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3F534FD9-4CC9-4471-AF13-564D1DA2C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5996" y="3584575"/>
              <a:ext cx="1355725" cy="1060451"/>
            </a:xfrm>
            <a:custGeom>
              <a:avLst/>
              <a:gdLst>
                <a:gd name="T0" fmla="*/ 236 w 361"/>
                <a:gd name="T1" fmla="*/ 1 h 282"/>
                <a:gd name="T2" fmla="*/ 212 w 361"/>
                <a:gd name="T3" fmla="*/ 3 h 282"/>
                <a:gd name="T4" fmla="*/ 196 w 361"/>
                <a:gd name="T5" fmla="*/ 14 h 282"/>
                <a:gd name="T6" fmla="*/ 162 w 361"/>
                <a:gd name="T7" fmla="*/ 32 h 282"/>
                <a:gd name="T8" fmla="*/ 159 w 361"/>
                <a:gd name="T9" fmla="*/ 23 h 282"/>
                <a:gd name="T10" fmla="*/ 153 w 361"/>
                <a:gd name="T11" fmla="*/ 19 h 282"/>
                <a:gd name="T12" fmla="*/ 147 w 361"/>
                <a:gd name="T13" fmla="*/ 14 h 282"/>
                <a:gd name="T14" fmla="*/ 139 w 361"/>
                <a:gd name="T15" fmla="*/ 23 h 282"/>
                <a:gd name="T16" fmla="*/ 134 w 361"/>
                <a:gd name="T17" fmla="*/ 54 h 282"/>
                <a:gd name="T18" fmla="*/ 118 w 361"/>
                <a:gd name="T19" fmla="*/ 68 h 282"/>
                <a:gd name="T20" fmla="*/ 127 w 361"/>
                <a:gd name="T21" fmla="*/ 93 h 282"/>
                <a:gd name="T22" fmla="*/ 123 w 361"/>
                <a:gd name="T23" fmla="*/ 113 h 282"/>
                <a:gd name="T24" fmla="*/ 115 w 361"/>
                <a:gd name="T25" fmla="*/ 129 h 282"/>
                <a:gd name="T26" fmla="*/ 98 w 361"/>
                <a:gd name="T27" fmla="*/ 136 h 282"/>
                <a:gd name="T28" fmla="*/ 67 w 361"/>
                <a:gd name="T29" fmla="*/ 136 h 282"/>
                <a:gd name="T30" fmla="*/ 49 w 361"/>
                <a:gd name="T31" fmla="*/ 140 h 282"/>
                <a:gd name="T32" fmla="*/ 28 w 361"/>
                <a:gd name="T33" fmla="*/ 145 h 282"/>
                <a:gd name="T34" fmla="*/ 9 w 361"/>
                <a:gd name="T35" fmla="*/ 164 h 282"/>
                <a:gd name="T36" fmla="*/ 1 w 361"/>
                <a:gd name="T37" fmla="*/ 182 h 282"/>
                <a:gd name="T38" fmla="*/ 12 w 361"/>
                <a:gd name="T39" fmla="*/ 177 h 282"/>
                <a:gd name="T40" fmla="*/ 28 w 361"/>
                <a:gd name="T41" fmla="*/ 179 h 282"/>
                <a:gd name="T42" fmla="*/ 60 w 361"/>
                <a:gd name="T43" fmla="*/ 193 h 282"/>
                <a:gd name="T44" fmla="*/ 68 w 361"/>
                <a:gd name="T45" fmla="*/ 199 h 282"/>
                <a:gd name="T46" fmla="*/ 89 w 361"/>
                <a:gd name="T47" fmla="*/ 188 h 282"/>
                <a:gd name="T48" fmla="*/ 102 w 361"/>
                <a:gd name="T49" fmla="*/ 185 h 282"/>
                <a:gd name="T50" fmla="*/ 117 w 361"/>
                <a:gd name="T51" fmla="*/ 187 h 282"/>
                <a:gd name="T52" fmla="*/ 125 w 361"/>
                <a:gd name="T53" fmla="*/ 204 h 282"/>
                <a:gd name="T54" fmla="*/ 126 w 361"/>
                <a:gd name="T55" fmla="*/ 215 h 282"/>
                <a:gd name="T56" fmla="*/ 144 w 361"/>
                <a:gd name="T57" fmla="*/ 233 h 282"/>
                <a:gd name="T58" fmla="*/ 143 w 361"/>
                <a:gd name="T59" fmla="*/ 258 h 282"/>
                <a:gd name="T60" fmla="*/ 145 w 361"/>
                <a:gd name="T61" fmla="*/ 266 h 282"/>
                <a:gd name="T62" fmla="*/ 164 w 361"/>
                <a:gd name="T63" fmla="*/ 279 h 282"/>
                <a:gd name="T64" fmla="*/ 175 w 361"/>
                <a:gd name="T65" fmla="*/ 274 h 282"/>
                <a:gd name="T66" fmla="*/ 195 w 361"/>
                <a:gd name="T67" fmla="*/ 266 h 282"/>
                <a:gd name="T68" fmla="*/ 221 w 361"/>
                <a:gd name="T69" fmla="*/ 259 h 282"/>
                <a:gd name="T70" fmla="*/ 244 w 361"/>
                <a:gd name="T71" fmla="*/ 252 h 282"/>
                <a:gd name="T72" fmla="*/ 275 w 361"/>
                <a:gd name="T73" fmla="*/ 245 h 282"/>
                <a:gd name="T74" fmla="*/ 286 w 361"/>
                <a:gd name="T75" fmla="*/ 228 h 282"/>
                <a:gd name="T76" fmla="*/ 295 w 361"/>
                <a:gd name="T77" fmla="*/ 214 h 282"/>
                <a:gd name="T78" fmla="*/ 300 w 361"/>
                <a:gd name="T79" fmla="*/ 194 h 282"/>
                <a:gd name="T80" fmla="*/ 322 w 361"/>
                <a:gd name="T81" fmla="*/ 175 h 282"/>
                <a:gd name="T82" fmla="*/ 324 w 361"/>
                <a:gd name="T83" fmla="*/ 160 h 282"/>
                <a:gd name="T84" fmla="*/ 319 w 361"/>
                <a:gd name="T85" fmla="*/ 150 h 282"/>
                <a:gd name="T86" fmla="*/ 324 w 361"/>
                <a:gd name="T87" fmla="*/ 136 h 282"/>
                <a:gd name="T88" fmla="*/ 332 w 361"/>
                <a:gd name="T89" fmla="*/ 119 h 282"/>
                <a:gd name="T90" fmla="*/ 347 w 361"/>
                <a:gd name="T91" fmla="*/ 113 h 282"/>
                <a:gd name="T92" fmla="*/ 339 w 361"/>
                <a:gd name="T93" fmla="*/ 103 h 282"/>
                <a:gd name="T94" fmla="*/ 349 w 361"/>
                <a:gd name="T95" fmla="*/ 81 h 282"/>
                <a:gd name="T96" fmla="*/ 354 w 361"/>
                <a:gd name="T97" fmla="*/ 73 h 282"/>
                <a:gd name="T98" fmla="*/ 359 w 361"/>
                <a:gd name="T99" fmla="*/ 64 h 282"/>
                <a:gd name="T100" fmla="*/ 328 w 361"/>
                <a:gd name="T101" fmla="*/ 47 h 282"/>
                <a:gd name="T102" fmla="*/ 310 w 361"/>
                <a:gd name="T103" fmla="*/ 38 h 282"/>
                <a:gd name="T104" fmla="*/ 284 w 361"/>
                <a:gd name="T105" fmla="*/ 26 h 282"/>
                <a:gd name="T106" fmla="*/ 261 w 361"/>
                <a:gd name="T107" fmla="*/ 14 h 282"/>
                <a:gd name="T108" fmla="*/ 249 w 361"/>
                <a:gd name="T109" fmla="*/ 18 h 282"/>
                <a:gd name="T110" fmla="*/ 234 w 361"/>
                <a:gd name="T111" fmla="*/ 15 h 282"/>
                <a:gd name="T112" fmla="*/ 234 w 361"/>
                <a:gd name="T113" fmla="*/ 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" h="282">
                  <a:moveTo>
                    <a:pt x="234" y="3"/>
                  </a:moveTo>
                  <a:cubicBezTo>
                    <a:pt x="235" y="3"/>
                    <a:pt x="235" y="3"/>
                    <a:pt x="236" y="3"/>
                  </a:cubicBezTo>
                  <a:cubicBezTo>
                    <a:pt x="236" y="2"/>
                    <a:pt x="236" y="2"/>
                    <a:pt x="236" y="1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4" y="0"/>
                    <a:pt x="231" y="0"/>
                    <a:pt x="228" y="0"/>
                  </a:cubicBezTo>
                  <a:cubicBezTo>
                    <a:pt x="226" y="0"/>
                    <a:pt x="224" y="0"/>
                    <a:pt x="223" y="0"/>
                  </a:cubicBezTo>
                  <a:cubicBezTo>
                    <a:pt x="220" y="0"/>
                    <a:pt x="220" y="0"/>
                    <a:pt x="218" y="1"/>
                  </a:cubicBezTo>
                  <a:cubicBezTo>
                    <a:pt x="217" y="1"/>
                    <a:pt x="217" y="1"/>
                    <a:pt x="216" y="2"/>
                  </a:cubicBezTo>
                  <a:cubicBezTo>
                    <a:pt x="215" y="2"/>
                    <a:pt x="213" y="3"/>
                    <a:pt x="212" y="3"/>
                  </a:cubicBezTo>
                  <a:cubicBezTo>
                    <a:pt x="211" y="3"/>
                    <a:pt x="209" y="3"/>
                    <a:pt x="209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7" y="5"/>
                    <a:pt x="207" y="6"/>
                  </a:cubicBezTo>
                  <a:cubicBezTo>
                    <a:pt x="204" y="11"/>
                    <a:pt x="201" y="12"/>
                    <a:pt x="198" y="13"/>
                  </a:cubicBezTo>
                  <a:cubicBezTo>
                    <a:pt x="197" y="14"/>
                    <a:pt x="196" y="14"/>
                    <a:pt x="196" y="14"/>
                  </a:cubicBezTo>
                  <a:cubicBezTo>
                    <a:pt x="191" y="16"/>
                    <a:pt x="188" y="19"/>
                    <a:pt x="185" y="22"/>
                  </a:cubicBezTo>
                  <a:cubicBezTo>
                    <a:pt x="182" y="24"/>
                    <a:pt x="178" y="26"/>
                    <a:pt x="174" y="27"/>
                  </a:cubicBezTo>
                  <a:cubicBezTo>
                    <a:pt x="170" y="28"/>
                    <a:pt x="167" y="29"/>
                    <a:pt x="165" y="31"/>
                  </a:cubicBezTo>
                  <a:cubicBezTo>
                    <a:pt x="164" y="32"/>
                    <a:pt x="164" y="32"/>
                    <a:pt x="163" y="32"/>
                  </a:cubicBezTo>
                  <a:cubicBezTo>
                    <a:pt x="163" y="32"/>
                    <a:pt x="163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1"/>
                    <a:pt x="161" y="30"/>
                  </a:cubicBezTo>
                  <a:cubicBezTo>
                    <a:pt x="161" y="28"/>
                    <a:pt x="161" y="25"/>
                    <a:pt x="161" y="24"/>
                  </a:cubicBezTo>
                  <a:cubicBezTo>
                    <a:pt x="161" y="24"/>
                    <a:pt x="160" y="23"/>
                    <a:pt x="160" y="23"/>
                  </a:cubicBezTo>
                  <a:cubicBezTo>
                    <a:pt x="160" y="23"/>
                    <a:pt x="159" y="23"/>
                    <a:pt x="159" y="23"/>
                  </a:cubicBezTo>
                  <a:cubicBezTo>
                    <a:pt x="158" y="23"/>
                    <a:pt x="158" y="24"/>
                    <a:pt x="157" y="24"/>
                  </a:cubicBezTo>
                  <a:cubicBezTo>
                    <a:pt x="156" y="24"/>
                    <a:pt x="155" y="23"/>
                    <a:pt x="155" y="22"/>
                  </a:cubicBezTo>
                  <a:cubicBezTo>
                    <a:pt x="155" y="22"/>
                    <a:pt x="155" y="21"/>
                    <a:pt x="155" y="20"/>
                  </a:cubicBezTo>
                  <a:cubicBezTo>
                    <a:pt x="154" y="20"/>
                    <a:pt x="154" y="19"/>
                    <a:pt x="154" y="19"/>
                  </a:cubicBezTo>
                  <a:cubicBezTo>
                    <a:pt x="154" y="19"/>
                    <a:pt x="153" y="19"/>
                    <a:pt x="153" y="19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9" y="17"/>
                    <a:pt x="149" y="16"/>
                    <a:pt x="149" y="15"/>
                  </a:cubicBezTo>
                  <a:cubicBezTo>
                    <a:pt x="149" y="15"/>
                    <a:pt x="149" y="15"/>
                    <a:pt x="149" y="14"/>
                  </a:cubicBezTo>
                  <a:cubicBezTo>
                    <a:pt x="148" y="14"/>
                    <a:pt x="148" y="14"/>
                    <a:pt x="147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47" y="15"/>
                    <a:pt x="147" y="15"/>
                  </a:cubicBezTo>
                  <a:cubicBezTo>
                    <a:pt x="148" y="17"/>
                    <a:pt x="149" y="19"/>
                    <a:pt x="147" y="21"/>
                  </a:cubicBezTo>
                  <a:cubicBezTo>
                    <a:pt x="146" y="24"/>
                    <a:pt x="143" y="24"/>
                    <a:pt x="142" y="23"/>
                  </a:cubicBezTo>
                  <a:cubicBezTo>
                    <a:pt x="142" y="23"/>
                    <a:pt x="142" y="23"/>
                    <a:pt x="141" y="23"/>
                  </a:cubicBezTo>
                  <a:cubicBezTo>
                    <a:pt x="140" y="23"/>
                    <a:pt x="139" y="23"/>
                    <a:pt x="139" y="23"/>
                  </a:cubicBezTo>
                  <a:cubicBezTo>
                    <a:pt x="139" y="23"/>
                    <a:pt x="139" y="24"/>
                    <a:pt x="139" y="24"/>
                  </a:cubicBezTo>
                  <a:cubicBezTo>
                    <a:pt x="139" y="25"/>
                    <a:pt x="140" y="26"/>
                    <a:pt x="139" y="28"/>
                  </a:cubicBezTo>
                  <a:cubicBezTo>
                    <a:pt x="139" y="30"/>
                    <a:pt x="137" y="33"/>
                    <a:pt x="136" y="36"/>
                  </a:cubicBezTo>
                  <a:cubicBezTo>
                    <a:pt x="139" y="38"/>
                    <a:pt x="141" y="43"/>
                    <a:pt x="141" y="45"/>
                  </a:cubicBezTo>
                  <a:cubicBezTo>
                    <a:pt x="142" y="52"/>
                    <a:pt x="137" y="53"/>
                    <a:pt x="134" y="5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29" y="55"/>
                    <a:pt x="124" y="57"/>
                    <a:pt x="124" y="59"/>
                  </a:cubicBezTo>
                  <a:cubicBezTo>
                    <a:pt x="123" y="59"/>
                    <a:pt x="123" y="59"/>
                    <a:pt x="124" y="60"/>
                  </a:cubicBezTo>
                  <a:cubicBezTo>
                    <a:pt x="124" y="61"/>
                    <a:pt x="124" y="63"/>
                    <a:pt x="123" y="65"/>
                  </a:cubicBezTo>
                  <a:cubicBezTo>
                    <a:pt x="122" y="67"/>
                    <a:pt x="120" y="68"/>
                    <a:pt x="118" y="68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20" y="71"/>
                    <a:pt x="121" y="74"/>
                    <a:pt x="122" y="77"/>
                  </a:cubicBezTo>
                  <a:cubicBezTo>
                    <a:pt x="123" y="79"/>
                    <a:pt x="124" y="82"/>
                    <a:pt x="126" y="83"/>
                  </a:cubicBezTo>
                  <a:cubicBezTo>
                    <a:pt x="126" y="84"/>
                    <a:pt x="126" y="84"/>
                    <a:pt x="127" y="85"/>
                  </a:cubicBezTo>
                  <a:cubicBezTo>
                    <a:pt x="129" y="87"/>
                    <a:pt x="129" y="89"/>
                    <a:pt x="127" y="93"/>
                  </a:cubicBezTo>
                  <a:cubicBezTo>
                    <a:pt x="125" y="96"/>
                    <a:pt x="123" y="97"/>
                    <a:pt x="121" y="99"/>
                  </a:cubicBezTo>
                  <a:cubicBezTo>
                    <a:pt x="120" y="100"/>
                    <a:pt x="119" y="100"/>
                    <a:pt x="118" y="101"/>
                  </a:cubicBezTo>
                  <a:cubicBezTo>
                    <a:pt x="118" y="102"/>
                    <a:pt x="119" y="102"/>
                    <a:pt x="120" y="102"/>
                  </a:cubicBezTo>
                  <a:cubicBezTo>
                    <a:pt x="122" y="103"/>
                    <a:pt x="125" y="105"/>
                    <a:pt x="124" y="111"/>
                  </a:cubicBezTo>
                  <a:cubicBezTo>
                    <a:pt x="124" y="112"/>
                    <a:pt x="123" y="112"/>
                    <a:pt x="123" y="113"/>
                  </a:cubicBezTo>
                  <a:cubicBezTo>
                    <a:pt x="123" y="114"/>
                    <a:pt x="123" y="114"/>
                    <a:pt x="123" y="115"/>
                  </a:cubicBezTo>
                  <a:cubicBezTo>
                    <a:pt x="123" y="115"/>
                    <a:pt x="123" y="116"/>
                    <a:pt x="123" y="116"/>
                  </a:cubicBezTo>
                  <a:cubicBezTo>
                    <a:pt x="123" y="117"/>
                    <a:pt x="124" y="119"/>
                    <a:pt x="123" y="120"/>
                  </a:cubicBezTo>
                  <a:cubicBezTo>
                    <a:pt x="123" y="125"/>
                    <a:pt x="119" y="127"/>
                    <a:pt x="116" y="128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3" y="130"/>
                    <a:pt x="113" y="131"/>
                  </a:cubicBezTo>
                  <a:cubicBezTo>
                    <a:pt x="113" y="131"/>
                    <a:pt x="112" y="132"/>
                    <a:pt x="111" y="133"/>
                  </a:cubicBezTo>
                  <a:cubicBezTo>
                    <a:pt x="110" y="135"/>
                    <a:pt x="105" y="139"/>
                    <a:pt x="102" y="139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0" y="138"/>
                    <a:pt x="99" y="137"/>
                    <a:pt x="98" y="136"/>
                  </a:cubicBezTo>
                  <a:cubicBezTo>
                    <a:pt x="97" y="136"/>
                    <a:pt x="97" y="135"/>
                    <a:pt x="96" y="135"/>
                  </a:cubicBezTo>
                  <a:cubicBezTo>
                    <a:pt x="92" y="134"/>
                    <a:pt x="86" y="134"/>
                    <a:pt x="81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6" y="135"/>
                    <a:pt x="75" y="135"/>
                    <a:pt x="73" y="136"/>
                  </a:cubicBezTo>
                  <a:cubicBezTo>
                    <a:pt x="71" y="136"/>
                    <a:pt x="69" y="136"/>
                    <a:pt x="67" y="136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63" y="136"/>
                    <a:pt x="63" y="136"/>
                    <a:pt x="60" y="137"/>
                  </a:cubicBezTo>
                  <a:cubicBezTo>
                    <a:pt x="59" y="137"/>
                    <a:pt x="59" y="138"/>
                    <a:pt x="58" y="139"/>
                  </a:cubicBezTo>
                  <a:cubicBezTo>
                    <a:pt x="56" y="140"/>
                    <a:pt x="54" y="141"/>
                    <a:pt x="52" y="141"/>
                  </a:cubicBezTo>
                  <a:cubicBezTo>
                    <a:pt x="51" y="141"/>
                    <a:pt x="50" y="141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7" y="140"/>
                    <a:pt x="46" y="141"/>
                    <a:pt x="46" y="141"/>
                  </a:cubicBezTo>
                  <a:cubicBezTo>
                    <a:pt x="44" y="141"/>
                    <a:pt x="41" y="142"/>
                    <a:pt x="39" y="142"/>
                  </a:cubicBezTo>
                  <a:cubicBezTo>
                    <a:pt x="35" y="143"/>
                    <a:pt x="31" y="143"/>
                    <a:pt x="28" y="145"/>
                  </a:cubicBezTo>
                  <a:cubicBezTo>
                    <a:pt x="24" y="146"/>
                    <a:pt x="21" y="150"/>
                    <a:pt x="19" y="153"/>
                  </a:cubicBezTo>
                  <a:cubicBezTo>
                    <a:pt x="17" y="156"/>
                    <a:pt x="15" y="159"/>
                    <a:pt x="13" y="161"/>
                  </a:cubicBezTo>
                  <a:cubicBezTo>
                    <a:pt x="11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2"/>
                    <a:pt x="9" y="163"/>
                    <a:pt x="9" y="164"/>
                  </a:cubicBezTo>
                  <a:cubicBezTo>
                    <a:pt x="10" y="165"/>
                    <a:pt x="10" y="166"/>
                    <a:pt x="10" y="168"/>
                  </a:cubicBezTo>
                  <a:cubicBezTo>
                    <a:pt x="8" y="170"/>
                    <a:pt x="6" y="171"/>
                    <a:pt x="4" y="171"/>
                  </a:cubicBezTo>
                  <a:cubicBezTo>
                    <a:pt x="4" y="172"/>
                    <a:pt x="3" y="174"/>
                    <a:pt x="2" y="175"/>
                  </a:cubicBezTo>
                  <a:cubicBezTo>
                    <a:pt x="1" y="176"/>
                    <a:pt x="1" y="176"/>
                    <a:pt x="1" y="177"/>
                  </a:cubicBezTo>
                  <a:cubicBezTo>
                    <a:pt x="0" y="179"/>
                    <a:pt x="1" y="180"/>
                    <a:pt x="1" y="182"/>
                  </a:cubicBezTo>
                  <a:cubicBezTo>
                    <a:pt x="1" y="182"/>
                    <a:pt x="1" y="182"/>
                    <a:pt x="1" y="182"/>
                  </a:cubicBezTo>
                  <a:cubicBezTo>
                    <a:pt x="2" y="182"/>
                    <a:pt x="3" y="181"/>
                    <a:pt x="4" y="181"/>
                  </a:cubicBezTo>
                  <a:cubicBezTo>
                    <a:pt x="5" y="181"/>
                    <a:pt x="6" y="181"/>
                    <a:pt x="6" y="180"/>
                  </a:cubicBezTo>
                  <a:cubicBezTo>
                    <a:pt x="7" y="180"/>
                    <a:pt x="8" y="179"/>
                    <a:pt x="9" y="179"/>
                  </a:cubicBezTo>
                  <a:cubicBezTo>
                    <a:pt x="10" y="178"/>
                    <a:pt x="11" y="177"/>
                    <a:pt x="12" y="177"/>
                  </a:cubicBezTo>
                  <a:cubicBezTo>
                    <a:pt x="15" y="176"/>
                    <a:pt x="16" y="176"/>
                    <a:pt x="17" y="177"/>
                  </a:cubicBezTo>
                  <a:cubicBezTo>
                    <a:pt x="18" y="177"/>
                    <a:pt x="19" y="178"/>
                    <a:pt x="20" y="178"/>
                  </a:cubicBezTo>
                  <a:cubicBezTo>
                    <a:pt x="20" y="179"/>
                    <a:pt x="21" y="179"/>
                    <a:pt x="21" y="179"/>
                  </a:cubicBezTo>
                  <a:cubicBezTo>
                    <a:pt x="23" y="179"/>
                    <a:pt x="24" y="179"/>
                    <a:pt x="26" y="179"/>
                  </a:cubicBezTo>
                  <a:cubicBezTo>
                    <a:pt x="27" y="179"/>
                    <a:pt x="28" y="179"/>
                    <a:pt x="28" y="179"/>
                  </a:cubicBezTo>
                  <a:cubicBezTo>
                    <a:pt x="29" y="179"/>
                    <a:pt x="31" y="179"/>
                    <a:pt x="32" y="179"/>
                  </a:cubicBezTo>
                  <a:cubicBezTo>
                    <a:pt x="40" y="178"/>
                    <a:pt x="51" y="177"/>
                    <a:pt x="56" y="183"/>
                  </a:cubicBezTo>
                  <a:cubicBezTo>
                    <a:pt x="58" y="185"/>
                    <a:pt x="58" y="187"/>
                    <a:pt x="58" y="189"/>
                  </a:cubicBezTo>
                  <a:cubicBezTo>
                    <a:pt x="58" y="190"/>
                    <a:pt x="58" y="191"/>
                    <a:pt x="59" y="192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0" y="193"/>
                    <a:pt x="60" y="193"/>
                    <a:pt x="61" y="192"/>
                  </a:cubicBezTo>
                  <a:cubicBezTo>
                    <a:pt x="61" y="191"/>
                    <a:pt x="61" y="191"/>
                    <a:pt x="62" y="191"/>
                  </a:cubicBezTo>
                  <a:cubicBezTo>
                    <a:pt x="62" y="190"/>
                    <a:pt x="63" y="190"/>
                    <a:pt x="63" y="191"/>
                  </a:cubicBezTo>
                  <a:cubicBezTo>
                    <a:pt x="65" y="192"/>
                    <a:pt x="66" y="194"/>
                    <a:pt x="67" y="196"/>
                  </a:cubicBezTo>
                  <a:cubicBezTo>
                    <a:pt x="67" y="197"/>
                    <a:pt x="67" y="198"/>
                    <a:pt x="68" y="199"/>
                  </a:cubicBezTo>
                  <a:cubicBezTo>
                    <a:pt x="68" y="198"/>
                    <a:pt x="69" y="196"/>
                    <a:pt x="69" y="191"/>
                  </a:cubicBezTo>
                  <a:cubicBezTo>
                    <a:pt x="69" y="190"/>
                    <a:pt x="69" y="189"/>
                    <a:pt x="70" y="189"/>
                  </a:cubicBezTo>
                  <a:cubicBezTo>
                    <a:pt x="72" y="188"/>
                    <a:pt x="75" y="188"/>
                    <a:pt x="78" y="189"/>
                  </a:cubicBezTo>
                  <a:cubicBezTo>
                    <a:pt x="80" y="189"/>
                    <a:pt x="82" y="189"/>
                    <a:pt x="84" y="189"/>
                  </a:cubicBezTo>
                  <a:cubicBezTo>
                    <a:pt x="86" y="189"/>
                    <a:pt x="87" y="188"/>
                    <a:pt x="89" y="188"/>
                  </a:cubicBezTo>
                  <a:cubicBezTo>
                    <a:pt x="90" y="188"/>
                    <a:pt x="92" y="187"/>
                    <a:pt x="95" y="187"/>
                  </a:cubicBezTo>
                  <a:cubicBezTo>
                    <a:pt x="95" y="187"/>
                    <a:pt x="96" y="187"/>
                    <a:pt x="97" y="187"/>
                  </a:cubicBezTo>
                  <a:cubicBezTo>
                    <a:pt x="97" y="187"/>
                    <a:pt x="98" y="187"/>
                    <a:pt x="99" y="187"/>
                  </a:cubicBezTo>
                  <a:cubicBezTo>
                    <a:pt x="99" y="187"/>
                    <a:pt x="99" y="187"/>
                    <a:pt x="100" y="186"/>
                  </a:cubicBezTo>
                  <a:cubicBezTo>
                    <a:pt x="100" y="186"/>
                    <a:pt x="101" y="185"/>
                    <a:pt x="102" y="185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10" y="185"/>
                    <a:pt x="110" y="185"/>
                  </a:cubicBezTo>
                  <a:cubicBezTo>
                    <a:pt x="110" y="184"/>
                    <a:pt x="111" y="183"/>
                    <a:pt x="112" y="183"/>
                  </a:cubicBezTo>
                  <a:cubicBezTo>
                    <a:pt x="112" y="183"/>
                    <a:pt x="113" y="183"/>
                    <a:pt x="114" y="184"/>
                  </a:cubicBezTo>
                  <a:cubicBezTo>
                    <a:pt x="114" y="185"/>
                    <a:pt x="116" y="186"/>
                    <a:pt x="117" y="187"/>
                  </a:cubicBezTo>
                  <a:cubicBezTo>
                    <a:pt x="119" y="189"/>
                    <a:pt x="121" y="190"/>
                    <a:pt x="122" y="192"/>
                  </a:cubicBezTo>
                  <a:cubicBezTo>
                    <a:pt x="123" y="194"/>
                    <a:pt x="123" y="196"/>
                    <a:pt x="123" y="197"/>
                  </a:cubicBezTo>
                  <a:cubicBezTo>
                    <a:pt x="123" y="197"/>
                    <a:pt x="123" y="198"/>
                    <a:pt x="123" y="199"/>
                  </a:cubicBezTo>
                  <a:cubicBezTo>
                    <a:pt x="123" y="199"/>
                    <a:pt x="123" y="202"/>
                    <a:pt x="123" y="203"/>
                  </a:cubicBezTo>
                  <a:cubicBezTo>
                    <a:pt x="124" y="204"/>
                    <a:pt x="124" y="204"/>
                    <a:pt x="125" y="204"/>
                  </a:cubicBezTo>
                  <a:cubicBezTo>
                    <a:pt x="126" y="204"/>
                    <a:pt x="127" y="204"/>
                    <a:pt x="128" y="205"/>
                  </a:cubicBezTo>
                  <a:cubicBezTo>
                    <a:pt x="128" y="207"/>
                    <a:pt x="128" y="208"/>
                    <a:pt x="127" y="210"/>
                  </a:cubicBezTo>
                  <a:cubicBezTo>
                    <a:pt x="127" y="212"/>
                    <a:pt x="126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6" y="215"/>
                    <a:pt x="126" y="215"/>
                  </a:cubicBezTo>
                  <a:cubicBezTo>
                    <a:pt x="127" y="217"/>
                    <a:pt x="127" y="218"/>
                    <a:pt x="127" y="220"/>
                  </a:cubicBezTo>
                  <a:cubicBezTo>
                    <a:pt x="127" y="220"/>
                    <a:pt x="127" y="221"/>
                    <a:pt x="128" y="222"/>
                  </a:cubicBezTo>
                  <a:cubicBezTo>
                    <a:pt x="128" y="225"/>
                    <a:pt x="130" y="226"/>
                    <a:pt x="133" y="228"/>
                  </a:cubicBezTo>
                  <a:cubicBezTo>
                    <a:pt x="134" y="229"/>
                    <a:pt x="136" y="229"/>
                    <a:pt x="138" y="230"/>
                  </a:cubicBezTo>
                  <a:cubicBezTo>
                    <a:pt x="140" y="231"/>
                    <a:pt x="142" y="232"/>
                    <a:pt x="144" y="233"/>
                  </a:cubicBezTo>
                  <a:cubicBezTo>
                    <a:pt x="148" y="236"/>
                    <a:pt x="147" y="239"/>
                    <a:pt x="145" y="241"/>
                  </a:cubicBezTo>
                  <a:cubicBezTo>
                    <a:pt x="145" y="242"/>
                    <a:pt x="145" y="242"/>
                    <a:pt x="145" y="242"/>
                  </a:cubicBezTo>
                  <a:cubicBezTo>
                    <a:pt x="143" y="245"/>
                    <a:pt x="142" y="247"/>
                    <a:pt x="142" y="250"/>
                  </a:cubicBezTo>
                  <a:cubicBezTo>
                    <a:pt x="142" y="251"/>
                    <a:pt x="142" y="251"/>
                    <a:pt x="143" y="252"/>
                  </a:cubicBezTo>
                  <a:cubicBezTo>
                    <a:pt x="143" y="254"/>
                    <a:pt x="143" y="256"/>
                    <a:pt x="143" y="258"/>
                  </a:cubicBezTo>
                  <a:cubicBezTo>
                    <a:pt x="142" y="259"/>
                    <a:pt x="142" y="260"/>
                    <a:pt x="141" y="260"/>
                  </a:cubicBezTo>
                  <a:cubicBezTo>
                    <a:pt x="141" y="261"/>
                    <a:pt x="140" y="261"/>
                    <a:pt x="140" y="262"/>
                  </a:cubicBezTo>
                  <a:cubicBezTo>
                    <a:pt x="141" y="262"/>
                    <a:pt x="142" y="265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3" y="266"/>
                    <a:pt x="144" y="266"/>
                    <a:pt x="145" y="266"/>
                  </a:cubicBezTo>
                  <a:cubicBezTo>
                    <a:pt x="148" y="267"/>
                    <a:pt x="150" y="270"/>
                    <a:pt x="150" y="273"/>
                  </a:cubicBezTo>
                  <a:cubicBezTo>
                    <a:pt x="151" y="274"/>
                    <a:pt x="150" y="276"/>
                    <a:pt x="150" y="277"/>
                  </a:cubicBezTo>
                  <a:cubicBezTo>
                    <a:pt x="151" y="278"/>
                    <a:pt x="151" y="280"/>
                    <a:pt x="152" y="282"/>
                  </a:cubicBezTo>
                  <a:cubicBezTo>
                    <a:pt x="154" y="282"/>
                    <a:pt x="157" y="281"/>
                    <a:pt x="160" y="280"/>
                  </a:cubicBezTo>
                  <a:cubicBezTo>
                    <a:pt x="161" y="280"/>
                    <a:pt x="162" y="279"/>
                    <a:pt x="164" y="279"/>
                  </a:cubicBezTo>
                  <a:cubicBezTo>
                    <a:pt x="165" y="279"/>
                    <a:pt x="166" y="279"/>
                    <a:pt x="166" y="279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8" y="279"/>
                    <a:pt x="168" y="278"/>
                    <a:pt x="168" y="278"/>
                  </a:cubicBezTo>
                  <a:cubicBezTo>
                    <a:pt x="168" y="276"/>
                    <a:pt x="168" y="274"/>
                    <a:pt x="171" y="273"/>
                  </a:cubicBezTo>
                  <a:cubicBezTo>
                    <a:pt x="172" y="273"/>
                    <a:pt x="174" y="273"/>
                    <a:pt x="175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4"/>
                    <a:pt x="177" y="274"/>
                    <a:pt x="178" y="273"/>
                  </a:cubicBezTo>
                  <a:cubicBezTo>
                    <a:pt x="179" y="273"/>
                    <a:pt x="179" y="272"/>
                    <a:pt x="180" y="272"/>
                  </a:cubicBezTo>
                  <a:cubicBezTo>
                    <a:pt x="183" y="270"/>
                    <a:pt x="186" y="269"/>
                    <a:pt x="189" y="268"/>
                  </a:cubicBezTo>
                  <a:cubicBezTo>
                    <a:pt x="191" y="268"/>
                    <a:pt x="193" y="267"/>
                    <a:pt x="195" y="266"/>
                  </a:cubicBezTo>
                  <a:cubicBezTo>
                    <a:pt x="195" y="266"/>
                    <a:pt x="195" y="266"/>
                    <a:pt x="195" y="266"/>
                  </a:cubicBezTo>
                  <a:cubicBezTo>
                    <a:pt x="198" y="265"/>
                    <a:pt x="198" y="265"/>
                    <a:pt x="20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5" y="262"/>
                    <a:pt x="210" y="261"/>
                    <a:pt x="215" y="260"/>
                  </a:cubicBezTo>
                  <a:cubicBezTo>
                    <a:pt x="217" y="260"/>
                    <a:pt x="219" y="260"/>
                    <a:pt x="221" y="259"/>
                  </a:cubicBezTo>
                  <a:cubicBezTo>
                    <a:pt x="224" y="259"/>
                    <a:pt x="225" y="258"/>
                    <a:pt x="228" y="256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32" y="254"/>
                    <a:pt x="234" y="254"/>
                    <a:pt x="237" y="254"/>
                  </a:cubicBezTo>
                  <a:cubicBezTo>
                    <a:pt x="238" y="254"/>
                    <a:pt x="240" y="253"/>
                    <a:pt x="241" y="253"/>
                  </a:cubicBezTo>
                  <a:cubicBezTo>
                    <a:pt x="242" y="253"/>
                    <a:pt x="243" y="253"/>
                    <a:pt x="244" y="252"/>
                  </a:cubicBezTo>
                  <a:cubicBezTo>
                    <a:pt x="246" y="252"/>
                    <a:pt x="247" y="251"/>
                    <a:pt x="250" y="251"/>
                  </a:cubicBezTo>
                  <a:cubicBezTo>
                    <a:pt x="251" y="251"/>
                    <a:pt x="253" y="252"/>
                    <a:pt x="254" y="252"/>
                  </a:cubicBezTo>
                  <a:cubicBezTo>
                    <a:pt x="255" y="253"/>
                    <a:pt x="256" y="253"/>
                    <a:pt x="257" y="253"/>
                  </a:cubicBezTo>
                  <a:cubicBezTo>
                    <a:pt x="261" y="254"/>
                    <a:pt x="264" y="251"/>
                    <a:pt x="268" y="249"/>
                  </a:cubicBezTo>
                  <a:cubicBezTo>
                    <a:pt x="270" y="248"/>
                    <a:pt x="273" y="246"/>
                    <a:pt x="275" y="245"/>
                  </a:cubicBezTo>
                  <a:cubicBezTo>
                    <a:pt x="277" y="245"/>
                    <a:pt x="278" y="244"/>
                    <a:pt x="279" y="244"/>
                  </a:cubicBezTo>
                  <a:cubicBezTo>
                    <a:pt x="282" y="244"/>
                    <a:pt x="282" y="244"/>
                    <a:pt x="282" y="240"/>
                  </a:cubicBezTo>
                  <a:cubicBezTo>
                    <a:pt x="282" y="239"/>
                    <a:pt x="282" y="239"/>
                    <a:pt x="282" y="239"/>
                  </a:cubicBezTo>
                  <a:cubicBezTo>
                    <a:pt x="282" y="236"/>
                    <a:pt x="282" y="233"/>
                    <a:pt x="283" y="231"/>
                  </a:cubicBezTo>
                  <a:cubicBezTo>
                    <a:pt x="284" y="230"/>
                    <a:pt x="285" y="229"/>
                    <a:pt x="286" y="228"/>
                  </a:cubicBezTo>
                  <a:cubicBezTo>
                    <a:pt x="287" y="227"/>
                    <a:pt x="287" y="226"/>
                    <a:pt x="288" y="226"/>
                  </a:cubicBezTo>
                  <a:cubicBezTo>
                    <a:pt x="288" y="225"/>
                    <a:pt x="288" y="224"/>
                    <a:pt x="288" y="223"/>
                  </a:cubicBezTo>
                  <a:cubicBezTo>
                    <a:pt x="288" y="221"/>
                    <a:pt x="288" y="220"/>
                    <a:pt x="289" y="218"/>
                  </a:cubicBezTo>
                  <a:cubicBezTo>
                    <a:pt x="290" y="216"/>
                    <a:pt x="292" y="215"/>
                    <a:pt x="293" y="215"/>
                  </a:cubicBezTo>
                  <a:cubicBezTo>
                    <a:pt x="294" y="214"/>
                    <a:pt x="294" y="214"/>
                    <a:pt x="295" y="214"/>
                  </a:cubicBezTo>
                  <a:cubicBezTo>
                    <a:pt x="296" y="213"/>
                    <a:pt x="296" y="212"/>
                    <a:pt x="297" y="211"/>
                  </a:cubicBezTo>
                  <a:cubicBezTo>
                    <a:pt x="298" y="210"/>
                    <a:pt x="299" y="209"/>
                    <a:pt x="300" y="208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99" y="207"/>
                    <a:pt x="298" y="206"/>
                    <a:pt x="298" y="205"/>
                  </a:cubicBezTo>
                  <a:cubicBezTo>
                    <a:pt x="297" y="202"/>
                    <a:pt x="299" y="196"/>
                    <a:pt x="300" y="194"/>
                  </a:cubicBezTo>
                  <a:cubicBezTo>
                    <a:pt x="302" y="191"/>
                    <a:pt x="308" y="189"/>
                    <a:pt x="311" y="190"/>
                  </a:cubicBezTo>
                  <a:cubicBezTo>
                    <a:pt x="312" y="190"/>
                    <a:pt x="313" y="190"/>
                    <a:pt x="314" y="191"/>
                  </a:cubicBezTo>
                  <a:cubicBezTo>
                    <a:pt x="315" y="189"/>
                    <a:pt x="315" y="187"/>
                    <a:pt x="316" y="185"/>
                  </a:cubicBezTo>
                  <a:cubicBezTo>
                    <a:pt x="316" y="183"/>
                    <a:pt x="317" y="180"/>
                    <a:pt x="319" y="178"/>
                  </a:cubicBezTo>
                  <a:cubicBezTo>
                    <a:pt x="319" y="177"/>
                    <a:pt x="320" y="176"/>
                    <a:pt x="322" y="175"/>
                  </a:cubicBezTo>
                  <a:cubicBezTo>
                    <a:pt x="323" y="175"/>
                    <a:pt x="324" y="174"/>
                    <a:pt x="324" y="173"/>
                  </a:cubicBezTo>
                  <a:cubicBezTo>
                    <a:pt x="324" y="173"/>
                    <a:pt x="324" y="172"/>
                    <a:pt x="324" y="172"/>
                  </a:cubicBezTo>
                  <a:cubicBezTo>
                    <a:pt x="323" y="171"/>
                    <a:pt x="323" y="170"/>
                    <a:pt x="322" y="169"/>
                  </a:cubicBezTo>
                  <a:cubicBezTo>
                    <a:pt x="322" y="166"/>
                    <a:pt x="323" y="164"/>
                    <a:pt x="323" y="163"/>
                  </a:cubicBezTo>
                  <a:cubicBezTo>
                    <a:pt x="324" y="160"/>
                    <a:pt x="324" y="160"/>
                    <a:pt x="324" y="160"/>
                  </a:cubicBezTo>
                  <a:cubicBezTo>
                    <a:pt x="324" y="158"/>
                    <a:pt x="324" y="157"/>
                    <a:pt x="324" y="155"/>
                  </a:cubicBezTo>
                  <a:cubicBezTo>
                    <a:pt x="324" y="156"/>
                    <a:pt x="323" y="156"/>
                    <a:pt x="323" y="156"/>
                  </a:cubicBezTo>
                  <a:cubicBezTo>
                    <a:pt x="322" y="157"/>
                    <a:pt x="322" y="157"/>
                    <a:pt x="322" y="157"/>
                  </a:cubicBezTo>
                  <a:cubicBezTo>
                    <a:pt x="321" y="157"/>
                    <a:pt x="320" y="156"/>
                    <a:pt x="320" y="156"/>
                  </a:cubicBezTo>
                  <a:cubicBezTo>
                    <a:pt x="319" y="154"/>
                    <a:pt x="318" y="152"/>
                    <a:pt x="319" y="150"/>
                  </a:cubicBezTo>
                  <a:cubicBezTo>
                    <a:pt x="320" y="148"/>
                    <a:pt x="322" y="147"/>
                    <a:pt x="324" y="147"/>
                  </a:cubicBezTo>
                  <a:cubicBezTo>
                    <a:pt x="324" y="147"/>
                    <a:pt x="325" y="147"/>
                    <a:pt x="325" y="146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25" y="145"/>
                    <a:pt x="325" y="145"/>
                    <a:pt x="325" y="145"/>
                  </a:cubicBezTo>
                  <a:cubicBezTo>
                    <a:pt x="325" y="138"/>
                    <a:pt x="324" y="137"/>
                    <a:pt x="324" y="136"/>
                  </a:cubicBezTo>
                  <a:cubicBezTo>
                    <a:pt x="323" y="137"/>
                    <a:pt x="323" y="137"/>
                    <a:pt x="322" y="137"/>
                  </a:cubicBezTo>
                  <a:cubicBezTo>
                    <a:pt x="322" y="136"/>
                    <a:pt x="321" y="136"/>
                    <a:pt x="321" y="136"/>
                  </a:cubicBezTo>
                  <a:cubicBezTo>
                    <a:pt x="318" y="127"/>
                    <a:pt x="326" y="124"/>
                    <a:pt x="331" y="122"/>
                  </a:cubicBezTo>
                  <a:cubicBezTo>
                    <a:pt x="331" y="122"/>
                    <a:pt x="331" y="122"/>
                    <a:pt x="332" y="121"/>
                  </a:cubicBezTo>
                  <a:cubicBezTo>
                    <a:pt x="332" y="121"/>
                    <a:pt x="332" y="120"/>
                    <a:pt x="332" y="119"/>
                  </a:cubicBezTo>
                  <a:cubicBezTo>
                    <a:pt x="336" y="117"/>
                    <a:pt x="340" y="117"/>
                    <a:pt x="343" y="117"/>
                  </a:cubicBezTo>
                  <a:cubicBezTo>
                    <a:pt x="344" y="117"/>
                    <a:pt x="345" y="117"/>
                    <a:pt x="346" y="117"/>
                  </a:cubicBezTo>
                  <a:cubicBezTo>
                    <a:pt x="347" y="117"/>
                    <a:pt x="349" y="117"/>
                    <a:pt x="350" y="117"/>
                  </a:cubicBezTo>
                  <a:cubicBezTo>
                    <a:pt x="350" y="116"/>
                    <a:pt x="350" y="116"/>
                    <a:pt x="350" y="115"/>
                  </a:cubicBezTo>
                  <a:cubicBezTo>
                    <a:pt x="350" y="114"/>
                    <a:pt x="349" y="114"/>
                    <a:pt x="347" y="113"/>
                  </a:cubicBezTo>
                  <a:cubicBezTo>
                    <a:pt x="346" y="113"/>
                    <a:pt x="345" y="112"/>
                    <a:pt x="344" y="111"/>
                  </a:cubicBezTo>
                  <a:cubicBezTo>
                    <a:pt x="343" y="110"/>
                    <a:pt x="342" y="108"/>
                    <a:pt x="342" y="107"/>
                  </a:cubicBezTo>
                  <a:cubicBezTo>
                    <a:pt x="342" y="106"/>
                    <a:pt x="342" y="105"/>
                    <a:pt x="342" y="105"/>
                  </a:cubicBezTo>
                  <a:cubicBezTo>
                    <a:pt x="341" y="105"/>
                    <a:pt x="340" y="105"/>
                    <a:pt x="340" y="105"/>
                  </a:cubicBezTo>
                  <a:cubicBezTo>
                    <a:pt x="339" y="104"/>
                    <a:pt x="339" y="104"/>
                    <a:pt x="339" y="103"/>
                  </a:cubicBezTo>
                  <a:cubicBezTo>
                    <a:pt x="340" y="100"/>
                    <a:pt x="340" y="95"/>
                    <a:pt x="339" y="91"/>
                  </a:cubicBezTo>
                  <a:cubicBezTo>
                    <a:pt x="339" y="90"/>
                    <a:pt x="340" y="89"/>
                    <a:pt x="340" y="89"/>
                  </a:cubicBezTo>
                  <a:cubicBezTo>
                    <a:pt x="341" y="86"/>
                    <a:pt x="343" y="84"/>
                    <a:pt x="346" y="82"/>
                  </a:cubicBezTo>
                  <a:cubicBezTo>
                    <a:pt x="347" y="82"/>
                    <a:pt x="347" y="82"/>
                    <a:pt x="348" y="81"/>
                  </a:cubicBezTo>
                  <a:cubicBezTo>
                    <a:pt x="348" y="81"/>
                    <a:pt x="349" y="81"/>
                    <a:pt x="349" y="81"/>
                  </a:cubicBezTo>
                  <a:cubicBezTo>
                    <a:pt x="349" y="81"/>
                    <a:pt x="349" y="81"/>
                    <a:pt x="349" y="80"/>
                  </a:cubicBezTo>
                  <a:cubicBezTo>
                    <a:pt x="349" y="79"/>
                    <a:pt x="349" y="78"/>
                    <a:pt x="350" y="76"/>
                  </a:cubicBezTo>
                  <a:cubicBezTo>
                    <a:pt x="351" y="75"/>
                    <a:pt x="352" y="75"/>
                    <a:pt x="352" y="75"/>
                  </a:cubicBezTo>
                  <a:cubicBezTo>
                    <a:pt x="353" y="75"/>
                    <a:pt x="353" y="74"/>
                    <a:pt x="354" y="74"/>
                  </a:cubicBezTo>
                  <a:cubicBezTo>
                    <a:pt x="354" y="74"/>
                    <a:pt x="354" y="73"/>
                    <a:pt x="354" y="73"/>
                  </a:cubicBezTo>
                  <a:cubicBezTo>
                    <a:pt x="354" y="72"/>
                    <a:pt x="355" y="71"/>
                    <a:pt x="355" y="71"/>
                  </a:cubicBezTo>
                  <a:cubicBezTo>
                    <a:pt x="356" y="70"/>
                    <a:pt x="357" y="69"/>
                    <a:pt x="357" y="69"/>
                  </a:cubicBezTo>
                  <a:cubicBezTo>
                    <a:pt x="358" y="68"/>
                    <a:pt x="359" y="67"/>
                    <a:pt x="359" y="67"/>
                  </a:cubicBezTo>
                  <a:cubicBezTo>
                    <a:pt x="359" y="67"/>
                    <a:pt x="359" y="67"/>
                    <a:pt x="359" y="66"/>
                  </a:cubicBezTo>
                  <a:cubicBezTo>
                    <a:pt x="358" y="66"/>
                    <a:pt x="358" y="64"/>
                    <a:pt x="359" y="64"/>
                  </a:cubicBezTo>
                  <a:cubicBezTo>
                    <a:pt x="359" y="63"/>
                    <a:pt x="360" y="63"/>
                    <a:pt x="360" y="63"/>
                  </a:cubicBezTo>
                  <a:cubicBezTo>
                    <a:pt x="361" y="63"/>
                    <a:pt x="361" y="62"/>
                    <a:pt x="361" y="62"/>
                  </a:cubicBezTo>
                  <a:cubicBezTo>
                    <a:pt x="360" y="59"/>
                    <a:pt x="354" y="54"/>
                    <a:pt x="344" y="50"/>
                  </a:cubicBezTo>
                  <a:cubicBezTo>
                    <a:pt x="340" y="48"/>
                    <a:pt x="331" y="46"/>
                    <a:pt x="329" y="46"/>
                  </a:cubicBezTo>
                  <a:cubicBezTo>
                    <a:pt x="329" y="46"/>
                    <a:pt x="328" y="47"/>
                    <a:pt x="328" y="47"/>
                  </a:cubicBezTo>
                  <a:cubicBezTo>
                    <a:pt x="327" y="49"/>
                    <a:pt x="326" y="50"/>
                    <a:pt x="324" y="51"/>
                  </a:cubicBezTo>
                  <a:cubicBezTo>
                    <a:pt x="323" y="51"/>
                    <a:pt x="318" y="51"/>
                    <a:pt x="317" y="50"/>
                  </a:cubicBezTo>
                  <a:cubicBezTo>
                    <a:pt x="315" y="49"/>
                    <a:pt x="315" y="47"/>
                    <a:pt x="314" y="44"/>
                  </a:cubicBezTo>
                  <a:cubicBezTo>
                    <a:pt x="314" y="44"/>
                    <a:pt x="314" y="43"/>
                    <a:pt x="314" y="43"/>
                  </a:cubicBezTo>
                  <a:cubicBezTo>
                    <a:pt x="313" y="41"/>
                    <a:pt x="312" y="39"/>
                    <a:pt x="310" y="38"/>
                  </a:cubicBezTo>
                  <a:cubicBezTo>
                    <a:pt x="310" y="37"/>
                    <a:pt x="309" y="36"/>
                    <a:pt x="309" y="36"/>
                  </a:cubicBezTo>
                  <a:cubicBezTo>
                    <a:pt x="307" y="32"/>
                    <a:pt x="306" y="31"/>
                    <a:pt x="303" y="31"/>
                  </a:cubicBezTo>
                  <a:cubicBezTo>
                    <a:pt x="300" y="30"/>
                    <a:pt x="297" y="29"/>
                    <a:pt x="295" y="29"/>
                  </a:cubicBezTo>
                  <a:cubicBezTo>
                    <a:pt x="293" y="28"/>
                    <a:pt x="292" y="27"/>
                    <a:pt x="288" y="27"/>
                  </a:cubicBezTo>
                  <a:cubicBezTo>
                    <a:pt x="287" y="27"/>
                    <a:pt x="286" y="27"/>
                    <a:pt x="284" y="26"/>
                  </a:cubicBezTo>
                  <a:cubicBezTo>
                    <a:pt x="280" y="26"/>
                    <a:pt x="276" y="26"/>
                    <a:pt x="272" y="21"/>
                  </a:cubicBezTo>
                  <a:cubicBezTo>
                    <a:pt x="270" y="19"/>
                    <a:pt x="270" y="19"/>
                    <a:pt x="268" y="19"/>
                  </a:cubicBezTo>
                  <a:cubicBezTo>
                    <a:pt x="267" y="19"/>
                    <a:pt x="266" y="18"/>
                    <a:pt x="264" y="17"/>
                  </a:cubicBezTo>
                  <a:cubicBezTo>
                    <a:pt x="263" y="17"/>
                    <a:pt x="263" y="16"/>
                    <a:pt x="262" y="15"/>
                  </a:cubicBezTo>
                  <a:cubicBezTo>
                    <a:pt x="262" y="15"/>
                    <a:pt x="261" y="14"/>
                    <a:pt x="261" y="14"/>
                  </a:cubicBezTo>
                  <a:cubicBezTo>
                    <a:pt x="257" y="13"/>
                    <a:pt x="253" y="12"/>
                    <a:pt x="252" y="12"/>
                  </a:cubicBezTo>
                  <a:cubicBezTo>
                    <a:pt x="252" y="13"/>
                    <a:pt x="252" y="13"/>
                    <a:pt x="252" y="15"/>
                  </a:cubicBezTo>
                  <a:cubicBezTo>
                    <a:pt x="252" y="16"/>
                    <a:pt x="252" y="16"/>
                    <a:pt x="252" y="17"/>
                  </a:cubicBezTo>
                  <a:cubicBezTo>
                    <a:pt x="252" y="18"/>
                    <a:pt x="252" y="19"/>
                    <a:pt x="251" y="19"/>
                  </a:cubicBezTo>
                  <a:cubicBezTo>
                    <a:pt x="250" y="19"/>
                    <a:pt x="249" y="19"/>
                    <a:pt x="249" y="18"/>
                  </a:cubicBezTo>
                  <a:cubicBezTo>
                    <a:pt x="248" y="19"/>
                    <a:pt x="247" y="19"/>
                    <a:pt x="246" y="19"/>
                  </a:cubicBezTo>
                  <a:cubicBezTo>
                    <a:pt x="244" y="18"/>
                    <a:pt x="244" y="18"/>
                    <a:pt x="243" y="17"/>
                  </a:cubicBezTo>
                  <a:cubicBezTo>
                    <a:pt x="243" y="17"/>
                    <a:pt x="243" y="17"/>
                    <a:pt x="242" y="16"/>
                  </a:cubicBezTo>
                  <a:cubicBezTo>
                    <a:pt x="240" y="15"/>
                    <a:pt x="238" y="15"/>
                    <a:pt x="235" y="15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6"/>
                    <a:pt x="233" y="15"/>
                    <a:pt x="233" y="15"/>
                  </a:cubicBezTo>
                  <a:cubicBezTo>
                    <a:pt x="232" y="14"/>
                    <a:pt x="232" y="13"/>
                    <a:pt x="232" y="13"/>
                  </a:cubicBezTo>
                  <a:cubicBezTo>
                    <a:pt x="233" y="12"/>
                    <a:pt x="232" y="11"/>
                    <a:pt x="232" y="10"/>
                  </a:cubicBezTo>
                  <a:cubicBezTo>
                    <a:pt x="232" y="8"/>
                    <a:pt x="231" y="6"/>
                    <a:pt x="232" y="3"/>
                  </a:cubicBezTo>
                  <a:cubicBezTo>
                    <a:pt x="233" y="3"/>
                    <a:pt x="234" y="2"/>
                    <a:pt x="234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290A1BF0-54B9-482E-9DA9-F36AA0D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408" y="217487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5CC2010A-504F-4ABB-B9D7-7BFF6792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7564" y="21780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215FAA8F-1DFB-4D62-B870-57AA93A82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5339" y="21748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2BD1F9DE-7C7C-4C39-A44C-B987338E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2471" y="3359149"/>
              <a:ext cx="885825" cy="852488"/>
            </a:xfrm>
            <a:custGeom>
              <a:avLst/>
              <a:gdLst>
                <a:gd name="T0" fmla="*/ 222 w 236"/>
                <a:gd name="T1" fmla="*/ 16 h 227"/>
                <a:gd name="T2" fmla="*/ 210 w 236"/>
                <a:gd name="T3" fmla="*/ 19 h 227"/>
                <a:gd name="T4" fmla="*/ 188 w 236"/>
                <a:gd name="T5" fmla="*/ 26 h 227"/>
                <a:gd name="T6" fmla="*/ 175 w 236"/>
                <a:gd name="T7" fmla="*/ 31 h 227"/>
                <a:gd name="T8" fmla="*/ 150 w 236"/>
                <a:gd name="T9" fmla="*/ 24 h 227"/>
                <a:gd name="T10" fmla="*/ 141 w 236"/>
                <a:gd name="T11" fmla="*/ 15 h 227"/>
                <a:gd name="T12" fmla="*/ 133 w 236"/>
                <a:gd name="T13" fmla="*/ 15 h 227"/>
                <a:gd name="T14" fmla="*/ 126 w 236"/>
                <a:gd name="T15" fmla="*/ 21 h 227"/>
                <a:gd name="T16" fmla="*/ 106 w 236"/>
                <a:gd name="T17" fmla="*/ 18 h 227"/>
                <a:gd name="T18" fmla="*/ 97 w 236"/>
                <a:gd name="T19" fmla="*/ 0 h 227"/>
                <a:gd name="T20" fmla="*/ 91 w 236"/>
                <a:gd name="T21" fmla="*/ 9 h 227"/>
                <a:gd name="T22" fmla="*/ 84 w 236"/>
                <a:gd name="T23" fmla="*/ 32 h 227"/>
                <a:gd name="T24" fmla="*/ 77 w 236"/>
                <a:gd name="T25" fmla="*/ 55 h 227"/>
                <a:gd name="T26" fmla="*/ 65 w 236"/>
                <a:gd name="T27" fmla="*/ 81 h 227"/>
                <a:gd name="T28" fmla="*/ 45 w 236"/>
                <a:gd name="T29" fmla="*/ 102 h 227"/>
                <a:gd name="T30" fmla="*/ 29 w 236"/>
                <a:gd name="T31" fmla="*/ 117 h 227"/>
                <a:gd name="T32" fmla="*/ 10 w 236"/>
                <a:gd name="T33" fmla="*/ 141 h 227"/>
                <a:gd name="T34" fmla="*/ 1 w 236"/>
                <a:gd name="T35" fmla="*/ 164 h 227"/>
                <a:gd name="T36" fmla="*/ 0 w 236"/>
                <a:gd name="T37" fmla="*/ 184 h 227"/>
                <a:gd name="T38" fmla="*/ 11 w 236"/>
                <a:gd name="T39" fmla="*/ 197 h 227"/>
                <a:gd name="T40" fmla="*/ 30 w 236"/>
                <a:gd name="T41" fmla="*/ 206 h 227"/>
                <a:gd name="T42" fmla="*/ 51 w 236"/>
                <a:gd name="T43" fmla="*/ 216 h 227"/>
                <a:gd name="T44" fmla="*/ 73 w 236"/>
                <a:gd name="T45" fmla="*/ 227 h 227"/>
                <a:gd name="T46" fmla="*/ 76 w 236"/>
                <a:gd name="T47" fmla="*/ 220 h 227"/>
                <a:gd name="T48" fmla="*/ 96 w 236"/>
                <a:gd name="T49" fmla="*/ 201 h 227"/>
                <a:gd name="T50" fmla="*/ 119 w 236"/>
                <a:gd name="T51" fmla="*/ 196 h 227"/>
                <a:gd name="T52" fmla="*/ 129 w 236"/>
                <a:gd name="T53" fmla="*/ 194 h 227"/>
                <a:gd name="T54" fmla="*/ 148 w 236"/>
                <a:gd name="T55" fmla="*/ 191 h 227"/>
                <a:gd name="T56" fmla="*/ 172 w 236"/>
                <a:gd name="T57" fmla="*/ 195 h 227"/>
                <a:gd name="T58" fmla="*/ 185 w 236"/>
                <a:gd name="T59" fmla="*/ 185 h 227"/>
                <a:gd name="T60" fmla="*/ 190 w 236"/>
                <a:gd name="T61" fmla="*/ 172 h 227"/>
                <a:gd name="T62" fmla="*/ 183 w 236"/>
                <a:gd name="T63" fmla="*/ 160 h 227"/>
                <a:gd name="T64" fmla="*/ 192 w 236"/>
                <a:gd name="T65" fmla="*/ 146 h 227"/>
                <a:gd name="T66" fmla="*/ 184 w 236"/>
                <a:gd name="T67" fmla="*/ 126 h 227"/>
                <a:gd name="T68" fmla="*/ 190 w 236"/>
                <a:gd name="T69" fmla="*/ 117 h 227"/>
                <a:gd name="T70" fmla="*/ 203 w 236"/>
                <a:gd name="T71" fmla="*/ 98 h 227"/>
                <a:gd name="T72" fmla="*/ 205 w 236"/>
                <a:gd name="T73" fmla="*/ 84 h 227"/>
                <a:gd name="T74" fmla="*/ 214 w 236"/>
                <a:gd name="T75" fmla="*/ 80 h 227"/>
                <a:gd name="T76" fmla="*/ 213 w 236"/>
                <a:gd name="T77" fmla="*/ 73 h 227"/>
                <a:gd name="T78" fmla="*/ 222 w 236"/>
                <a:gd name="T79" fmla="*/ 72 h 227"/>
                <a:gd name="T80" fmla="*/ 228 w 236"/>
                <a:gd name="T81" fmla="*/ 76 h 227"/>
                <a:gd name="T82" fmla="*/ 233 w 236"/>
                <a:gd name="T83" fmla="*/ 72 h 227"/>
                <a:gd name="T84" fmla="*/ 230 w 236"/>
                <a:gd name="T85" fmla="*/ 57 h 227"/>
                <a:gd name="T86" fmla="*/ 224 w 236"/>
                <a:gd name="T87" fmla="*/ 37 h 227"/>
                <a:gd name="T88" fmla="*/ 228 w 236"/>
                <a:gd name="T89" fmla="*/ 27 h 227"/>
                <a:gd name="T90" fmla="*/ 225 w 236"/>
                <a:gd name="T91" fmla="*/ 25 h 227"/>
                <a:gd name="T92" fmla="*/ 190 w 236"/>
                <a:gd name="T93" fmla="*/ 102 h 227"/>
                <a:gd name="T94" fmla="*/ 177 w 236"/>
                <a:gd name="T95" fmla="*/ 118 h 227"/>
                <a:gd name="T96" fmla="*/ 156 w 236"/>
                <a:gd name="T97" fmla="*/ 110 h 227"/>
                <a:gd name="T98" fmla="*/ 157 w 236"/>
                <a:gd name="T99" fmla="*/ 104 h 227"/>
                <a:gd name="T100" fmla="*/ 170 w 236"/>
                <a:gd name="T101" fmla="*/ 95 h 227"/>
                <a:gd name="T102" fmla="*/ 190 w 236"/>
                <a:gd name="T103" fmla="*/ 10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6" h="227">
                  <a:moveTo>
                    <a:pt x="227" y="20"/>
                  </a:moveTo>
                  <a:cubicBezTo>
                    <a:pt x="227" y="19"/>
                    <a:pt x="228" y="17"/>
                    <a:pt x="228" y="16"/>
                  </a:cubicBezTo>
                  <a:cubicBezTo>
                    <a:pt x="227" y="17"/>
                    <a:pt x="226" y="17"/>
                    <a:pt x="225" y="17"/>
                  </a:cubicBezTo>
                  <a:cubicBezTo>
                    <a:pt x="223" y="17"/>
                    <a:pt x="223" y="16"/>
                    <a:pt x="222" y="16"/>
                  </a:cubicBezTo>
                  <a:cubicBezTo>
                    <a:pt x="221" y="16"/>
                    <a:pt x="221" y="15"/>
                    <a:pt x="220" y="15"/>
                  </a:cubicBezTo>
                  <a:cubicBezTo>
                    <a:pt x="218" y="15"/>
                    <a:pt x="217" y="15"/>
                    <a:pt x="214" y="17"/>
                  </a:cubicBezTo>
                  <a:cubicBezTo>
                    <a:pt x="214" y="17"/>
                    <a:pt x="214" y="17"/>
                    <a:pt x="214" y="17"/>
                  </a:cubicBezTo>
                  <a:cubicBezTo>
                    <a:pt x="213" y="18"/>
                    <a:pt x="211" y="18"/>
                    <a:pt x="210" y="19"/>
                  </a:cubicBezTo>
                  <a:cubicBezTo>
                    <a:pt x="207" y="21"/>
                    <a:pt x="203" y="23"/>
                    <a:pt x="199" y="24"/>
                  </a:cubicBezTo>
                  <a:cubicBezTo>
                    <a:pt x="198" y="24"/>
                    <a:pt x="196" y="24"/>
                    <a:pt x="194" y="24"/>
                  </a:cubicBezTo>
                  <a:cubicBezTo>
                    <a:pt x="193" y="24"/>
                    <a:pt x="189" y="23"/>
                    <a:pt x="188" y="24"/>
                  </a:cubicBezTo>
                  <a:cubicBezTo>
                    <a:pt x="188" y="24"/>
                    <a:pt x="188" y="26"/>
                    <a:pt x="188" y="26"/>
                  </a:cubicBezTo>
                  <a:cubicBezTo>
                    <a:pt x="188" y="28"/>
                    <a:pt x="188" y="30"/>
                    <a:pt x="186" y="32"/>
                  </a:cubicBezTo>
                  <a:cubicBezTo>
                    <a:pt x="185" y="34"/>
                    <a:pt x="183" y="34"/>
                    <a:pt x="182" y="34"/>
                  </a:cubicBezTo>
                  <a:cubicBezTo>
                    <a:pt x="180" y="34"/>
                    <a:pt x="178" y="33"/>
                    <a:pt x="176" y="32"/>
                  </a:cubicBezTo>
                  <a:cubicBezTo>
                    <a:pt x="176" y="32"/>
                    <a:pt x="175" y="32"/>
                    <a:pt x="175" y="31"/>
                  </a:cubicBezTo>
                  <a:cubicBezTo>
                    <a:pt x="170" y="29"/>
                    <a:pt x="165" y="29"/>
                    <a:pt x="160" y="28"/>
                  </a:cubicBezTo>
                  <a:cubicBezTo>
                    <a:pt x="157" y="28"/>
                    <a:pt x="154" y="28"/>
                    <a:pt x="151" y="27"/>
                  </a:cubicBezTo>
                  <a:cubicBezTo>
                    <a:pt x="150" y="27"/>
                    <a:pt x="149" y="27"/>
                    <a:pt x="149" y="26"/>
                  </a:cubicBezTo>
                  <a:cubicBezTo>
                    <a:pt x="149" y="25"/>
                    <a:pt x="149" y="24"/>
                    <a:pt x="150" y="24"/>
                  </a:cubicBezTo>
                  <a:cubicBezTo>
                    <a:pt x="150" y="24"/>
                    <a:pt x="150" y="23"/>
                    <a:pt x="150" y="23"/>
                  </a:cubicBezTo>
                  <a:cubicBezTo>
                    <a:pt x="150" y="21"/>
                    <a:pt x="148" y="18"/>
                    <a:pt x="145" y="16"/>
                  </a:cubicBezTo>
                  <a:cubicBezTo>
                    <a:pt x="143" y="14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5"/>
                  </a:cubicBezTo>
                  <a:cubicBezTo>
                    <a:pt x="140" y="16"/>
                    <a:pt x="139" y="17"/>
                    <a:pt x="136" y="18"/>
                  </a:cubicBezTo>
                  <a:cubicBezTo>
                    <a:pt x="135" y="18"/>
                    <a:pt x="135" y="18"/>
                    <a:pt x="134" y="18"/>
                  </a:cubicBezTo>
                  <a:cubicBezTo>
                    <a:pt x="134" y="17"/>
                    <a:pt x="134" y="17"/>
                    <a:pt x="134" y="16"/>
                  </a:cubicBezTo>
                  <a:cubicBezTo>
                    <a:pt x="133" y="16"/>
                    <a:pt x="133" y="15"/>
                    <a:pt x="133" y="15"/>
                  </a:cubicBezTo>
                  <a:cubicBezTo>
                    <a:pt x="133" y="15"/>
                    <a:pt x="132" y="16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ubicBezTo>
                    <a:pt x="129" y="17"/>
                    <a:pt x="128" y="18"/>
                    <a:pt x="128" y="18"/>
                  </a:cubicBezTo>
                  <a:cubicBezTo>
                    <a:pt x="127" y="19"/>
                    <a:pt x="127" y="19"/>
                    <a:pt x="126" y="21"/>
                  </a:cubicBezTo>
                  <a:cubicBezTo>
                    <a:pt x="126" y="23"/>
                    <a:pt x="125" y="26"/>
                    <a:pt x="123" y="27"/>
                  </a:cubicBezTo>
                  <a:cubicBezTo>
                    <a:pt x="121" y="27"/>
                    <a:pt x="119" y="26"/>
                    <a:pt x="117" y="24"/>
                  </a:cubicBezTo>
                  <a:cubicBezTo>
                    <a:pt x="116" y="24"/>
                    <a:pt x="115" y="23"/>
                    <a:pt x="115" y="22"/>
                  </a:cubicBezTo>
                  <a:cubicBezTo>
                    <a:pt x="112" y="21"/>
                    <a:pt x="109" y="19"/>
                    <a:pt x="106" y="18"/>
                  </a:cubicBezTo>
                  <a:cubicBezTo>
                    <a:pt x="105" y="18"/>
                    <a:pt x="103" y="18"/>
                    <a:pt x="101" y="18"/>
                  </a:cubicBezTo>
                  <a:cubicBezTo>
                    <a:pt x="98" y="18"/>
                    <a:pt x="96" y="19"/>
                    <a:pt x="94" y="17"/>
                  </a:cubicBezTo>
                  <a:cubicBezTo>
                    <a:pt x="90" y="14"/>
                    <a:pt x="92" y="9"/>
                    <a:pt x="95" y="4"/>
                  </a:cubicBezTo>
                  <a:cubicBezTo>
                    <a:pt x="95" y="3"/>
                    <a:pt x="96" y="2"/>
                    <a:pt x="97" y="0"/>
                  </a:cubicBezTo>
                  <a:cubicBezTo>
                    <a:pt x="95" y="1"/>
                    <a:pt x="94" y="2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4"/>
                    <a:pt x="93" y="4"/>
                  </a:cubicBezTo>
                  <a:cubicBezTo>
                    <a:pt x="93" y="6"/>
                    <a:pt x="92" y="7"/>
                    <a:pt x="91" y="9"/>
                  </a:cubicBezTo>
                  <a:cubicBezTo>
                    <a:pt x="91" y="9"/>
                    <a:pt x="90" y="10"/>
                    <a:pt x="90" y="10"/>
                  </a:cubicBezTo>
                  <a:cubicBezTo>
                    <a:pt x="89" y="12"/>
                    <a:pt x="88" y="16"/>
                    <a:pt x="87" y="20"/>
                  </a:cubicBezTo>
                  <a:cubicBezTo>
                    <a:pt x="87" y="22"/>
                    <a:pt x="87" y="23"/>
                    <a:pt x="86" y="24"/>
                  </a:cubicBezTo>
                  <a:cubicBezTo>
                    <a:pt x="86" y="27"/>
                    <a:pt x="85" y="29"/>
                    <a:pt x="84" y="32"/>
                  </a:cubicBezTo>
                  <a:cubicBezTo>
                    <a:pt x="83" y="33"/>
                    <a:pt x="82" y="34"/>
                    <a:pt x="82" y="35"/>
                  </a:cubicBezTo>
                  <a:cubicBezTo>
                    <a:pt x="81" y="38"/>
                    <a:pt x="80" y="41"/>
                    <a:pt x="79" y="44"/>
                  </a:cubicBezTo>
                  <a:cubicBezTo>
                    <a:pt x="78" y="47"/>
                    <a:pt x="77" y="50"/>
                    <a:pt x="77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6" y="58"/>
                    <a:pt x="75" y="62"/>
                    <a:pt x="74" y="65"/>
                  </a:cubicBezTo>
                  <a:cubicBezTo>
                    <a:pt x="73" y="67"/>
                    <a:pt x="72" y="69"/>
                    <a:pt x="72" y="71"/>
                  </a:cubicBezTo>
                  <a:cubicBezTo>
                    <a:pt x="71" y="72"/>
                    <a:pt x="71" y="72"/>
                    <a:pt x="71" y="73"/>
                  </a:cubicBezTo>
                  <a:cubicBezTo>
                    <a:pt x="71" y="76"/>
                    <a:pt x="70" y="79"/>
                    <a:pt x="65" y="81"/>
                  </a:cubicBezTo>
                  <a:cubicBezTo>
                    <a:pt x="64" y="82"/>
                    <a:pt x="63" y="82"/>
                    <a:pt x="61" y="82"/>
                  </a:cubicBezTo>
                  <a:cubicBezTo>
                    <a:pt x="60" y="82"/>
                    <a:pt x="59" y="82"/>
                    <a:pt x="58" y="83"/>
                  </a:cubicBezTo>
                  <a:cubicBezTo>
                    <a:pt x="52" y="86"/>
                    <a:pt x="48" y="95"/>
                    <a:pt x="46" y="98"/>
                  </a:cubicBezTo>
                  <a:cubicBezTo>
                    <a:pt x="46" y="99"/>
                    <a:pt x="46" y="101"/>
                    <a:pt x="45" y="102"/>
                  </a:cubicBezTo>
                  <a:cubicBezTo>
                    <a:pt x="45" y="105"/>
                    <a:pt x="44" y="108"/>
                    <a:pt x="41" y="110"/>
                  </a:cubicBezTo>
                  <a:cubicBezTo>
                    <a:pt x="39" y="112"/>
                    <a:pt x="37" y="112"/>
                    <a:pt x="35" y="112"/>
                  </a:cubicBezTo>
                  <a:cubicBezTo>
                    <a:pt x="33" y="113"/>
                    <a:pt x="32" y="113"/>
                    <a:pt x="31" y="113"/>
                  </a:cubicBezTo>
                  <a:cubicBezTo>
                    <a:pt x="30" y="114"/>
                    <a:pt x="29" y="116"/>
                    <a:pt x="29" y="117"/>
                  </a:cubicBezTo>
                  <a:cubicBezTo>
                    <a:pt x="28" y="118"/>
                    <a:pt x="27" y="119"/>
                    <a:pt x="26" y="120"/>
                  </a:cubicBezTo>
                  <a:cubicBezTo>
                    <a:pt x="25" y="122"/>
                    <a:pt x="24" y="123"/>
                    <a:pt x="23" y="125"/>
                  </a:cubicBezTo>
                  <a:cubicBezTo>
                    <a:pt x="20" y="127"/>
                    <a:pt x="18" y="130"/>
                    <a:pt x="16" y="133"/>
                  </a:cubicBezTo>
                  <a:cubicBezTo>
                    <a:pt x="15" y="137"/>
                    <a:pt x="12" y="139"/>
                    <a:pt x="10" y="141"/>
                  </a:cubicBezTo>
                  <a:cubicBezTo>
                    <a:pt x="7" y="144"/>
                    <a:pt x="4" y="146"/>
                    <a:pt x="3" y="150"/>
                  </a:cubicBezTo>
                  <a:cubicBezTo>
                    <a:pt x="2" y="154"/>
                    <a:pt x="2" y="156"/>
                    <a:pt x="2" y="160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3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6"/>
                    <a:pt x="1" y="166"/>
                    <a:pt x="2" y="166"/>
                  </a:cubicBezTo>
                  <a:cubicBezTo>
                    <a:pt x="2" y="167"/>
                    <a:pt x="3" y="167"/>
                    <a:pt x="3" y="168"/>
                  </a:cubicBezTo>
                  <a:cubicBezTo>
                    <a:pt x="5" y="173"/>
                    <a:pt x="3" y="180"/>
                    <a:pt x="0" y="184"/>
                  </a:cubicBezTo>
                  <a:cubicBezTo>
                    <a:pt x="1" y="185"/>
                    <a:pt x="1" y="186"/>
                    <a:pt x="3" y="186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7" y="188"/>
                    <a:pt x="11" y="189"/>
                    <a:pt x="12" y="192"/>
                  </a:cubicBezTo>
                  <a:cubicBezTo>
                    <a:pt x="13" y="194"/>
                    <a:pt x="12" y="196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2" y="198"/>
                    <a:pt x="14" y="198"/>
                    <a:pt x="16" y="199"/>
                  </a:cubicBezTo>
                  <a:cubicBezTo>
                    <a:pt x="17" y="199"/>
                    <a:pt x="19" y="199"/>
                    <a:pt x="21" y="200"/>
                  </a:cubicBezTo>
                  <a:cubicBezTo>
                    <a:pt x="24" y="201"/>
                    <a:pt x="27" y="204"/>
                    <a:pt x="30" y="206"/>
                  </a:cubicBezTo>
                  <a:cubicBezTo>
                    <a:pt x="31" y="207"/>
                    <a:pt x="31" y="207"/>
                    <a:pt x="31" y="207"/>
                  </a:cubicBezTo>
                  <a:cubicBezTo>
                    <a:pt x="35" y="209"/>
                    <a:pt x="37" y="210"/>
                    <a:pt x="41" y="211"/>
                  </a:cubicBezTo>
                  <a:cubicBezTo>
                    <a:pt x="44" y="212"/>
                    <a:pt x="44" y="212"/>
                    <a:pt x="44" y="212"/>
                  </a:cubicBezTo>
                  <a:cubicBezTo>
                    <a:pt x="46" y="213"/>
                    <a:pt x="49" y="214"/>
                    <a:pt x="51" y="216"/>
                  </a:cubicBezTo>
                  <a:cubicBezTo>
                    <a:pt x="52" y="216"/>
                    <a:pt x="54" y="217"/>
                    <a:pt x="55" y="218"/>
                  </a:cubicBezTo>
                  <a:cubicBezTo>
                    <a:pt x="57" y="218"/>
                    <a:pt x="58" y="219"/>
                    <a:pt x="60" y="219"/>
                  </a:cubicBezTo>
                  <a:cubicBezTo>
                    <a:pt x="64" y="220"/>
                    <a:pt x="68" y="221"/>
                    <a:pt x="70" y="223"/>
                  </a:cubicBezTo>
                  <a:cubicBezTo>
                    <a:pt x="71" y="223"/>
                    <a:pt x="72" y="225"/>
                    <a:pt x="73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5" y="227"/>
                    <a:pt x="76" y="227"/>
                    <a:pt x="76" y="226"/>
                  </a:cubicBezTo>
                  <a:cubicBezTo>
                    <a:pt x="76" y="226"/>
                    <a:pt x="76" y="225"/>
                    <a:pt x="76" y="225"/>
                  </a:cubicBezTo>
                  <a:cubicBezTo>
                    <a:pt x="75" y="224"/>
                    <a:pt x="75" y="222"/>
                    <a:pt x="76" y="220"/>
                  </a:cubicBezTo>
                  <a:cubicBezTo>
                    <a:pt x="77" y="218"/>
                    <a:pt x="78" y="218"/>
                    <a:pt x="79" y="218"/>
                  </a:cubicBezTo>
                  <a:cubicBezTo>
                    <a:pt x="80" y="218"/>
                    <a:pt x="80" y="218"/>
                    <a:pt x="80" y="218"/>
                  </a:cubicBezTo>
                  <a:cubicBezTo>
                    <a:pt x="82" y="216"/>
                    <a:pt x="84" y="214"/>
                    <a:pt x="85" y="211"/>
                  </a:cubicBezTo>
                  <a:cubicBezTo>
                    <a:pt x="88" y="207"/>
                    <a:pt x="91" y="203"/>
                    <a:pt x="96" y="201"/>
                  </a:cubicBezTo>
                  <a:cubicBezTo>
                    <a:pt x="100" y="199"/>
                    <a:pt x="104" y="199"/>
                    <a:pt x="108" y="198"/>
                  </a:cubicBezTo>
                  <a:cubicBezTo>
                    <a:pt x="110" y="198"/>
                    <a:pt x="113" y="197"/>
                    <a:pt x="115" y="197"/>
                  </a:cubicBezTo>
                  <a:cubicBezTo>
                    <a:pt x="115" y="197"/>
                    <a:pt x="116" y="197"/>
                    <a:pt x="116" y="196"/>
                  </a:cubicBezTo>
                  <a:cubicBezTo>
                    <a:pt x="117" y="196"/>
                    <a:pt x="118" y="196"/>
                    <a:pt x="119" y="196"/>
                  </a:cubicBezTo>
                  <a:cubicBezTo>
                    <a:pt x="121" y="196"/>
                    <a:pt x="121" y="197"/>
                    <a:pt x="122" y="197"/>
                  </a:cubicBezTo>
                  <a:cubicBezTo>
                    <a:pt x="122" y="197"/>
                    <a:pt x="122" y="197"/>
                    <a:pt x="122" y="198"/>
                  </a:cubicBezTo>
                  <a:cubicBezTo>
                    <a:pt x="123" y="197"/>
                    <a:pt x="124" y="197"/>
                    <a:pt x="126" y="196"/>
                  </a:cubicBezTo>
                  <a:cubicBezTo>
                    <a:pt x="126" y="195"/>
                    <a:pt x="127" y="194"/>
                    <a:pt x="129" y="194"/>
                  </a:cubicBezTo>
                  <a:cubicBezTo>
                    <a:pt x="132" y="192"/>
                    <a:pt x="133" y="192"/>
                    <a:pt x="135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9" y="193"/>
                    <a:pt x="141" y="192"/>
                    <a:pt x="143" y="192"/>
                  </a:cubicBezTo>
                  <a:cubicBezTo>
                    <a:pt x="144" y="191"/>
                    <a:pt x="146" y="191"/>
                    <a:pt x="148" y="191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6" y="191"/>
                    <a:pt x="162" y="190"/>
                    <a:pt x="167" y="191"/>
                  </a:cubicBezTo>
                  <a:cubicBezTo>
                    <a:pt x="168" y="192"/>
                    <a:pt x="169" y="193"/>
                    <a:pt x="170" y="194"/>
                  </a:cubicBezTo>
                  <a:cubicBezTo>
                    <a:pt x="171" y="194"/>
                    <a:pt x="172" y="195"/>
                    <a:pt x="172" y="195"/>
                  </a:cubicBezTo>
                  <a:cubicBezTo>
                    <a:pt x="173" y="195"/>
                    <a:pt x="177" y="192"/>
                    <a:pt x="178" y="191"/>
                  </a:cubicBezTo>
                  <a:cubicBezTo>
                    <a:pt x="179" y="190"/>
                    <a:pt x="179" y="189"/>
                    <a:pt x="179" y="189"/>
                  </a:cubicBezTo>
                  <a:cubicBezTo>
                    <a:pt x="180" y="188"/>
                    <a:pt x="181" y="187"/>
                    <a:pt x="184" y="186"/>
                  </a:cubicBezTo>
                  <a:cubicBezTo>
                    <a:pt x="185" y="185"/>
                    <a:pt x="185" y="185"/>
                    <a:pt x="185" y="185"/>
                  </a:cubicBezTo>
                  <a:cubicBezTo>
                    <a:pt x="188" y="184"/>
                    <a:pt x="189" y="183"/>
                    <a:pt x="190" y="180"/>
                  </a:cubicBezTo>
                  <a:cubicBezTo>
                    <a:pt x="190" y="179"/>
                    <a:pt x="189" y="178"/>
                    <a:pt x="189" y="177"/>
                  </a:cubicBezTo>
                  <a:cubicBezTo>
                    <a:pt x="189" y="176"/>
                    <a:pt x="189" y="175"/>
                    <a:pt x="189" y="174"/>
                  </a:cubicBezTo>
                  <a:cubicBezTo>
                    <a:pt x="189" y="173"/>
                    <a:pt x="189" y="172"/>
                    <a:pt x="190" y="172"/>
                  </a:cubicBezTo>
                  <a:cubicBezTo>
                    <a:pt x="190" y="171"/>
                    <a:pt x="190" y="171"/>
                    <a:pt x="190" y="170"/>
                  </a:cubicBezTo>
                  <a:cubicBezTo>
                    <a:pt x="191" y="167"/>
                    <a:pt x="190" y="167"/>
                    <a:pt x="188" y="166"/>
                  </a:cubicBezTo>
                  <a:cubicBezTo>
                    <a:pt x="187" y="165"/>
                    <a:pt x="185" y="164"/>
                    <a:pt x="183" y="162"/>
                  </a:cubicBezTo>
                  <a:cubicBezTo>
                    <a:pt x="183" y="161"/>
                    <a:pt x="183" y="160"/>
                    <a:pt x="183" y="160"/>
                  </a:cubicBezTo>
                  <a:cubicBezTo>
                    <a:pt x="185" y="158"/>
                    <a:pt x="187" y="157"/>
                    <a:pt x="188" y="156"/>
                  </a:cubicBezTo>
                  <a:cubicBezTo>
                    <a:pt x="190" y="154"/>
                    <a:pt x="192" y="153"/>
                    <a:pt x="194" y="151"/>
                  </a:cubicBezTo>
                  <a:cubicBezTo>
                    <a:pt x="195" y="149"/>
                    <a:pt x="195" y="149"/>
                    <a:pt x="194" y="147"/>
                  </a:cubicBezTo>
                  <a:cubicBezTo>
                    <a:pt x="193" y="147"/>
                    <a:pt x="193" y="146"/>
                    <a:pt x="192" y="146"/>
                  </a:cubicBezTo>
                  <a:cubicBezTo>
                    <a:pt x="191" y="144"/>
                    <a:pt x="190" y="141"/>
                    <a:pt x="189" y="138"/>
                  </a:cubicBezTo>
                  <a:cubicBezTo>
                    <a:pt x="187" y="135"/>
                    <a:pt x="186" y="132"/>
                    <a:pt x="184" y="129"/>
                  </a:cubicBezTo>
                  <a:cubicBezTo>
                    <a:pt x="183" y="129"/>
                    <a:pt x="183" y="128"/>
                    <a:pt x="183" y="128"/>
                  </a:cubicBezTo>
                  <a:cubicBezTo>
                    <a:pt x="183" y="127"/>
                    <a:pt x="184" y="127"/>
                    <a:pt x="184" y="126"/>
                  </a:cubicBezTo>
                  <a:cubicBezTo>
                    <a:pt x="185" y="126"/>
                    <a:pt x="186" y="125"/>
                    <a:pt x="186" y="125"/>
                  </a:cubicBezTo>
                  <a:cubicBezTo>
                    <a:pt x="188" y="124"/>
                    <a:pt x="189" y="124"/>
                    <a:pt x="190" y="123"/>
                  </a:cubicBezTo>
                  <a:cubicBezTo>
                    <a:pt x="190" y="122"/>
                    <a:pt x="190" y="122"/>
                    <a:pt x="190" y="121"/>
                  </a:cubicBezTo>
                  <a:cubicBezTo>
                    <a:pt x="190" y="120"/>
                    <a:pt x="189" y="119"/>
                    <a:pt x="190" y="117"/>
                  </a:cubicBezTo>
                  <a:cubicBezTo>
                    <a:pt x="191" y="113"/>
                    <a:pt x="199" y="111"/>
                    <a:pt x="201" y="110"/>
                  </a:cubicBezTo>
                  <a:cubicBezTo>
                    <a:pt x="202" y="110"/>
                    <a:pt x="202" y="110"/>
                    <a:pt x="203" y="110"/>
                  </a:cubicBezTo>
                  <a:cubicBezTo>
                    <a:pt x="207" y="109"/>
                    <a:pt x="208" y="109"/>
                    <a:pt x="207" y="106"/>
                  </a:cubicBezTo>
                  <a:cubicBezTo>
                    <a:pt x="207" y="103"/>
                    <a:pt x="204" y="98"/>
                    <a:pt x="203" y="98"/>
                  </a:cubicBezTo>
                  <a:cubicBezTo>
                    <a:pt x="202" y="98"/>
                    <a:pt x="202" y="98"/>
                    <a:pt x="202" y="97"/>
                  </a:cubicBezTo>
                  <a:cubicBezTo>
                    <a:pt x="201" y="97"/>
                    <a:pt x="201" y="96"/>
                    <a:pt x="202" y="95"/>
                  </a:cubicBezTo>
                  <a:cubicBezTo>
                    <a:pt x="203" y="93"/>
                    <a:pt x="205" y="89"/>
                    <a:pt x="205" y="87"/>
                  </a:cubicBezTo>
                  <a:cubicBezTo>
                    <a:pt x="206" y="86"/>
                    <a:pt x="206" y="85"/>
                    <a:pt x="205" y="84"/>
                  </a:cubicBezTo>
                  <a:cubicBezTo>
                    <a:pt x="205" y="83"/>
                    <a:pt x="205" y="82"/>
                    <a:pt x="206" y="81"/>
                  </a:cubicBezTo>
                  <a:cubicBezTo>
                    <a:pt x="207" y="80"/>
                    <a:pt x="209" y="79"/>
                    <a:pt x="211" y="79"/>
                  </a:cubicBezTo>
                  <a:cubicBezTo>
                    <a:pt x="211" y="79"/>
                    <a:pt x="211" y="79"/>
                    <a:pt x="211" y="79"/>
                  </a:cubicBezTo>
                  <a:cubicBezTo>
                    <a:pt x="212" y="79"/>
                    <a:pt x="213" y="79"/>
                    <a:pt x="214" y="80"/>
                  </a:cubicBezTo>
                  <a:cubicBezTo>
                    <a:pt x="214" y="80"/>
                    <a:pt x="214" y="80"/>
                    <a:pt x="214" y="80"/>
                  </a:cubicBezTo>
                  <a:cubicBezTo>
                    <a:pt x="214" y="80"/>
                    <a:pt x="214" y="79"/>
                    <a:pt x="214" y="79"/>
                  </a:cubicBezTo>
                  <a:cubicBezTo>
                    <a:pt x="214" y="79"/>
                    <a:pt x="214" y="78"/>
                    <a:pt x="214" y="77"/>
                  </a:cubicBezTo>
                  <a:cubicBezTo>
                    <a:pt x="213" y="76"/>
                    <a:pt x="213" y="75"/>
                    <a:pt x="213" y="73"/>
                  </a:cubicBezTo>
                  <a:cubicBezTo>
                    <a:pt x="213" y="73"/>
                    <a:pt x="213" y="73"/>
                    <a:pt x="213" y="72"/>
                  </a:cubicBezTo>
                  <a:cubicBezTo>
                    <a:pt x="213" y="71"/>
                    <a:pt x="214" y="70"/>
                    <a:pt x="215" y="70"/>
                  </a:cubicBezTo>
                  <a:cubicBezTo>
                    <a:pt x="215" y="70"/>
                    <a:pt x="216" y="70"/>
                    <a:pt x="217" y="70"/>
                  </a:cubicBezTo>
                  <a:cubicBezTo>
                    <a:pt x="218" y="70"/>
                    <a:pt x="220" y="70"/>
                    <a:pt x="222" y="72"/>
                  </a:cubicBezTo>
                  <a:cubicBezTo>
                    <a:pt x="223" y="73"/>
                    <a:pt x="223" y="74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4" y="75"/>
                  </a:cubicBezTo>
                  <a:cubicBezTo>
                    <a:pt x="225" y="75"/>
                    <a:pt x="226" y="75"/>
                    <a:pt x="228" y="76"/>
                  </a:cubicBezTo>
                  <a:cubicBezTo>
                    <a:pt x="228" y="77"/>
                    <a:pt x="228" y="78"/>
                    <a:pt x="228" y="79"/>
                  </a:cubicBezTo>
                  <a:cubicBezTo>
                    <a:pt x="229" y="79"/>
                    <a:pt x="231" y="79"/>
                    <a:pt x="232" y="79"/>
                  </a:cubicBezTo>
                  <a:cubicBezTo>
                    <a:pt x="232" y="78"/>
                    <a:pt x="232" y="75"/>
                    <a:pt x="232" y="74"/>
                  </a:cubicBezTo>
                  <a:cubicBezTo>
                    <a:pt x="232" y="73"/>
                    <a:pt x="233" y="73"/>
                    <a:pt x="233" y="72"/>
                  </a:cubicBezTo>
                  <a:cubicBezTo>
                    <a:pt x="236" y="71"/>
                    <a:pt x="235" y="69"/>
                    <a:pt x="234" y="64"/>
                  </a:cubicBezTo>
                  <a:cubicBezTo>
                    <a:pt x="234" y="63"/>
                    <a:pt x="234" y="63"/>
                    <a:pt x="234" y="63"/>
                  </a:cubicBezTo>
                  <a:cubicBezTo>
                    <a:pt x="233" y="62"/>
                    <a:pt x="233" y="61"/>
                    <a:pt x="233" y="61"/>
                  </a:cubicBezTo>
                  <a:cubicBezTo>
                    <a:pt x="232" y="59"/>
                    <a:pt x="232" y="59"/>
                    <a:pt x="230" y="57"/>
                  </a:cubicBezTo>
                  <a:cubicBezTo>
                    <a:pt x="230" y="57"/>
                    <a:pt x="229" y="56"/>
                    <a:pt x="229" y="56"/>
                  </a:cubicBezTo>
                  <a:cubicBezTo>
                    <a:pt x="227" y="55"/>
                    <a:pt x="225" y="53"/>
                    <a:pt x="224" y="49"/>
                  </a:cubicBezTo>
                  <a:cubicBezTo>
                    <a:pt x="223" y="46"/>
                    <a:pt x="223" y="43"/>
                    <a:pt x="224" y="41"/>
                  </a:cubicBezTo>
                  <a:cubicBezTo>
                    <a:pt x="224" y="39"/>
                    <a:pt x="224" y="38"/>
                    <a:pt x="224" y="37"/>
                  </a:cubicBezTo>
                  <a:cubicBezTo>
                    <a:pt x="224" y="37"/>
                    <a:pt x="224" y="36"/>
                    <a:pt x="224" y="35"/>
                  </a:cubicBezTo>
                  <a:cubicBezTo>
                    <a:pt x="224" y="33"/>
                    <a:pt x="224" y="30"/>
                    <a:pt x="225" y="28"/>
                  </a:cubicBezTo>
                  <a:cubicBezTo>
                    <a:pt x="225" y="27"/>
                    <a:pt x="225" y="27"/>
                    <a:pt x="226" y="26"/>
                  </a:cubicBezTo>
                  <a:cubicBezTo>
                    <a:pt x="227" y="26"/>
                    <a:pt x="227" y="26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9" y="27"/>
                    <a:pt x="228" y="26"/>
                  </a:cubicBezTo>
                  <a:cubicBezTo>
                    <a:pt x="228" y="26"/>
                    <a:pt x="227" y="26"/>
                    <a:pt x="227" y="25"/>
                  </a:cubicBezTo>
                  <a:cubicBezTo>
                    <a:pt x="226" y="25"/>
                    <a:pt x="226" y="25"/>
                    <a:pt x="225" y="25"/>
                  </a:cubicBezTo>
                  <a:cubicBezTo>
                    <a:pt x="225" y="24"/>
                    <a:pt x="225" y="24"/>
                    <a:pt x="225" y="23"/>
                  </a:cubicBezTo>
                  <a:cubicBezTo>
                    <a:pt x="225" y="22"/>
                    <a:pt x="226" y="21"/>
                    <a:pt x="227" y="20"/>
                  </a:cubicBezTo>
                  <a:close/>
                  <a:moveTo>
                    <a:pt x="190" y="100"/>
                  </a:moveTo>
                  <a:cubicBezTo>
                    <a:pt x="190" y="101"/>
                    <a:pt x="190" y="101"/>
                    <a:pt x="190" y="102"/>
                  </a:cubicBezTo>
                  <a:cubicBezTo>
                    <a:pt x="189" y="103"/>
                    <a:pt x="190" y="105"/>
                    <a:pt x="190" y="106"/>
                  </a:cubicBezTo>
                  <a:cubicBezTo>
                    <a:pt x="190" y="110"/>
                    <a:pt x="191" y="115"/>
                    <a:pt x="186" y="117"/>
                  </a:cubicBezTo>
                  <a:cubicBezTo>
                    <a:pt x="185" y="118"/>
                    <a:pt x="183" y="118"/>
                    <a:pt x="181" y="118"/>
                  </a:cubicBezTo>
                  <a:cubicBezTo>
                    <a:pt x="180" y="118"/>
                    <a:pt x="178" y="118"/>
                    <a:pt x="177" y="118"/>
                  </a:cubicBezTo>
                  <a:cubicBezTo>
                    <a:pt x="175" y="117"/>
                    <a:pt x="174" y="117"/>
                    <a:pt x="171" y="117"/>
                  </a:cubicBezTo>
                  <a:cubicBezTo>
                    <a:pt x="162" y="118"/>
                    <a:pt x="157" y="118"/>
                    <a:pt x="155" y="115"/>
                  </a:cubicBezTo>
                  <a:cubicBezTo>
                    <a:pt x="154" y="115"/>
                    <a:pt x="154" y="113"/>
                    <a:pt x="154" y="112"/>
                  </a:cubicBezTo>
                  <a:cubicBezTo>
                    <a:pt x="154" y="111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09"/>
                    <a:pt x="157" y="109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57" y="107"/>
                    <a:pt x="157" y="106"/>
                    <a:pt x="157" y="104"/>
                  </a:cubicBezTo>
                  <a:cubicBezTo>
                    <a:pt x="157" y="101"/>
                    <a:pt x="157" y="98"/>
                    <a:pt x="164" y="97"/>
                  </a:cubicBezTo>
                  <a:cubicBezTo>
                    <a:pt x="165" y="96"/>
                    <a:pt x="166" y="96"/>
                    <a:pt x="167" y="96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8" y="95"/>
                    <a:pt x="169" y="94"/>
                    <a:pt x="170" y="95"/>
                  </a:cubicBezTo>
                  <a:cubicBezTo>
                    <a:pt x="174" y="96"/>
                    <a:pt x="177" y="96"/>
                    <a:pt x="181" y="95"/>
                  </a:cubicBezTo>
                  <a:cubicBezTo>
                    <a:pt x="182" y="95"/>
                    <a:pt x="184" y="95"/>
                    <a:pt x="185" y="94"/>
                  </a:cubicBezTo>
                  <a:cubicBezTo>
                    <a:pt x="187" y="94"/>
                    <a:pt x="189" y="94"/>
                    <a:pt x="190" y="96"/>
                  </a:cubicBezTo>
                  <a:cubicBezTo>
                    <a:pt x="191" y="97"/>
                    <a:pt x="191" y="98"/>
                    <a:pt x="190" y="10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96913A95-F0C8-4F3C-8880-DF000ABB7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371" y="3727455"/>
              <a:ext cx="104775" cy="60325"/>
            </a:xfrm>
            <a:custGeom>
              <a:avLst/>
              <a:gdLst>
                <a:gd name="T0" fmla="*/ 22 w 28"/>
                <a:gd name="T1" fmla="*/ 1 h 16"/>
                <a:gd name="T2" fmla="*/ 20 w 28"/>
                <a:gd name="T3" fmla="*/ 1 h 16"/>
                <a:gd name="T4" fmla="*/ 20 w 28"/>
                <a:gd name="T5" fmla="*/ 3 h 16"/>
                <a:gd name="T6" fmla="*/ 17 w 28"/>
                <a:gd name="T7" fmla="*/ 3 h 16"/>
                <a:gd name="T8" fmla="*/ 5 w 28"/>
                <a:gd name="T9" fmla="*/ 3 h 16"/>
                <a:gd name="T10" fmla="*/ 2 w 28"/>
                <a:gd name="T11" fmla="*/ 6 h 16"/>
                <a:gd name="T12" fmla="*/ 2 w 28"/>
                <a:gd name="T13" fmla="*/ 11 h 16"/>
                <a:gd name="T14" fmla="*/ 1 w 28"/>
                <a:gd name="T15" fmla="*/ 12 h 16"/>
                <a:gd name="T16" fmla="*/ 1 w 28"/>
                <a:gd name="T17" fmla="*/ 13 h 16"/>
                <a:gd name="T18" fmla="*/ 1 w 28"/>
                <a:gd name="T19" fmla="*/ 14 h 16"/>
                <a:gd name="T20" fmla="*/ 0 w 28"/>
                <a:gd name="T21" fmla="*/ 15 h 16"/>
                <a:gd name="T22" fmla="*/ 12 w 28"/>
                <a:gd name="T23" fmla="*/ 16 h 16"/>
                <a:gd name="T24" fmla="*/ 15 w 28"/>
                <a:gd name="T25" fmla="*/ 16 h 16"/>
                <a:gd name="T26" fmla="*/ 18 w 28"/>
                <a:gd name="T27" fmla="*/ 16 h 16"/>
                <a:gd name="T28" fmla="*/ 25 w 28"/>
                <a:gd name="T29" fmla="*/ 15 h 16"/>
                <a:gd name="T30" fmla="*/ 27 w 28"/>
                <a:gd name="T31" fmla="*/ 9 h 16"/>
                <a:gd name="T32" fmla="*/ 27 w 28"/>
                <a:gd name="T33" fmla="*/ 4 h 16"/>
                <a:gd name="T34" fmla="*/ 28 w 28"/>
                <a:gd name="T35" fmla="*/ 1 h 16"/>
                <a:gd name="T36" fmla="*/ 28 w 28"/>
                <a:gd name="T37" fmla="*/ 0 h 16"/>
                <a:gd name="T38" fmla="*/ 27 w 28"/>
                <a:gd name="T39" fmla="*/ 0 h 16"/>
                <a:gd name="T40" fmla="*/ 22 w 28"/>
                <a:gd name="T4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16">
                  <a:moveTo>
                    <a:pt x="22" y="1"/>
                  </a:moveTo>
                  <a:cubicBezTo>
                    <a:pt x="22" y="1"/>
                    <a:pt x="21" y="1"/>
                    <a:pt x="20" y="1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4"/>
                    <a:pt x="18" y="4"/>
                    <a:pt x="17" y="3"/>
                  </a:cubicBezTo>
                  <a:cubicBezTo>
                    <a:pt x="16" y="2"/>
                    <a:pt x="13" y="1"/>
                    <a:pt x="5" y="3"/>
                  </a:cubicBezTo>
                  <a:cubicBezTo>
                    <a:pt x="2" y="3"/>
                    <a:pt x="2" y="3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2" y="16"/>
                    <a:pt x="6" y="16"/>
                    <a:pt x="12" y="16"/>
                  </a:cubicBezTo>
                  <a:cubicBezTo>
                    <a:pt x="13" y="16"/>
                    <a:pt x="14" y="16"/>
                    <a:pt x="15" y="16"/>
                  </a:cubicBezTo>
                  <a:cubicBezTo>
                    <a:pt x="16" y="16"/>
                    <a:pt x="17" y="16"/>
                    <a:pt x="18" y="16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8" y="14"/>
                    <a:pt x="28" y="13"/>
                    <a:pt x="27" y="9"/>
                  </a:cubicBezTo>
                  <a:cubicBezTo>
                    <a:pt x="27" y="7"/>
                    <a:pt x="27" y="5"/>
                    <a:pt x="27" y="4"/>
                  </a:cubicBezTo>
                  <a:cubicBezTo>
                    <a:pt x="27" y="2"/>
                    <a:pt x="27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D61C5459-B5ED-4F2A-AA78-BACE91FC1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3964" y="16557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148B9A33-D75E-4BED-9DF5-714A34972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3194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804D22E6-CFD2-4EE3-AE4C-6F1A3BA0F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38293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4A929A99-642C-4A00-8AC7-4C9068D4F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590" y="1543049"/>
              <a:ext cx="7939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32E1A66B-30D8-4161-BA63-DB05338F0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208" y="164783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D639CE88-48C8-4C9A-AAE6-6F28F69E2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958" y="1947861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F191368C-C68F-47C3-9889-DC33B24C8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5726" y="3200405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C1DC6EF0-83DB-41D6-8608-BF256A601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470" y="5746749"/>
              <a:ext cx="30163" cy="14288"/>
            </a:xfrm>
            <a:custGeom>
              <a:avLst/>
              <a:gdLst>
                <a:gd name="T0" fmla="*/ 1 w 8"/>
                <a:gd name="T1" fmla="*/ 4 h 4"/>
                <a:gd name="T2" fmla="*/ 8 w 8"/>
                <a:gd name="T3" fmla="*/ 0 h 4"/>
                <a:gd name="T4" fmla="*/ 4 w 8"/>
                <a:gd name="T5" fmla="*/ 1 h 4"/>
                <a:gd name="T6" fmla="*/ 0 w 8"/>
                <a:gd name="T7" fmla="*/ 2 h 4"/>
                <a:gd name="T8" fmla="*/ 1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4"/>
                  </a:moveTo>
                  <a:cubicBezTo>
                    <a:pt x="3" y="3"/>
                    <a:pt x="6" y="2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0B529C8B-51D8-4388-AF88-9F55982F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414" y="5543555"/>
              <a:ext cx="203200" cy="220663"/>
            </a:xfrm>
            <a:custGeom>
              <a:avLst/>
              <a:gdLst>
                <a:gd name="T0" fmla="*/ 30 w 54"/>
                <a:gd name="T1" fmla="*/ 39 h 59"/>
                <a:gd name="T2" fmla="*/ 31 w 54"/>
                <a:gd name="T3" fmla="*/ 35 h 59"/>
                <a:gd name="T4" fmla="*/ 32 w 54"/>
                <a:gd name="T5" fmla="*/ 32 h 59"/>
                <a:gd name="T6" fmla="*/ 36 w 54"/>
                <a:gd name="T7" fmla="*/ 28 h 59"/>
                <a:gd name="T8" fmla="*/ 38 w 54"/>
                <a:gd name="T9" fmla="*/ 26 h 59"/>
                <a:gd name="T10" fmla="*/ 39 w 54"/>
                <a:gd name="T11" fmla="*/ 25 h 59"/>
                <a:gd name="T12" fmla="*/ 43 w 54"/>
                <a:gd name="T13" fmla="*/ 20 h 59"/>
                <a:gd name="T14" fmla="*/ 45 w 54"/>
                <a:gd name="T15" fmla="*/ 19 h 59"/>
                <a:gd name="T16" fmla="*/ 47 w 54"/>
                <a:gd name="T17" fmla="*/ 18 h 59"/>
                <a:gd name="T18" fmla="*/ 47 w 54"/>
                <a:gd name="T19" fmla="*/ 14 h 59"/>
                <a:gd name="T20" fmla="*/ 49 w 54"/>
                <a:gd name="T21" fmla="*/ 7 h 59"/>
                <a:gd name="T22" fmla="*/ 53 w 54"/>
                <a:gd name="T23" fmla="*/ 6 h 59"/>
                <a:gd name="T24" fmla="*/ 54 w 54"/>
                <a:gd name="T25" fmla="*/ 6 h 59"/>
                <a:gd name="T26" fmla="*/ 54 w 54"/>
                <a:gd name="T27" fmla="*/ 0 h 59"/>
                <a:gd name="T28" fmla="*/ 53 w 54"/>
                <a:gd name="T29" fmla="*/ 0 h 59"/>
                <a:gd name="T30" fmla="*/ 47 w 54"/>
                <a:gd name="T31" fmla="*/ 2 h 59"/>
                <a:gd name="T32" fmla="*/ 45 w 54"/>
                <a:gd name="T33" fmla="*/ 4 h 59"/>
                <a:gd name="T34" fmla="*/ 41 w 54"/>
                <a:gd name="T35" fmla="*/ 6 h 59"/>
                <a:gd name="T36" fmla="*/ 39 w 54"/>
                <a:gd name="T37" fmla="*/ 5 h 59"/>
                <a:gd name="T38" fmla="*/ 38 w 54"/>
                <a:gd name="T39" fmla="*/ 5 h 59"/>
                <a:gd name="T40" fmla="*/ 37 w 54"/>
                <a:gd name="T41" fmla="*/ 6 h 59"/>
                <a:gd name="T42" fmla="*/ 36 w 54"/>
                <a:gd name="T43" fmla="*/ 6 h 59"/>
                <a:gd name="T44" fmla="*/ 28 w 54"/>
                <a:gd name="T45" fmla="*/ 16 h 59"/>
                <a:gd name="T46" fmla="*/ 27 w 54"/>
                <a:gd name="T47" fmla="*/ 18 h 59"/>
                <a:gd name="T48" fmla="*/ 20 w 54"/>
                <a:gd name="T49" fmla="*/ 34 h 59"/>
                <a:gd name="T50" fmla="*/ 14 w 54"/>
                <a:gd name="T51" fmla="*/ 37 h 59"/>
                <a:gd name="T52" fmla="*/ 10 w 54"/>
                <a:gd name="T53" fmla="*/ 41 h 59"/>
                <a:gd name="T54" fmla="*/ 9 w 54"/>
                <a:gd name="T55" fmla="*/ 42 h 59"/>
                <a:gd name="T56" fmla="*/ 5 w 54"/>
                <a:gd name="T57" fmla="*/ 47 h 59"/>
                <a:gd name="T58" fmla="*/ 3 w 54"/>
                <a:gd name="T59" fmla="*/ 48 h 59"/>
                <a:gd name="T60" fmla="*/ 1 w 54"/>
                <a:gd name="T61" fmla="*/ 50 h 59"/>
                <a:gd name="T62" fmla="*/ 1 w 54"/>
                <a:gd name="T63" fmla="*/ 58 h 59"/>
                <a:gd name="T64" fmla="*/ 2 w 54"/>
                <a:gd name="T65" fmla="*/ 59 h 59"/>
                <a:gd name="T66" fmla="*/ 2 w 54"/>
                <a:gd name="T67" fmla="*/ 59 h 59"/>
                <a:gd name="T68" fmla="*/ 2 w 54"/>
                <a:gd name="T69" fmla="*/ 54 h 59"/>
                <a:gd name="T70" fmla="*/ 8 w 54"/>
                <a:gd name="T71" fmla="*/ 51 h 59"/>
                <a:gd name="T72" fmla="*/ 20 w 54"/>
                <a:gd name="T73" fmla="*/ 46 h 59"/>
                <a:gd name="T74" fmla="*/ 21 w 54"/>
                <a:gd name="T75" fmla="*/ 45 h 59"/>
                <a:gd name="T76" fmla="*/ 25 w 54"/>
                <a:gd name="T77" fmla="*/ 41 h 59"/>
                <a:gd name="T78" fmla="*/ 27 w 54"/>
                <a:gd name="T79" fmla="*/ 40 h 59"/>
                <a:gd name="T80" fmla="*/ 30 w 54"/>
                <a:gd name="T8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59">
                  <a:moveTo>
                    <a:pt x="30" y="39"/>
                  </a:moveTo>
                  <a:cubicBezTo>
                    <a:pt x="30" y="38"/>
                    <a:pt x="31" y="37"/>
                    <a:pt x="31" y="35"/>
                  </a:cubicBezTo>
                  <a:cubicBezTo>
                    <a:pt x="31" y="34"/>
                    <a:pt x="31" y="33"/>
                    <a:pt x="32" y="32"/>
                  </a:cubicBezTo>
                  <a:cubicBezTo>
                    <a:pt x="33" y="30"/>
                    <a:pt x="34" y="29"/>
                    <a:pt x="36" y="28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8" y="26"/>
                    <a:pt x="39" y="25"/>
                    <a:pt x="39" y="25"/>
                  </a:cubicBezTo>
                  <a:cubicBezTo>
                    <a:pt x="40" y="23"/>
                    <a:pt x="41" y="22"/>
                    <a:pt x="43" y="20"/>
                  </a:cubicBezTo>
                  <a:cubicBezTo>
                    <a:pt x="44" y="20"/>
                    <a:pt x="44" y="20"/>
                    <a:pt x="45" y="19"/>
                  </a:cubicBezTo>
                  <a:cubicBezTo>
                    <a:pt x="46" y="19"/>
                    <a:pt x="47" y="18"/>
                    <a:pt x="47" y="18"/>
                  </a:cubicBezTo>
                  <a:cubicBezTo>
                    <a:pt x="47" y="17"/>
                    <a:pt x="47" y="15"/>
                    <a:pt x="47" y="14"/>
                  </a:cubicBezTo>
                  <a:cubicBezTo>
                    <a:pt x="47" y="11"/>
                    <a:pt x="47" y="8"/>
                    <a:pt x="49" y="7"/>
                  </a:cubicBezTo>
                  <a:cubicBezTo>
                    <a:pt x="50" y="5"/>
                    <a:pt x="52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5"/>
                    <a:pt x="54" y="1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49" y="1"/>
                    <a:pt x="47" y="2"/>
                  </a:cubicBezTo>
                  <a:cubicBezTo>
                    <a:pt x="46" y="3"/>
                    <a:pt x="46" y="3"/>
                    <a:pt x="45" y="4"/>
                  </a:cubicBezTo>
                  <a:cubicBezTo>
                    <a:pt x="44" y="4"/>
                    <a:pt x="42" y="5"/>
                    <a:pt x="41" y="6"/>
                  </a:cubicBezTo>
                  <a:cubicBezTo>
                    <a:pt x="40" y="6"/>
                    <a:pt x="39" y="5"/>
                    <a:pt x="39" y="5"/>
                  </a:cubicBezTo>
                  <a:cubicBezTo>
                    <a:pt x="39" y="5"/>
                    <a:pt x="38" y="5"/>
                    <a:pt x="38" y="5"/>
                  </a:cubicBezTo>
                  <a:cubicBezTo>
                    <a:pt x="38" y="5"/>
                    <a:pt x="37" y="5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9"/>
                    <a:pt x="29" y="11"/>
                    <a:pt x="28" y="16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3"/>
                    <a:pt x="24" y="30"/>
                    <a:pt x="20" y="34"/>
                  </a:cubicBezTo>
                  <a:cubicBezTo>
                    <a:pt x="18" y="36"/>
                    <a:pt x="16" y="36"/>
                    <a:pt x="14" y="37"/>
                  </a:cubicBezTo>
                  <a:cubicBezTo>
                    <a:pt x="12" y="38"/>
                    <a:pt x="11" y="38"/>
                    <a:pt x="10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4"/>
                    <a:pt x="8" y="45"/>
                    <a:pt x="5" y="47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2" y="49"/>
                    <a:pt x="1" y="49"/>
                    <a:pt x="1" y="50"/>
                  </a:cubicBezTo>
                  <a:cubicBezTo>
                    <a:pt x="0" y="52"/>
                    <a:pt x="0" y="57"/>
                    <a:pt x="1" y="58"/>
                  </a:cubicBezTo>
                  <a:cubicBezTo>
                    <a:pt x="1" y="58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7"/>
                    <a:pt x="1" y="56"/>
                    <a:pt x="2" y="54"/>
                  </a:cubicBezTo>
                  <a:cubicBezTo>
                    <a:pt x="3" y="52"/>
                    <a:pt x="5" y="51"/>
                    <a:pt x="8" y="51"/>
                  </a:cubicBezTo>
                  <a:cubicBezTo>
                    <a:pt x="14" y="50"/>
                    <a:pt x="17" y="50"/>
                    <a:pt x="20" y="46"/>
                  </a:cubicBezTo>
                  <a:cubicBezTo>
                    <a:pt x="21" y="46"/>
                    <a:pt x="21" y="45"/>
                    <a:pt x="21" y="45"/>
                  </a:cubicBezTo>
                  <a:cubicBezTo>
                    <a:pt x="22" y="44"/>
                    <a:pt x="23" y="42"/>
                    <a:pt x="25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40"/>
                    <a:pt x="29" y="40"/>
                    <a:pt x="30" y="3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520DC701-765C-496E-8394-D7A0E9CE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764" y="56753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E67D197B-58CF-44E8-B0E8-84283253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764" y="5670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BAB6FECA-FDA6-4311-B9EC-B001DB82A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026" y="5024443"/>
              <a:ext cx="623888" cy="398463"/>
            </a:xfrm>
            <a:custGeom>
              <a:avLst/>
              <a:gdLst>
                <a:gd name="T0" fmla="*/ 166 w 166"/>
                <a:gd name="T1" fmla="*/ 41 h 106"/>
                <a:gd name="T2" fmla="*/ 164 w 166"/>
                <a:gd name="T3" fmla="*/ 36 h 106"/>
                <a:gd name="T4" fmla="*/ 162 w 166"/>
                <a:gd name="T5" fmla="*/ 20 h 106"/>
                <a:gd name="T6" fmla="*/ 163 w 166"/>
                <a:gd name="T7" fmla="*/ 7 h 106"/>
                <a:gd name="T8" fmla="*/ 164 w 166"/>
                <a:gd name="T9" fmla="*/ 3 h 106"/>
                <a:gd name="T10" fmla="*/ 162 w 166"/>
                <a:gd name="T11" fmla="*/ 0 h 106"/>
                <a:gd name="T12" fmla="*/ 156 w 166"/>
                <a:gd name="T13" fmla="*/ 0 h 106"/>
                <a:gd name="T14" fmla="*/ 139 w 166"/>
                <a:gd name="T15" fmla="*/ 7 h 106"/>
                <a:gd name="T16" fmla="*/ 122 w 166"/>
                <a:gd name="T17" fmla="*/ 2 h 106"/>
                <a:gd name="T18" fmla="*/ 115 w 166"/>
                <a:gd name="T19" fmla="*/ 5 h 106"/>
                <a:gd name="T20" fmla="*/ 106 w 166"/>
                <a:gd name="T21" fmla="*/ 3 h 106"/>
                <a:gd name="T22" fmla="*/ 94 w 166"/>
                <a:gd name="T23" fmla="*/ 8 h 106"/>
                <a:gd name="T24" fmla="*/ 86 w 166"/>
                <a:gd name="T25" fmla="*/ 9 h 106"/>
                <a:gd name="T26" fmla="*/ 84 w 166"/>
                <a:gd name="T27" fmla="*/ 10 h 106"/>
                <a:gd name="T28" fmla="*/ 83 w 166"/>
                <a:gd name="T29" fmla="*/ 14 h 106"/>
                <a:gd name="T30" fmla="*/ 69 w 166"/>
                <a:gd name="T31" fmla="*/ 23 h 106"/>
                <a:gd name="T32" fmla="*/ 62 w 166"/>
                <a:gd name="T33" fmla="*/ 20 h 106"/>
                <a:gd name="T34" fmla="*/ 34 w 166"/>
                <a:gd name="T35" fmla="*/ 15 h 106"/>
                <a:gd name="T36" fmla="*/ 19 w 166"/>
                <a:gd name="T37" fmla="*/ 12 h 106"/>
                <a:gd name="T38" fmla="*/ 14 w 166"/>
                <a:gd name="T39" fmla="*/ 11 h 106"/>
                <a:gd name="T40" fmla="*/ 3 w 166"/>
                <a:gd name="T41" fmla="*/ 10 h 106"/>
                <a:gd name="T42" fmla="*/ 1 w 166"/>
                <a:gd name="T43" fmla="*/ 22 h 106"/>
                <a:gd name="T44" fmla="*/ 1 w 166"/>
                <a:gd name="T45" fmla="*/ 33 h 106"/>
                <a:gd name="T46" fmla="*/ 1 w 166"/>
                <a:gd name="T47" fmla="*/ 35 h 106"/>
                <a:gd name="T48" fmla="*/ 18 w 166"/>
                <a:gd name="T49" fmla="*/ 36 h 106"/>
                <a:gd name="T50" fmla="*/ 58 w 166"/>
                <a:gd name="T51" fmla="*/ 45 h 106"/>
                <a:gd name="T52" fmla="*/ 69 w 166"/>
                <a:gd name="T53" fmla="*/ 48 h 106"/>
                <a:gd name="T54" fmla="*/ 93 w 166"/>
                <a:gd name="T55" fmla="*/ 66 h 106"/>
                <a:gd name="T56" fmla="*/ 112 w 166"/>
                <a:gd name="T57" fmla="*/ 78 h 106"/>
                <a:gd name="T58" fmla="*/ 130 w 166"/>
                <a:gd name="T59" fmla="*/ 82 h 106"/>
                <a:gd name="T60" fmla="*/ 130 w 166"/>
                <a:gd name="T61" fmla="*/ 82 h 106"/>
                <a:gd name="T62" fmla="*/ 131 w 166"/>
                <a:gd name="T63" fmla="*/ 84 h 106"/>
                <a:gd name="T64" fmla="*/ 127 w 166"/>
                <a:gd name="T65" fmla="*/ 90 h 106"/>
                <a:gd name="T66" fmla="*/ 123 w 166"/>
                <a:gd name="T67" fmla="*/ 96 h 106"/>
                <a:gd name="T68" fmla="*/ 120 w 166"/>
                <a:gd name="T69" fmla="*/ 102 h 106"/>
                <a:gd name="T70" fmla="*/ 119 w 166"/>
                <a:gd name="T71" fmla="*/ 104 h 106"/>
                <a:gd name="T72" fmla="*/ 128 w 166"/>
                <a:gd name="T73" fmla="*/ 105 h 106"/>
                <a:gd name="T74" fmla="*/ 130 w 166"/>
                <a:gd name="T75" fmla="*/ 104 h 106"/>
                <a:gd name="T76" fmla="*/ 137 w 166"/>
                <a:gd name="T77" fmla="*/ 98 h 106"/>
                <a:gd name="T78" fmla="*/ 153 w 166"/>
                <a:gd name="T79" fmla="*/ 84 h 106"/>
                <a:gd name="T80" fmla="*/ 161 w 166"/>
                <a:gd name="T81" fmla="*/ 77 h 106"/>
                <a:gd name="T82" fmla="*/ 165 w 166"/>
                <a:gd name="T83" fmla="*/ 64 h 106"/>
                <a:gd name="T84" fmla="*/ 164 w 166"/>
                <a:gd name="T85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106">
                  <a:moveTo>
                    <a:pt x="165" y="48"/>
                  </a:moveTo>
                  <a:cubicBezTo>
                    <a:pt x="166" y="46"/>
                    <a:pt x="166" y="44"/>
                    <a:pt x="166" y="41"/>
                  </a:cubicBezTo>
                  <a:cubicBezTo>
                    <a:pt x="166" y="41"/>
                    <a:pt x="166" y="40"/>
                    <a:pt x="165" y="39"/>
                  </a:cubicBezTo>
                  <a:cubicBezTo>
                    <a:pt x="165" y="38"/>
                    <a:pt x="164" y="37"/>
                    <a:pt x="164" y="36"/>
                  </a:cubicBezTo>
                  <a:cubicBezTo>
                    <a:pt x="163" y="33"/>
                    <a:pt x="163" y="30"/>
                    <a:pt x="163" y="27"/>
                  </a:cubicBezTo>
                  <a:cubicBezTo>
                    <a:pt x="163" y="25"/>
                    <a:pt x="163" y="23"/>
                    <a:pt x="162" y="20"/>
                  </a:cubicBezTo>
                  <a:cubicBezTo>
                    <a:pt x="162" y="17"/>
                    <a:pt x="161" y="13"/>
                    <a:pt x="162" y="10"/>
                  </a:cubicBezTo>
                  <a:cubicBezTo>
                    <a:pt x="162" y="9"/>
                    <a:pt x="162" y="8"/>
                    <a:pt x="163" y="7"/>
                  </a:cubicBezTo>
                  <a:cubicBezTo>
                    <a:pt x="163" y="6"/>
                    <a:pt x="164" y="5"/>
                    <a:pt x="164" y="4"/>
                  </a:cubicBezTo>
                  <a:cubicBezTo>
                    <a:pt x="164" y="4"/>
                    <a:pt x="164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2"/>
                    <a:pt x="162" y="1"/>
                    <a:pt x="162" y="0"/>
                  </a:cubicBezTo>
                  <a:cubicBezTo>
                    <a:pt x="161" y="0"/>
                    <a:pt x="159" y="0"/>
                    <a:pt x="15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0" y="2"/>
                    <a:pt x="148" y="3"/>
                  </a:cubicBezTo>
                  <a:cubicBezTo>
                    <a:pt x="145" y="5"/>
                    <a:pt x="142" y="6"/>
                    <a:pt x="139" y="7"/>
                  </a:cubicBezTo>
                  <a:cubicBezTo>
                    <a:pt x="134" y="7"/>
                    <a:pt x="131" y="6"/>
                    <a:pt x="128" y="5"/>
                  </a:cubicBezTo>
                  <a:cubicBezTo>
                    <a:pt x="126" y="4"/>
                    <a:pt x="124" y="3"/>
                    <a:pt x="122" y="2"/>
                  </a:cubicBezTo>
                  <a:cubicBezTo>
                    <a:pt x="121" y="2"/>
                    <a:pt x="119" y="2"/>
                    <a:pt x="117" y="3"/>
                  </a:cubicBezTo>
                  <a:cubicBezTo>
                    <a:pt x="117" y="3"/>
                    <a:pt x="117" y="4"/>
                    <a:pt x="115" y="5"/>
                  </a:cubicBezTo>
                  <a:cubicBezTo>
                    <a:pt x="113" y="5"/>
                    <a:pt x="111" y="5"/>
                    <a:pt x="109" y="4"/>
                  </a:cubicBezTo>
                  <a:cubicBezTo>
                    <a:pt x="108" y="4"/>
                    <a:pt x="107" y="3"/>
                    <a:pt x="106" y="3"/>
                  </a:cubicBezTo>
                  <a:cubicBezTo>
                    <a:pt x="103" y="3"/>
                    <a:pt x="102" y="4"/>
                    <a:pt x="100" y="5"/>
                  </a:cubicBezTo>
                  <a:cubicBezTo>
                    <a:pt x="99" y="6"/>
                    <a:pt x="97" y="8"/>
                    <a:pt x="94" y="8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0" y="9"/>
                    <a:pt x="88" y="9"/>
                    <a:pt x="86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4" y="9"/>
                    <a:pt x="84" y="10"/>
                  </a:cubicBezTo>
                  <a:cubicBezTo>
                    <a:pt x="84" y="10"/>
                    <a:pt x="84" y="11"/>
                    <a:pt x="84" y="11"/>
                  </a:cubicBezTo>
                  <a:cubicBezTo>
                    <a:pt x="84" y="12"/>
                    <a:pt x="83" y="13"/>
                    <a:pt x="83" y="14"/>
                  </a:cubicBezTo>
                  <a:cubicBezTo>
                    <a:pt x="83" y="18"/>
                    <a:pt x="82" y="24"/>
                    <a:pt x="75" y="24"/>
                  </a:cubicBezTo>
                  <a:cubicBezTo>
                    <a:pt x="71" y="25"/>
                    <a:pt x="70" y="24"/>
                    <a:pt x="69" y="23"/>
                  </a:cubicBezTo>
                  <a:cubicBezTo>
                    <a:pt x="69" y="22"/>
                    <a:pt x="68" y="22"/>
                    <a:pt x="68" y="21"/>
                  </a:cubicBezTo>
                  <a:cubicBezTo>
                    <a:pt x="66" y="21"/>
                    <a:pt x="64" y="20"/>
                    <a:pt x="62" y="20"/>
                  </a:cubicBezTo>
                  <a:cubicBezTo>
                    <a:pt x="60" y="20"/>
                    <a:pt x="58" y="20"/>
                    <a:pt x="56" y="19"/>
                  </a:cubicBezTo>
                  <a:cubicBezTo>
                    <a:pt x="49" y="17"/>
                    <a:pt x="42" y="16"/>
                    <a:pt x="34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6" y="14"/>
                    <a:pt x="23" y="14"/>
                    <a:pt x="19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1"/>
                    <a:pt x="16" y="11"/>
                    <a:pt x="14" y="11"/>
                  </a:cubicBezTo>
                  <a:cubicBezTo>
                    <a:pt x="12" y="10"/>
                    <a:pt x="8" y="10"/>
                    <a:pt x="4" y="10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5"/>
                    <a:pt x="1" y="19"/>
                    <a:pt x="1" y="22"/>
                  </a:cubicBezTo>
                  <a:cubicBezTo>
                    <a:pt x="2" y="23"/>
                    <a:pt x="2" y="24"/>
                    <a:pt x="2" y="25"/>
                  </a:cubicBezTo>
                  <a:cubicBezTo>
                    <a:pt x="2" y="28"/>
                    <a:pt x="1" y="31"/>
                    <a:pt x="1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8" y="36"/>
                    <a:pt x="13" y="36"/>
                    <a:pt x="18" y="36"/>
                  </a:cubicBezTo>
                  <a:cubicBezTo>
                    <a:pt x="31" y="37"/>
                    <a:pt x="45" y="37"/>
                    <a:pt x="56" y="43"/>
                  </a:cubicBezTo>
                  <a:cubicBezTo>
                    <a:pt x="57" y="44"/>
                    <a:pt x="58" y="44"/>
                    <a:pt x="58" y="45"/>
                  </a:cubicBezTo>
                  <a:cubicBezTo>
                    <a:pt x="60" y="46"/>
                    <a:pt x="62" y="47"/>
                    <a:pt x="64" y="47"/>
                  </a:cubicBezTo>
                  <a:cubicBezTo>
                    <a:pt x="66" y="47"/>
                    <a:pt x="67" y="48"/>
                    <a:pt x="69" y="48"/>
                  </a:cubicBezTo>
                  <a:cubicBezTo>
                    <a:pt x="71" y="48"/>
                    <a:pt x="74" y="48"/>
                    <a:pt x="77" y="50"/>
                  </a:cubicBezTo>
                  <a:cubicBezTo>
                    <a:pt x="83" y="53"/>
                    <a:pt x="89" y="60"/>
                    <a:pt x="93" y="66"/>
                  </a:cubicBezTo>
                  <a:cubicBezTo>
                    <a:pt x="97" y="72"/>
                    <a:pt x="102" y="74"/>
                    <a:pt x="108" y="76"/>
                  </a:cubicBezTo>
                  <a:cubicBezTo>
                    <a:pt x="109" y="77"/>
                    <a:pt x="110" y="77"/>
                    <a:pt x="112" y="78"/>
                  </a:cubicBezTo>
                  <a:cubicBezTo>
                    <a:pt x="115" y="79"/>
                    <a:pt x="124" y="81"/>
                    <a:pt x="128" y="80"/>
                  </a:cubicBezTo>
                  <a:cubicBezTo>
                    <a:pt x="129" y="80"/>
                    <a:pt x="130" y="81"/>
                    <a:pt x="130" y="82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30" y="82"/>
                    <a:pt x="130" y="83"/>
                    <a:pt x="130" y="83"/>
                  </a:cubicBezTo>
                  <a:cubicBezTo>
                    <a:pt x="131" y="83"/>
                    <a:pt x="131" y="83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2" y="88"/>
                    <a:pt x="129" y="90"/>
                    <a:pt x="127" y="90"/>
                  </a:cubicBezTo>
                  <a:cubicBezTo>
                    <a:pt x="127" y="91"/>
                    <a:pt x="126" y="91"/>
                    <a:pt x="126" y="91"/>
                  </a:cubicBezTo>
                  <a:cubicBezTo>
                    <a:pt x="124" y="93"/>
                    <a:pt x="124" y="94"/>
                    <a:pt x="123" y="96"/>
                  </a:cubicBezTo>
                  <a:cubicBezTo>
                    <a:pt x="123" y="96"/>
                    <a:pt x="123" y="97"/>
                    <a:pt x="122" y="98"/>
                  </a:cubicBezTo>
                  <a:cubicBezTo>
                    <a:pt x="122" y="99"/>
                    <a:pt x="121" y="100"/>
                    <a:pt x="120" y="102"/>
                  </a:cubicBezTo>
                  <a:cubicBezTo>
                    <a:pt x="120" y="103"/>
                    <a:pt x="119" y="104"/>
                    <a:pt x="119" y="105"/>
                  </a:cubicBezTo>
                  <a:cubicBezTo>
                    <a:pt x="119" y="105"/>
                    <a:pt x="119" y="104"/>
                    <a:pt x="119" y="104"/>
                  </a:cubicBezTo>
                  <a:cubicBezTo>
                    <a:pt x="121" y="103"/>
                    <a:pt x="122" y="102"/>
                    <a:pt x="123" y="102"/>
                  </a:cubicBezTo>
                  <a:cubicBezTo>
                    <a:pt x="125" y="102"/>
                    <a:pt x="127" y="103"/>
                    <a:pt x="128" y="105"/>
                  </a:cubicBezTo>
                  <a:cubicBezTo>
                    <a:pt x="129" y="105"/>
                    <a:pt x="129" y="106"/>
                    <a:pt x="129" y="106"/>
                  </a:cubicBezTo>
                  <a:cubicBezTo>
                    <a:pt x="129" y="105"/>
                    <a:pt x="129" y="105"/>
                    <a:pt x="130" y="104"/>
                  </a:cubicBezTo>
                  <a:cubicBezTo>
                    <a:pt x="131" y="102"/>
                    <a:pt x="133" y="101"/>
                    <a:pt x="134" y="100"/>
                  </a:cubicBezTo>
                  <a:cubicBezTo>
                    <a:pt x="135" y="99"/>
                    <a:pt x="136" y="99"/>
                    <a:pt x="137" y="98"/>
                  </a:cubicBezTo>
                  <a:cubicBezTo>
                    <a:pt x="140" y="95"/>
                    <a:pt x="144" y="92"/>
                    <a:pt x="147" y="89"/>
                  </a:cubicBezTo>
                  <a:cubicBezTo>
                    <a:pt x="149" y="88"/>
                    <a:pt x="151" y="86"/>
                    <a:pt x="153" y="84"/>
                  </a:cubicBezTo>
                  <a:cubicBezTo>
                    <a:pt x="155" y="83"/>
                    <a:pt x="156" y="82"/>
                    <a:pt x="158" y="80"/>
                  </a:cubicBezTo>
                  <a:cubicBezTo>
                    <a:pt x="159" y="79"/>
                    <a:pt x="160" y="78"/>
                    <a:pt x="161" y="77"/>
                  </a:cubicBezTo>
                  <a:cubicBezTo>
                    <a:pt x="162" y="76"/>
                    <a:pt x="163" y="75"/>
                    <a:pt x="164" y="74"/>
                  </a:cubicBezTo>
                  <a:cubicBezTo>
                    <a:pt x="165" y="72"/>
                    <a:pt x="165" y="68"/>
                    <a:pt x="165" y="64"/>
                  </a:cubicBezTo>
                  <a:cubicBezTo>
                    <a:pt x="164" y="62"/>
                    <a:pt x="164" y="61"/>
                    <a:pt x="164" y="59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5" y="55"/>
                    <a:pt x="165" y="52"/>
                    <a:pt x="165" y="48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DC299E-86B7-4883-9814-F1086D738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128" y="5167318"/>
              <a:ext cx="946151" cy="804863"/>
            </a:xfrm>
            <a:custGeom>
              <a:avLst/>
              <a:gdLst>
                <a:gd name="T0" fmla="*/ 251 w 252"/>
                <a:gd name="T1" fmla="*/ 73 h 214"/>
                <a:gd name="T2" fmla="*/ 249 w 252"/>
                <a:gd name="T3" fmla="*/ 68 h 214"/>
                <a:gd name="T4" fmla="*/ 245 w 252"/>
                <a:gd name="T5" fmla="*/ 71 h 214"/>
                <a:gd name="T6" fmla="*/ 244 w 252"/>
                <a:gd name="T7" fmla="*/ 59 h 214"/>
                <a:gd name="T8" fmla="*/ 251 w 252"/>
                <a:gd name="T9" fmla="*/ 49 h 214"/>
                <a:gd name="T10" fmla="*/ 235 w 252"/>
                <a:gd name="T11" fmla="*/ 43 h 214"/>
                <a:gd name="T12" fmla="*/ 200 w 252"/>
                <a:gd name="T13" fmla="*/ 15 h 214"/>
                <a:gd name="T14" fmla="*/ 181 w 252"/>
                <a:gd name="T15" fmla="*/ 10 h 214"/>
                <a:gd name="T16" fmla="*/ 128 w 252"/>
                <a:gd name="T17" fmla="*/ 1 h 214"/>
                <a:gd name="T18" fmla="*/ 123 w 252"/>
                <a:gd name="T19" fmla="*/ 1 h 214"/>
                <a:gd name="T20" fmla="*/ 105 w 252"/>
                <a:gd name="T21" fmla="*/ 6 h 214"/>
                <a:gd name="T22" fmla="*/ 71 w 252"/>
                <a:gd name="T23" fmla="*/ 27 h 214"/>
                <a:gd name="T24" fmla="*/ 60 w 252"/>
                <a:gd name="T25" fmla="*/ 37 h 214"/>
                <a:gd name="T26" fmla="*/ 57 w 252"/>
                <a:gd name="T27" fmla="*/ 41 h 214"/>
                <a:gd name="T28" fmla="*/ 43 w 252"/>
                <a:gd name="T29" fmla="*/ 54 h 214"/>
                <a:gd name="T30" fmla="*/ 30 w 252"/>
                <a:gd name="T31" fmla="*/ 65 h 214"/>
                <a:gd name="T32" fmla="*/ 16 w 252"/>
                <a:gd name="T33" fmla="*/ 81 h 214"/>
                <a:gd name="T34" fmla="*/ 0 w 252"/>
                <a:gd name="T35" fmla="*/ 97 h 214"/>
                <a:gd name="T36" fmla="*/ 8 w 252"/>
                <a:gd name="T37" fmla="*/ 99 h 214"/>
                <a:gd name="T38" fmla="*/ 11 w 252"/>
                <a:gd name="T39" fmla="*/ 96 h 214"/>
                <a:gd name="T40" fmla="*/ 31 w 252"/>
                <a:gd name="T41" fmla="*/ 98 h 214"/>
                <a:gd name="T42" fmla="*/ 47 w 252"/>
                <a:gd name="T43" fmla="*/ 112 h 214"/>
                <a:gd name="T44" fmla="*/ 52 w 252"/>
                <a:gd name="T45" fmla="*/ 126 h 214"/>
                <a:gd name="T46" fmla="*/ 60 w 252"/>
                <a:gd name="T47" fmla="*/ 122 h 214"/>
                <a:gd name="T48" fmla="*/ 75 w 252"/>
                <a:gd name="T49" fmla="*/ 129 h 214"/>
                <a:gd name="T50" fmla="*/ 83 w 252"/>
                <a:gd name="T51" fmla="*/ 134 h 214"/>
                <a:gd name="T52" fmla="*/ 91 w 252"/>
                <a:gd name="T53" fmla="*/ 138 h 214"/>
                <a:gd name="T54" fmla="*/ 102 w 252"/>
                <a:gd name="T55" fmla="*/ 147 h 214"/>
                <a:gd name="T56" fmla="*/ 109 w 252"/>
                <a:gd name="T57" fmla="*/ 151 h 214"/>
                <a:gd name="T58" fmla="*/ 113 w 252"/>
                <a:gd name="T59" fmla="*/ 154 h 214"/>
                <a:gd name="T60" fmla="*/ 126 w 252"/>
                <a:gd name="T61" fmla="*/ 168 h 214"/>
                <a:gd name="T62" fmla="*/ 141 w 252"/>
                <a:gd name="T63" fmla="*/ 181 h 214"/>
                <a:gd name="T64" fmla="*/ 131 w 252"/>
                <a:gd name="T65" fmla="*/ 198 h 214"/>
                <a:gd name="T66" fmla="*/ 133 w 252"/>
                <a:gd name="T67" fmla="*/ 211 h 214"/>
                <a:gd name="T68" fmla="*/ 162 w 252"/>
                <a:gd name="T69" fmla="*/ 185 h 214"/>
                <a:gd name="T70" fmla="*/ 168 w 252"/>
                <a:gd name="T71" fmla="*/ 172 h 214"/>
                <a:gd name="T72" fmla="*/ 172 w 252"/>
                <a:gd name="T73" fmla="*/ 164 h 214"/>
                <a:gd name="T74" fmla="*/ 171 w 252"/>
                <a:gd name="T75" fmla="*/ 160 h 214"/>
                <a:gd name="T76" fmla="*/ 176 w 252"/>
                <a:gd name="T77" fmla="*/ 144 h 214"/>
                <a:gd name="T78" fmla="*/ 186 w 252"/>
                <a:gd name="T79" fmla="*/ 133 h 214"/>
                <a:gd name="T80" fmla="*/ 197 w 252"/>
                <a:gd name="T81" fmla="*/ 115 h 214"/>
                <a:gd name="T82" fmla="*/ 211 w 252"/>
                <a:gd name="T83" fmla="*/ 101 h 214"/>
                <a:gd name="T84" fmla="*/ 219 w 252"/>
                <a:gd name="T85" fmla="*/ 99 h 214"/>
                <a:gd name="T86" fmla="*/ 230 w 252"/>
                <a:gd name="T87" fmla="*/ 108 h 214"/>
                <a:gd name="T88" fmla="*/ 224 w 252"/>
                <a:gd name="T89" fmla="*/ 114 h 214"/>
                <a:gd name="T90" fmla="*/ 219 w 252"/>
                <a:gd name="T91" fmla="*/ 123 h 214"/>
                <a:gd name="T92" fmla="*/ 211 w 252"/>
                <a:gd name="T93" fmla="*/ 131 h 214"/>
                <a:gd name="T94" fmla="*/ 207 w 252"/>
                <a:gd name="T95" fmla="*/ 139 h 214"/>
                <a:gd name="T96" fmla="*/ 224 w 252"/>
                <a:gd name="T97" fmla="*/ 123 h 214"/>
                <a:gd name="T98" fmla="*/ 230 w 252"/>
                <a:gd name="T99" fmla="*/ 110 h 214"/>
                <a:gd name="T100" fmla="*/ 238 w 252"/>
                <a:gd name="T101" fmla="*/ 97 h 214"/>
                <a:gd name="T102" fmla="*/ 244 w 252"/>
                <a:gd name="T103" fmla="*/ 8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2" h="214">
                  <a:moveTo>
                    <a:pt x="247" y="81"/>
                  </a:moveTo>
                  <a:cubicBezTo>
                    <a:pt x="249" y="79"/>
                    <a:pt x="250" y="76"/>
                    <a:pt x="251" y="74"/>
                  </a:cubicBezTo>
                  <a:cubicBezTo>
                    <a:pt x="251" y="74"/>
                    <a:pt x="251" y="74"/>
                    <a:pt x="251" y="73"/>
                  </a:cubicBezTo>
                  <a:cubicBezTo>
                    <a:pt x="250" y="73"/>
                    <a:pt x="250" y="72"/>
                    <a:pt x="251" y="71"/>
                  </a:cubicBezTo>
                  <a:cubicBezTo>
                    <a:pt x="251" y="71"/>
                    <a:pt x="251" y="70"/>
                    <a:pt x="250" y="70"/>
                  </a:cubicBezTo>
                  <a:cubicBezTo>
                    <a:pt x="250" y="69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7" y="69"/>
                    <a:pt x="247" y="69"/>
                  </a:cubicBezTo>
                  <a:cubicBezTo>
                    <a:pt x="246" y="70"/>
                    <a:pt x="245" y="70"/>
                    <a:pt x="245" y="71"/>
                  </a:cubicBezTo>
                  <a:cubicBezTo>
                    <a:pt x="243" y="71"/>
                    <a:pt x="241" y="73"/>
                    <a:pt x="239" y="71"/>
                  </a:cubicBezTo>
                  <a:cubicBezTo>
                    <a:pt x="238" y="69"/>
                    <a:pt x="239" y="66"/>
                    <a:pt x="242" y="62"/>
                  </a:cubicBezTo>
                  <a:cubicBezTo>
                    <a:pt x="243" y="61"/>
                    <a:pt x="244" y="59"/>
                    <a:pt x="244" y="59"/>
                  </a:cubicBezTo>
                  <a:cubicBezTo>
                    <a:pt x="244" y="58"/>
                    <a:pt x="244" y="57"/>
                    <a:pt x="245" y="56"/>
                  </a:cubicBezTo>
                  <a:cubicBezTo>
                    <a:pt x="245" y="54"/>
                    <a:pt x="246" y="52"/>
                    <a:pt x="248" y="50"/>
                  </a:cubicBezTo>
                  <a:cubicBezTo>
                    <a:pt x="249" y="50"/>
                    <a:pt x="250" y="49"/>
                    <a:pt x="251" y="49"/>
                  </a:cubicBezTo>
                  <a:cubicBezTo>
                    <a:pt x="252" y="48"/>
                    <a:pt x="252" y="48"/>
                    <a:pt x="252" y="47"/>
                  </a:cubicBezTo>
                  <a:cubicBezTo>
                    <a:pt x="252" y="47"/>
                    <a:pt x="252" y="47"/>
                    <a:pt x="252" y="46"/>
                  </a:cubicBezTo>
                  <a:cubicBezTo>
                    <a:pt x="247" y="47"/>
                    <a:pt x="238" y="45"/>
                    <a:pt x="235" y="43"/>
                  </a:cubicBezTo>
                  <a:cubicBezTo>
                    <a:pt x="234" y="43"/>
                    <a:pt x="233" y="42"/>
                    <a:pt x="232" y="42"/>
                  </a:cubicBezTo>
                  <a:cubicBezTo>
                    <a:pt x="225" y="39"/>
                    <a:pt x="219" y="37"/>
                    <a:pt x="215" y="30"/>
                  </a:cubicBezTo>
                  <a:cubicBezTo>
                    <a:pt x="212" y="24"/>
                    <a:pt x="205" y="18"/>
                    <a:pt x="200" y="15"/>
                  </a:cubicBezTo>
                  <a:cubicBezTo>
                    <a:pt x="198" y="14"/>
                    <a:pt x="196" y="14"/>
                    <a:pt x="193" y="14"/>
                  </a:cubicBezTo>
                  <a:cubicBezTo>
                    <a:pt x="192" y="13"/>
                    <a:pt x="190" y="13"/>
                    <a:pt x="188" y="13"/>
                  </a:cubicBezTo>
                  <a:cubicBezTo>
                    <a:pt x="186" y="12"/>
                    <a:pt x="184" y="11"/>
                    <a:pt x="181" y="10"/>
                  </a:cubicBezTo>
                  <a:cubicBezTo>
                    <a:pt x="181" y="10"/>
                    <a:pt x="180" y="9"/>
                    <a:pt x="179" y="9"/>
                  </a:cubicBezTo>
                  <a:cubicBezTo>
                    <a:pt x="168" y="3"/>
                    <a:pt x="155" y="2"/>
                    <a:pt x="143" y="2"/>
                  </a:cubicBezTo>
                  <a:cubicBezTo>
                    <a:pt x="138" y="2"/>
                    <a:pt x="133" y="2"/>
                    <a:pt x="128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5" y="1"/>
                    <a:pt x="125" y="1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1"/>
                    <a:pt x="122" y="1"/>
                    <a:pt x="121" y="0"/>
                  </a:cubicBezTo>
                  <a:cubicBezTo>
                    <a:pt x="117" y="0"/>
                    <a:pt x="114" y="0"/>
                    <a:pt x="110" y="3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0" y="9"/>
                    <a:pt x="95" y="12"/>
                    <a:pt x="90" y="15"/>
                  </a:cubicBezTo>
                  <a:cubicBezTo>
                    <a:pt x="84" y="18"/>
                    <a:pt x="79" y="22"/>
                    <a:pt x="74" y="25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0" y="28"/>
                    <a:pt x="68" y="28"/>
                    <a:pt x="67" y="29"/>
                  </a:cubicBezTo>
                  <a:cubicBezTo>
                    <a:pt x="65" y="30"/>
                    <a:pt x="62" y="32"/>
                    <a:pt x="61" y="33"/>
                  </a:cubicBezTo>
                  <a:cubicBezTo>
                    <a:pt x="60" y="34"/>
                    <a:pt x="60" y="35"/>
                    <a:pt x="60" y="37"/>
                  </a:cubicBezTo>
                  <a:cubicBezTo>
                    <a:pt x="60" y="38"/>
                    <a:pt x="60" y="38"/>
                    <a:pt x="60" y="39"/>
                  </a:cubicBezTo>
                  <a:cubicBezTo>
                    <a:pt x="60" y="40"/>
                    <a:pt x="59" y="40"/>
                    <a:pt x="59" y="41"/>
                  </a:cubicBezTo>
                  <a:cubicBezTo>
                    <a:pt x="58" y="41"/>
                    <a:pt x="58" y="41"/>
                    <a:pt x="57" y="41"/>
                  </a:cubicBezTo>
                  <a:cubicBezTo>
                    <a:pt x="55" y="40"/>
                    <a:pt x="52" y="43"/>
                    <a:pt x="50" y="46"/>
                  </a:cubicBezTo>
                  <a:cubicBezTo>
                    <a:pt x="49" y="47"/>
                    <a:pt x="48" y="48"/>
                    <a:pt x="48" y="48"/>
                  </a:cubicBezTo>
                  <a:cubicBezTo>
                    <a:pt x="46" y="50"/>
                    <a:pt x="45" y="52"/>
                    <a:pt x="43" y="54"/>
                  </a:cubicBezTo>
                  <a:cubicBezTo>
                    <a:pt x="42" y="55"/>
                    <a:pt x="41" y="56"/>
                    <a:pt x="40" y="57"/>
                  </a:cubicBezTo>
                  <a:cubicBezTo>
                    <a:pt x="39" y="59"/>
                    <a:pt x="37" y="61"/>
                    <a:pt x="35" y="62"/>
                  </a:cubicBezTo>
                  <a:cubicBezTo>
                    <a:pt x="33" y="63"/>
                    <a:pt x="32" y="64"/>
                    <a:pt x="30" y="65"/>
                  </a:cubicBezTo>
                  <a:cubicBezTo>
                    <a:pt x="29" y="67"/>
                    <a:pt x="28" y="69"/>
                    <a:pt x="26" y="71"/>
                  </a:cubicBezTo>
                  <a:cubicBezTo>
                    <a:pt x="25" y="72"/>
                    <a:pt x="25" y="73"/>
                    <a:pt x="24" y="74"/>
                  </a:cubicBezTo>
                  <a:cubicBezTo>
                    <a:pt x="22" y="77"/>
                    <a:pt x="19" y="79"/>
                    <a:pt x="16" y="81"/>
                  </a:cubicBezTo>
                  <a:cubicBezTo>
                    <a:pt x="15" y="82"/>
                    <a:pt x="13" y="84"/>
                    <a:pt x="12" y="85"/>
                  </a:cubicBezTo>
                  <a:cubicBezTo>
                    <a:pt x="9" y="87"/>
                    <a:pt x="7" y="89"/>
                    <a:pt x="5" y="92"/>
                  </a:cubicBezTo>
                  <a:cubicBezTo>
                    <a:pt x="4" y="94"/>
                    <a:pt x="2" y="95"/>
                    <a:pt x="0" y="97"/>
                  </a:cubicBezTo>
                  <a:cubicBezTo>
                    <a:pt x="1" y="97"/>
                    <a:pt x="1" y="98"/>
                    <a:pt x="1" y="98"/>
                  </a:cubicBezTo>
                  <a:cubicBezTo>
                    <a:pt x="3" y="99"/>
                    <a:pt x="5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9"/>
                    <a:pt x="11" y="99"/>
                    <a:pt x="12" y="99"/>
                  </a:cubicBezTo>
                  <a:cubicBezTo>
                    <a:pt x="12" y="99"/>
                    <a:pt x="12" y="98"/>
                    <a:pt x="11" y="98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1" y="96"/>
                    <a:pt x="12" y="95"/>
                    <a:pt x="12" y="95"/>
                  </a:cubicBezTo>
                  <a:cubicBezTo>
                    <a:pt x="15" y="94"/>
                    <a:pt x="24" y="92"/>
                    <a:pt x="28" y="94"/>
                  </a:cubicBezTo>
                  <a:cubicBezTo>
                    <a:pt x="29" y="95"/>
                    <a:pt x="30" y="97"/>
                    <a:pt x="31" y="98"/>
                  </a:cubicBezTo>
                  <a:cubicBezTo>
                    <a:pt x="31" y="100"/>
                    <a:pt x="32" y="101"/>
                    <a:pt x="33" y="102"/>
                  </a:cubicBezTo>
                  <a:cubicBezTo>
                    <a:pt x="35" y="103"/>
                    <a:pt x="37" y="104"/>
                    <a:pt x="39" y="105"/>
                  </a:cubicBezTo>
                  <a:cubicBezTo>
                    <a:pt x="42" y="107"/>
                    <a:pt x="45" y="109"/>
                    <a:pt x="47" y="112"/>
                  </a:cubicBezTo>
                  <a:cubicBezTo>
                    <a:pt x="49" y="114"/>
                    <a:pt x="49" y="117"/>
                    <a:pt x="50" y="119"/>
                  </a:cubicBezTo>
                  <a:cubicBezTo>
                    <a:pt x="51" y="121"/>
                    <a:pt x="51" y="122"/>
                    <a:pt x="52" y="124"/>
                  </a:cubicBezTo>
                  <a:cubicBezTo>
                    <a:pt x="52" y="124"/>
                    <a:pt x="52" y="125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3" y="126"/>
                    <a:pt x="54" y="126"/>
                    <a:pt x="58" y="124"/>
                  </a:cubicBezTo>
                  <a:cubicBezTo>
                    <a:pt x="59" y="124"/>
                    <a:pt x="59" y="123"/>
                    <a:pt x="60" y="122"/>
                  </a:cubicBezTo>
                  <a:cubicBezTo>
                    <a:pt x="61" y="121"/>
                    <a:pt x="62" y="119"/>
                    <a:pt x="65" y="119"/>
                  </a:cubicBezTo>
                  <a:cubicBezTo>
                    <a:pt x="69" y="120"/>
                    <a:pt x="72" y="125"/>
                    <a:pt x="73" y="128"/>
                  </a:cubicBezTo>
                  <a:cubicBezTo>
                    <a:pt x="74" y="128"/>
                    <a:pt x="74" y="129"/>
                    <a:pt x="75" y="129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33"/>
                    <a:pt x="76" y="133"/>
                    <a:pt x="80" y="133"/>
                  </a:cubicBezTo>
                  <a:cubicBezTo>
                    <a:pt x="81" y="134"/>
                    <a:pt x="82" y="134"/>
                    <a:pt x="83" y="134"/>
                  </a:cubicBezTo>
                  <a:cubicBezTo>
                    <a:pt x="85" y="134"/>
                    <a:pt x="87" y="134"/>
                    <a:pt x="88" y="135"/>
                  </a:cubicBezTo>
                  <a:cubicBezTo>
                    <a:pt x="89" y="136"/>
                    <a:pt x="90" y="137"/>
                    <a:pt x="90" y="137"/>
                  </a:cubicBezTo>
                  <a:cubicBezTo>
                    <a:pt x="90" y="137"/>
                    <a:pt x="90" y="138"/>
                    <a:pt x="91" y="138"/>
                  </a:cubicBezTo>
                  <a:cubicBezTo>
                    <a:pt x="92" y="139"/>
                    <a:pt x="93" y="139"/>
                    <a:pt x="94" y="139"/>
                  </a:cubicBezTo>
                  <a:cubicBezTo>
                    <a:pt x="96" y="140"/>
                    <a:pt x="99" y="140"/>
                    <a:pt x="101" y="144"/>
                  </a:cubicBezTo>
                  <a:cubicBezTo>
                    <a:pt x="101" y="145"/>
                    <a:pt x="102" y="146"/>
                    <a:pt x="102" y="147"/>
                  </a:cubicBezTo>
                  <a:cubicBezTo>
                    <a:pt x="102" y="148"/>
                    <a:pt x="103" y="149"/>
                    <a:pt x="103" y="149"/>
                  </a:cubicBezTo>
                  <a:cubicBezTo>
                    <a:pt x="104" y="149"/>
                    <a:pt x="104" y="149"/>
                    <a:pt x="105" y="150"/>
                  </a:cubicBezTo>
                  <a:cubicBezTo>
                    <a:pt x="106" y="150"/>
                    <a:pt x="107" y="150"/>
                    <a:pt x="109" y="151"/>
                  </a:cubicBezTo>
                  <a:cubicBezTo>
                    <a:pt x="110" y="152"/>
                    <a:pt x="110" y="153"/>
                    <a:pt x="110" y="154"/>
                  </a:cubicBezTo>
                  <a:cubicBezTo>
                    <a:pt x="110" y="154"/>
                    <a:pt x="111" y="154"/>
                    <a:pt x="111" y="154"/>
                  </a:cubicBezTo>
                  <a:cubicBezTo>
                    <a:pt x="111" y="155"/>
                    <a:pt x="112" y="154"/>
                    <a:pt x="113" y="154"/>
                  </a:cubicBezTo>
                  <a:cubicBezTo>
                    <a:pt x="114" y="154"/>
                    <a:pt x="116" y="154"/>
                    <a:pt x="117" y="155"/>
                  </a:cubicBezTo>
                  <a:cubicBezTo>
                    <a:pt x="123" y="157"/>
                    <a:pt x="125" y="163"/>
                    <a:pt x="126" y="168"/>
                  </a:cubicBezTo>
                  <a:cubicBezTo>
                    <a:pt x="126" y="168"/>
                    <a:pt x="126" y="168"/>
                    <a:pt x="126" y="168"/>
                  </a:cubicBezTo>
                  <a:cubicBezTo>
                    <a:pt x="127" y="173"/>
                    <a:pt x="135" y="177"/>
                    <a:pt x="141" y="177"/>
                  </a:cubicBezTo>
                  <a:cubicBezTo>
                    <a:pt x="142" y="177"/>
                    <a:pt x="143" y="178"/>
                    <a:pt x="143" y="179"/>
                  </a:cubicBezTo>
                  <a:cubicBezTo>
                    <a:pt x="143" y="180"/>
                    <a:pt x="142" y="181"/>
                    <a:pt x="141" y="181"/>
                  </a:cubicBezTo>
                  <a:cubicBezTo>
                    <a:pt x="138" y="181"/>
                    <a:pt x="133" y="180"/>
                    <a:pt x="130" y="178"/>
                  </a:cubicBezTo>
                  <a:cubicBezTo>
                    <a:pt x="128" y="181"/>
                    <a:pt x="126" y="186"/>
                    <a:pt x="129" y="196"/>
                  </a:cubicBezTo>
                  <a:cubicBezTo>
                    <a:pt x="130" y="196"/>
                    <a:pt x="131" y="197"/>
                    <a:pt x="131" y="198"/>
                  </a:cubicBezTo>
                  <a:cubicBezTo>
                    <a:pt x="131" y="199"/>
                    <a:pt x="131" y="201"/>
                    <a:pt x="131" y="202"/>
                  </a:cubicBezTo>
                  <a:cubicBezTo>
                    <a:pt x="131" y="205"/>
                    <a:pt x="131" y="207"/>
                    <a:pt x="132" y="209"/>
                  </a:cubicBezTo>
                  <a:cubicBezTo>
                    <a:pt x="132" y="210"/>
                    <a:pt x="133" y="211"/>
                    <a:pt x="133" y="211"/>
                  </a:cubicBezTo>
                  <a:cubicBezTo>
                    <a:pt x="134" y="212"/>
                    <a:pt x="135" y="213"/>
                    <a:pt x="135" y="214"/>
                  </a:cubicBezTo>
                  <a:cubicBezTo>
                    <a:pt x="144" y="210"/>
                    <a:pt x="152" y="203"/>
                    <a:pt x="160" y="191"/>
                  </a:cubicBezTo>
                  <a:cubicBezTo>
                    <a:pt x="161" y="190"/>
                    <a:pt x="161" y="188"/>
                    <a:pt x="162" y="185"/>
                  </a:cubicBezTo>
                  <a:cubicBezTo>
                    <a:pt x="162" y="182"/>
                    <a:pt x="162" y="179"/>
                    <a:pt x="164" y="177"/>
                  </a:cubicBezTo>
                  <a:cubicBezTo>
                    <a:pt x="164" y="176"/>
                    <a:pt x="165" y="175"/>
                    <a:pt x="166" y="174"/>
                  </a:cubicBezTo>
                  <a:cubicBezTo>
                    <a:pt x="167" y="173"/>
                    <a:pt x="167" y="173"/>
                    <a:pt x="168" y="172"/>
                  </a:cubicBezTo>
                  <a:cubicBezTo>
                    <a:pt x="168" y="172"/>
                    <a:pt x="168" y="171"/>
                    <a:pt x="168" y="171"/>
                  </a:cubicBezTo>
                  <a:cubicBezTo>
                    <a:pt x="168" y="169"/>
                    <a:pt x="168" y="168"/>
                    <a:pt x="169" y="166"/>
                  </a:cubicBezTo>
                  <a:cubicBezTo>
                    <a:pt x="170" y="165"/>
                    <a:pt x="171" y="164"/>
                    <a:pt x="172" y="164"/>
                  </a:cubicBezTo>
                  <a:cubicBezTo>
                    <a:pt x="173" y="163"/>
                    <a:pt x="174" y="163"/>
                    <a:pt x="174" y="163"/>
                  </a:cubicBezTo>
                  <a:cubicBezTo>
                    <a:pt x="174" y="163"/>
                    <a:pt x="174" y="163"/>
                    <a:pt x="173" y="162"/>
                  </a:cubicBezTo>
                  <a:cubicBezTo>
                    <a:pt x="172" y="162"/>
                    <a:pt x="171" y="161"/>
                    <a:pt x="171" y="160"/>
                  </a:cubicBezTo>
                  <a:cubicBezTo>
                    <a:pt x="169" y="158"/>
                    <a:pt x="169" y="151"/>
                    <a:pt x="170" y="149"/>
                  </a:cubicBezTo>
                  <a:cubicBezTo>
                    <a:pt x="171" y="146"/>
                    <a:pt x="173" y="145"/>
                    <a:pt x="174" y="145"/>
                  </a:cubicBezTo>
                  <a:cubicBezTo>
                    <a:pt x="175" y="144"/>
                    <a:pt x="175" y="144"/>
                    <a:pt x="176" y="144"/>
                  </a:cubicBezTo>
                  <a:cubicBezTo>
                    <a:pt x="178" y="143"/>
                    <a:pt x="178" y="142"/>
                    <a:pt x="178" y="141"/>
                  </a:cubicBezTo>
                  <a:cubicBezTo>
                    <a:pt x="179" y="139"/>
                    <a:pt x="179" y="139"/>
                    <a:pt x="179" y="139"/>
                  </a:cubicBezTo>
                  <a:cubicBezTo>
                    <a:pt x="181" y="135"/>
                    <a:pt x="184" y="134"/>
                    <a:pt x="186" y="133"/>
                  </a:cubicBezTo>
                  <a:cubicBezTo>
                    <a:pt x="187" y="133"/>
                    <a:pt x="189" y="132"/>
                    <a:pt x="190" y="131"/>
                  </a:cubicBezTo>
                  <a:cubicBezTo>
                    <a:pt x="194" y="128"/>
                    <a:pt x="195" y="122"/>
                    <a:pt x="196" y="117"/>
                  </a:cubicBezTo>
                  <a:cubicBezTo>
                    <a:pt x="197" y="115"/>
                    <a:pt x="197" y="115"/>
                    <a:pt x="197" y="115"/>
                  </a:cubicBezTo>
                  <a:cubicBezTo>
                    <a:pt x="198" y="108"/>
                    <a:pt x="202" y="105"/>
                    <a:pt x="207" y="103"/>
                  </a:cubicBezTo>
                  <a:cubicBezTo>
                    <a:pt x="207" y="103"/>
                    <a:pt x="207" y="103"/>
                    <a:pt x="208" y="102"/>
                  </a:cubicBezTo>
                  <a:cubicBezTo>
                    <a:pt x="209" y="102"/>
                    <a:pt x="210" y="101"/>
                    <a:pt x="211" y="101"/>
                  </a:cubicBezTo>
                  <a:cubicBezTo>
                    <a:pt x="212" y="101"/>
                    <a:pt x="213" y="101"/>
                    <a:pt x="213" y="102"/>
                  </a:cubicBezTo>
                  <a:cubicBezTo>
                    <a:pt x="214" y="101"/>
                    <a:pt x="215" y="101"/>
                    <a:pt x="216" y="100"/>
                  </a:cubicBezTo>
                  <a:cubicBezTo>
                    <a:pt x="217" y="100"/>
                    <a:pt x="218" y="99"/>
                    <a:pt x="219" y="99"/>
                  </a:cubicBezTo>
                  <a:cubicBezTo>
                    <a:pt x="219" y="99"/>
                    <a:pt x="226" y="95"/>
                    <a:pt x="229" y="98"/>
                  </a:cubicBezTo>
                  <a:cubicBezTo>
                    <a:pt x="230" y="98"/>
                    <a:pt x="230" y="98"/>
                    <a:pt x="231" y="102"/>
                  </a:cubicBezTo>
                  <a:cubicBezTo>
                    <a:pt x="231" y="103"/>
                    <a:pt x="231" y="107"/>
                    <a:pt x="230" y="108"/>
                  </a:cubicBezTo>
                  <a:cubicBezTo>
                    <a:pt x="228" y="111"/>
                    <a:pt x="226" y="110"/>
                    <a:pt x="225" y="110"/>
                  </a:cubicBezTo>
                  <a:cubicBezTo>
                    <a:pt x="225" y="110"/>
                    <a:pt x="224" y="110"/>
                    <a:pt x="224" y="110"/>
                  </a:cubicBezTo>
                  <a:cubicBezTo>
                    <a:pt x="224" y="110"/>
                    <a:pt x="224" y="112"/>
                    <a:pt x="224" y="114"/>
                  </a:cubicBezTo>
                  <a:cubicBezTo>
                    <a:pt x="224" y="116"/>
                    <a:pt x="224" y="118"/>
                    <a:pt x="223" y="120"/>
                  </a:cubicBezTo>
                  <a:cubicBezTo>
                    <a:pt x="222" y="121"/>
                    <a:pt x="221" y="122"/>
                    <a:pt x="220" y="123"/>
                  </a:cubicBezTo>
                  <a:cubicBezTo>
                    <a:pt x="219" y="123"/>
                    <a:pt x="219" y="123"/>
                    <a:pt x="219" y="123"/>
                  </a:cubicBezTo>
                  <a:cubicBezTo>
                    <a:pt x="217" y="124"/>
                    <a:pt x="216" y="125"/>
                    <a:pt x="215" y="127"/>
                  </a:cubicBezTo>
                  <a:cubicBezTo>
                    <a:pt x="215" y="127"/>
                    <a:pt x="214" y="128"/>
                    <a:pt x="213" y="129"/>
                  </a:cubicBezTo>
                  <a:cubicBezTo>
                    <a:pt x="213" y="129"/>
                    <a:pt x="212" y="130"/>
                    <a:pt x="211" y="131"/>
                  </a:cubicBezTo>
                  <a:cubicBezTo>
                    <a:pt x="210" y="132"/>
                    <a:pt x="209" y="132"/>
                    <a:pt x="208" y="134"/>
                  </a:cubicBezTo>
                  <a:cubicBezTo>
                    <a:pt x="208" y="134"/>
                    <a:pt x="208" y="135"/>
                    <a:pt x="208" y="136"/>
                  </a:cubicBezTo>
                  <a:cubicBezTo>
                    <a:pt x="208" y="137"/>
                    <a:pt x="207" y="138"/>
                    <a:pt x="207" y="139"/>
                  </a:cubicBezTo>
                  <a:cubicBezTo>
                    <a:pt x="208" y="138"/>
                    <a:pt x="208" y="137"/>
                    <a:pt x="209" y="136"/>
                  </a:cubicBezTo>
                  <a:cubicBezTo>
                    <a:pt x="211" y="134"/>
                    <a:pt x="214" y="132"/>
                    <a:pt x="216" y="130"/>
                  </a:cubicBezTo>
                  <a:cubicBezTo>
                    <a:pt x="219" y="128"/>
                    <a:pt x="222" y="126"/>
                    <a:pt x="224" y="123"/>
                  </a:cubicBezTo>
                  <a:cubicBezTo>
                    <a:pt x="224" y="123"/>
                    <a:pt x="224" y="122"/>
                    <a:pt x="224" y="121"/>
                  </a:cubicBezTo>
                  <a:cubicBezTo>
                    <a:pt x="224" y="120"/>
                    <a:pt x="225" y="119"/>
                    <a:pt x="225" y="118"/>
                  </a:cubicBezTo>
                  <a:cubicBezTo>
                    <a:pt x="226" y="115"/>
                    <a:pt x="228" y="112"/>
                    <a:pt x="230" y="110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2" y="107"/>
                    <a:pt x="233" y="106"/>
                    <a:pt x="234" y="104"/>
                  </a:cubicBezTo>
                  <a:cubicBezTo>
                    <a:pt x="236" y="102"/>
                    <a:pt x="238" y="100"/>
                    <a:pt x="238" y="97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9" y="93"/>
                    <a:pt x="239" y="91"/>
                    <a:pt x="240" y="89"/>
                  </a:cubicBezTo>
                  <a:cubicBezTo>
                    <a:pt x="241" y="87"/>
                    <a:pt x="243" y="85"/>
                    <a:pt x="244" y="84"/>
                  </a:cubicBezTo>
                  <a:cubicBezTo>
                    <a:pt x="245" y="83"/>
                    <a:pt x="246" y="82"/>
                    <a:pt x="247" y="8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3079E1F8-8D42-4CA8-AF50-667D76719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21" y="5678486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49B2119A-B7D9-44D6-A2D0-41C81398D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022" y="2809880"/>
              <a:ext cx="849313" cy="676275"/>
            </a:xfrm>
            <a:custGeom>
              <a:avLst/>
              <a:gdLst>
                <a:gd name="T0" fmla="*/ 200 w 226"/>
                <a:gd name="T1" fmla="*/ 180 h 180"/>
                <a:gd name="T2" fmla="*/ 211 w 226"/>
                <a:gd name="T3" fmla="*/ 172 h 180"/>
                <a:gd name="T4" fmla="*/ 218 w 226"/>
                <a:gd name="T5" fmla="*/ 160 h 180"/>
                <a:gd name="T6" fmla="*/ 226 w 226"/>
                <a:gd name="T7" fmla="*/ 142 h 180"/>
                <a:gd name="T8" fmla="*/ 223 w 226"/>
                <a:gd name="T9" fmla="*/ 129 h 180"/>
                <a:gd name="T10" fmla="*/ 224 w 226"/>
                <a:gd name="T11" fmla="*/ 110 h 180"/>
                <a:gd name="T12" fmla="*/ 221 w 226"/>
                <a:gd name="T13" fmla="*/ 103 h 180"/>
                <a:gd name="T14" fmla="*/ 213 w 226"/>
                <a:gd name="T15" fmla="*/ 103 h 180"/>
                <a:gd name="T16" fmla="*/ 195 w 226"/>
                <a:gd name="T17" fmla="*/ 99 h 180"/>
                <a:gd name="T18" fmla="*/ 173 w 226"/>
                <a:gd name="T19" fmla="*/ 99 h 180"/>
                <a:gd name="T20" fmla="*/ 171 w 226"/>
                <a:gd name="T21" fmla="*/ 56 h 180"/>
                <a:gd name="T22" fmla="*/ 169 w 226"/>
                <a:gd name="T23" fmla="*/ 37 h 180"/>
                <a:gd name="T24" fmla="*/ 171 w 226"/>
                <a:gd name="T25" fmla="*/ 28 h 180"/>
                <a:gd name="T26" fmla="*/ 168 w 226"/>
                <a:gd name="T27" fmla="*/ 27 h 180"/>
                <a:gd name="T28" fmla="*/ 164 w 226"/>
                <a:gd name="T29" fmla="*/ 26 h 180"/>
                <a:gd name="T30" fmla="*/ 155 w 226"/>
                <a:gd name="T31" fmla="*/ 26 h 180"/>
                <a:gd name="T32" fmla="*/ 141 w 226"/>
                <a:gd name="T33" fmla="*/ 15 h 180"/>
                <a:gd name="T34" fmla="*/ 137 w 226"/>
                <a:gd name="T35" fmla="*/ 12 h 180"/>
                <a:gd name="T36" fmla="*/ 130 w 226"/>
                <a:gd name="T37" fmla="*/ 5 h 180"/>
                <a:gd name="T38" fmla="*/ 124 w 226"/>
                <a:gd name="T39" fmla="*/ 1 h 180"/>
                <a:gd name="T40" fmla="*/ 115 w 226"/>
                <a:gd name="T41" fmla="*/ 1 h 180"/>
                <a:gd name="T42" fmla="*/ 109 w 226"/>
                <a:gd name="T43" fmla="*/ 3 h 180"/>
                <a:gd name="T44" fmla="*/ 102 w 226"/>
                <a:gd name="T45" fmla="*/ 9 h 180"/>
                <a:gd name="T46" fmla="*/ 95 w 226"/>
                <a:gd name="T47" fmla="*/ 16 h 180"/>
                <a:gd name="T48" fmla="*/ 90 w 226"/>
                <a:gd name="T49" fmla="*/ 23 h 180"/>
                <a:gd name="T50" fmla="*/ 82 w 226"/>
                <a:gd name="T51" fmla="*/ 31 h 180"/>
                <a:gd name="T52" fmla="*/ 62 w 226"/>
                <a:gd name="T53" fmla="*/ 39 h 180"/>
                <a:gd name="T54" fmla="*/ 49 w 226"/>
                <a:gd name="T55" fmla="*/ 45 h 180"/>
                <a:gd name="T56" fmla="*/ 39 w 226"/>
                <a:gd name="T57" fmla="*/ 50 h 180"/>
                <a:gd name="T58" fmla="*/ 28 w 226"/>
                <a:gd name="T59" fmla="*/ 49 h 180"/>
                <a:gd name="T60" fmla="*/ 11 w 226"/>
                <a:gd name="T61" fmla="*/ 51 h 180"/>
                <a:gd name="T62" fmla="*/ 6 w 226"/>
                <a:gd name="T63" fmla="*/ 57 h 180"/>
                <a:gd name="T64" fmla="*/ 4 w 226"/>
                <a:gd name="T65" fmla="*/ 58 h 180"/>
                <a:gd name="T66" fmla="*/ 7 w 226"/>
                <a:gd name="T67" fmla="*/ 60 h 180"/>
                <a:gd name="T68" fmla="*/ 12 w 226"/>
                <a:gd name="T69" fmla="*/ 61 h 180"/>
                <a:gd name="T70" fmla="*/ 22 w 226"/>
                <a:gd name="T71" fmla="*/ 57 h 180"/>
                <a:gd name="T72" fmla="*/ 35 w 226"/>
                <a:gd name="T73" fmla="*/ 55 h 180"/>
                <a:gd name="T74" fmla="*/ 39 w 226"/>
                <a:gd name="T75" fmla="*/ 56 h 180"/>
                <a:gd name="T76" fmla="*/ 48 w 226"/>
                <a:gd name="T77" fmla="*/ 58 h 180"/>
                <a:gd name="T78" fmla="*/ 48 w 226"/>
                <a:gd name="T79" fmla="*/ 69 h 180"/>
                <a:gd name="T80" fmla="*/ 46 w 226"/>
                <a:gd name="T81" fmla="*/ 77 h 180"/>
                <a:gd name="T82" fmla="*/ 50 w 226"/>
                <a:gd name="T83" fmla="*/ 99 h 180"/>
                <a:gd name="T84" fmla="*/ 50 w 226"/>
                <a:gd name="T85" fmla="*/ 112 h 180"/>
                <a:gd name="T86" fmla="*/ 65 w 226"/>
                <a:gd name="T87" fmla="*/ 130 h 180"/>
                <a:gd name="T88" fmla="*/ 76 w 226"/>
                <a:gd name="T89" fmla="*/ 141 h 180"/>
                <a:gd name="T90" fmla="*/ 102 w 226"/>
                <a:gd name="T91" fmla="*/ 145 h 180"/>
                <a:gd name="T92" fmla="*/ 114 w 226"/>
                <a:gd name="T93" fmla="*/ 151 h 180"/>
                <a:gd name="T94" fmla="*/ 129 w 226"/>
                <a:gd name="T95" fmla="*/ 160 h 180"/>
                <a:gd name="T96" fmla="*/ 145 w 226"/>
                <a:gd name="T97" fmla="*/ 165 h 180"/>
                <a:gd name="T98" fmla="*/ 155 w 226"/>
                <a:gd name="T99" fmla="*/ 173 h 180"/>
                <a:gd name="T100" fmla="*/ 167 w 226"/>
                <a:gd name="T101" fmla="*/ 175 h 180"/>
                <a:gd name="T102" fmla="*/ 176 w 226"/>
                <a:gd name="T103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180">
                  <a:moveTo>
                    <a:pt x="197" y="179"/>
                  </a:moveTo>
                  <a:cubicBezTo>
                    <a:pt x="197" y="180"/>
                    <a:pt x="198" y="180"/>
                    <a:pt x="199" y="180"/>
                  </a:cubicBezTo>
                  <a:cubicBezTo>
                    <a:pt x="199" y="180"/>
                    <a:pt x="199" y="180"/>
                    <a:pt x="200" y="180"/>
                  </a:cubicBezTo>
                  <a:cubicBezTo>
                    <a:pt x="200" y="180"/>
                    <a:pt x="200" y="180"/>
                    <a:pt x="201" y="180"/>
                  </a:cubicBezTo>
                  <a:cubicBezTo>
                    <a:pt x="202" y="179"/>
                    <a:pt x="203" y="179"/>
                    <a:pt x="204" y="178"/>
                  </a:cubicBezTo>
                  <a:cubicBezTo>
                    <a:pt x="206" y="176"/>
                    <a:pt x="209" y="175"/>
                    <a:pt x="211" y="172"/>
                  </a:cubicBezTo>
                  <a:cubicBezTo>
                    <a:pt x="212" y="171"/>
                    <a:pt x="212" y="170"/>
                    <a:pt x="213" y="168"/>
                  </a:cubicBezTo>
                  <a:cubicBezTo>
                    <a:pt x="213" y="167"/>
                    <a:pt x="213" y="167"/>
                    <a:pt x="214" y="166"/>
                  </a:cubicBezTo>
                  <a:cubicBezTo>
                    <a:pt x="215" y="163"/>
                    <a:pt x="217" y="162"/>
                    <a:pt x="218" y="160"/>
                  </a:cubicBezTo>
                  <a:cubicBezTo>
                    <a:pt x="219" y="159"/>
                    <a:pt x="220" y="159"/>
                    <a:pt x="220" y="158"/>
                  </a:cubicBezTo>
                  <a:cubicBezTo>
                    <a:pt x="224" y="154"/>
                    <a:pt x="226" y="149"/>
                    <a:pt x="226" y="144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39"/>
                    <a:pt x="226" y="137"/>
                    <a:pt x="226" y="134"/>
                  </a:cubicBezTo>
                  <a:cubicBezTo>
                    <a:pt x="226" y="133"/>
                    <a:pt x="225" y="132"/>
                    <a:pt x="224" y="132"/>
                  </a:cubicBezTo>
                  <a:cubicBezTo>
                    <a:pt x="224" y="131"/>
                    <a:pt x="223" y="130"/>
                    <a:pt x="223" y="129"/>
                  </a:cubicBezTo>
                  <a:cubicBezTo>
                    <a:pt x="221" y="126"/>
                    <a:pt x="220" y="118"/>
                    <a:pt x="221" y="114"/>
                  </a:cubicBezTo>
                  <a:cubicBezTo>
                    <a:pt x="222" y="112"/>
                    <a:pt x="223" y="112"/>
                    <a:pt x="223" y="111"/>
                  </a:cubicBezTo>
                  <a:cubicBezTo>
                    <a:pt x="224" y="111"/>
                    <a:pt x="224" y="110"/>
                    <a:pt x="224" y="110"/>
                  </a:cubicBezTo>
                  <a:cubicBezTo>
                    <a:pt x="225" y="109"/>
                    <a:pt x="224" y="107"/>
                    <a:pt x="223" y="105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2"/>
                    <a:pt x="219" y="102"/>
                    <a:pt x="219" y="102"/>
                  </a:cubicBezTo>
                  <a:cubicBezTo>
                    <a:pt x="218" y="102"/>
                    <a:pt x="218" y="103"/>
                    <a:pt x="217" y="103"/>
                  </a:cubicBezTo>
                  <a:cubicBezTo>
                    <a:pt x="216" y="103"/>
                    <a:pt x="214" y="103"/>
                    <a:pt x="213" y="103"/>
                  </a:cubicBezTo>
                  <a:cubicBezTo>
                    <a:pt x="211" y="102"/>
                    <a:pt x="209" y="101"/>
                    <a:pt x="208" y="100"/>
                  </a:cubicBezTo>
                  <a:cubicBezTo>
                    <a:pt x="206" y="99"/>
                    <a:pt x="205" y="98"/>
                    <a:pt x="202" y="98"/>
                  </a:cubicBezTo>
                  <a:cubicBezTo>
                    <a:pt x="200" y="98"/>
                    <a:pt x="198" y="98"/>
                    <a:pt x="195" y="99"/>
                  </a:cubicBezTo>
                  <a:cubicBezTo>
                    <a:pt x="190" y="99"/>
                    <a:pt x="183" y="100"/>
                    <a:pt x="177" y="99"/>
                  </a:cubicBezTo>
                  <a:cubicBezTo>
                    <a:pt x="177" y="100"/>
                    <a:pt x="176" y="101"/>
                    <a:pt x="175" y="101"/>
                  </a:cubicBezTo>
                  <a:cubicBezTo>
                    <a:pt x="174" y="101"/>
                    <a:pt x="173" y="100"/>
                    <a:pt x="173" y="99"/>
                  </a:cubicBezTo>
                  <a:cubicBezTo>
                    <a:pt x="173" y="92"/>
                    <a:pt x="172" y="85"/>
                    <a:pt x="171" y="78"/>
                  </a:cubicBezTo>
                  <a:cubicBezTo>
                    <a:pt x="171" y="75"/>
                    <a:pt x="171" y="75"/>
                    <a:pt x="171" y="75"/>
                  </a:cubicBezTo>
                  <a:cubicBezTo>
                    <a:pt x="170" y="68"/>
                    <a:pt x="170" y="63"/>
                    <a:pt x="171" y="56"/>
                  </a:cubicBezTo>
                  <a:cubicBezTo>
                    <a:pt x="171" y="52"/>
                    <a:pt x="172" y="49"/>
                    <a:pt x="171" y="46"/>
                  </a:cubicBezTo>
                  <a:cubicBezTo>
                    <a:pt x="171" y="45"/>
                    <a:pt x="170" y="44"/>
                    <a:pt x="170" y="43"/>
                  </a:cubicBezTo>
                  <a:cubicBezTo>
                    <a:pt x="170" y="41"/>
                    <a:pt x="169" y="39"/>
                    <a:pt x="169" y="37"/>
                  </a:cubicBezTo>
                  <a:cubicBezTo>
                    <a:pt x="169" y="36"/>
                    <a:pt x="170" y="34"/>
                    <a:pt x="171" y="33"/>
                  </a:cubicBezTo>
                  <a:cubicBezTo>
                    <a:pt x="171" y="32"/>
                    <a:pt x="172" y="30"/>
                    <a:pt x="172" y="29"/>
                  </a:cubicBezTo>
                  <a:cubicBezTo>
                    <a:pt x="172" y="29"/>
                    <a:pt x="171" y="28"/>
                    <a:pt x="171" y="28"/>
                  </a:cubicBezTo>
                  <a:cubicBezTo>
                    <a:pt x="170" y="28"/>
                    <a:pt x="170" y="28"/>
                    <a:pt x="169" y="27"/>
                  </a:cubicBezTo>
                  <a:cubicBezTo>
                    <a:pt x="169" y="27"/>
                    <a:pt x="169" y="27"/>
                    <a:pt x="168" y="27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7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3" y="27"/>
                    <a:pt x="163" y="29"/>
                    <a:pt x="162" y="30"/>
                  </a:cubicBezTo>
                  <a:cubicBezTo>
                    <a:pt x="161" y="31"/>
                    <a:pt x="160" y="31"/>
                    <a:pt x="159" y="31"/>
                  </a:cubicBezTo>
                  <a:cubicBezTo>
                    <a:pt x="157" y="29"/>
                    <a:pt x="156" y="28"/>
                    <a:pt x="155" y="26"/>
                  </a:cubicBezTo>
                  <a:cubicBezTo>
                    <a:pt x="154" y="25"/>
                    <a:pt x="153" y="24"/>
                    <a:pt x="152" y="23"/>
                  </a:cubicBezTo>
                  <a:cubicBezTo>
                    <a:pt x="150" y="22"/>
                    <a:pt x="149" y="21"/>
                    <a:pt x="148" y="21"/>
                  </a:cubicBezTo>
                  <a:cubicBezTo>
                    <a:pt x="145" y="19"/>
                    <a:pt x="143" y="18"/>
                    <a:pt x="141" y="15"/>
                  </a:cubicBezTo>
                  <a:cubicBezTo>
                    <a:pt x="140" y="14"/>
                    <a:pt x="140" y="13"/>
                    <a:pt x="140" y="13"/>
                  </a:cubicBezTo>
                  <a:cubicBezTo>
                    <a:pt x="140" y="13"/>
                    <a:pt x="140" y="13"/>
                    <a:pt x="139" y="12"/>
                  </a:cubicBezTo>
                  <a:cubicBezTo>
                    <a:pt x="139" y="12"/>
                    <a:pt x="138" y="12"/>
                    <a:pt x="137" y="12"/>
                  </a:cubicBezTo>
                  <a:cubicBezTo>
                    <a:pt x="136" y="12"/>
                    <a:pt x="135" y="12"/>
                    <a:pt x="134" y="12"/>
                  </a:cubicBezTo>
                  <a:cubicBezTo>
                    <a:pt x="132" y="10"/>
                    <a:pt x="131" y="9"/>
                    <a:pt x="131" y="7"/>
                  </a:cubicBezTo>
                  <a:cubicBezTo>
                    <a:pt x="130" y="7"/>
                    <a:pt x="130" y="6"/>
                    <a:pt x="130" y="5"/>
                  </a:cubicBezTo>
                  <a:cubicBezTo>
                    <a:pt x="129" y="5"/>
                    <a:pt x="129" y="4"/>
                    <a:pt x="128" y="4"/>
                  </a:cubicBezTo>
                  <a:cubicBezTo>
                    <a:pt x="127" y="4"/>
                    <a:pt x="126" y="3"/>
                    <a:pt x="126" y="3"/>
                  </a:cubicBezTo>
                  <a:cubicBezTo>
                    <a:pt x="125" y="2"/>
                    <a:pt x="124" y="2"/>
                    <a:pt x="124" y="1"/>
                  </a:cubicBezTo>
                  <a:cubicBezTo>
                    <a:pt x="123" y="1"/>
                    <a:pt x="123" y="0"/>
                    <a:pt x="123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7" y="1"/>
                    <a:pt x="116" y="1"/>
                    <a:pt x="115" y="1"/>
                  </a:cubicBezTo>
                  <a:cubicBezTo>
                    <a:pt x="114" y="1"/>
                    <a:pt x="113" y="1"/>
                    <a:pt x="112" y="1"/>
                  </a:cubicBezTo>
                  <a:cubicBezTo>
                    <a:pt x="112" y="1"/>
                    <a:pt x="110" y="1"/>
                    <a:pt x="110" y="1"/>
                  </a:cubicBezTo>
                  <a:cubicBezTo>
                    <a:pt x="110" y="1"/>
                    <a:pt x="110" y="2"/>
                    <a:pt x="109" y="3"/>
                  </a:cubicBezTo>
                  <a:cubicBezTo>
                    <a:pt x="108" y="4"/>
                    <a:pt x="107" y="4"/>
                    <a:pt x="106" y="5"/>
                  </a:cubicBezTo>
                  <a:cubicBezTo>
                    <a:pt x="105" y="6"/>
                    <a:pt x="104" y="6"/>
                    <a:pt x="103" y="7"/>
                  </a:cubicBezTo>
                  <a:cubicBezTo>
                    <a:pt x="102" y="8"/>
                    <a:pt x="102" y="9"/>
                    <a:pt x="102" y="9"/>
                  </a:cubicBezTo>
                  <a:cubicBezTo>
                    <a:pt x="101" y="10"/>
                    <a:pt x="101" y="12"/>
                    <a:pt x="99" y="13"/>
                  </a:cubicBezTo>
                  <a:cubicBezTo>
                    <a:pt x="98" y="13"/>
                    <a:pt x="98" y="14"/>
                    <a:pt x="97" y="14"/>
                  </a:cubicBezTo>
                  <a:cubicBezTo>
                    <a:pt x="96" y="15"/>
                    <a:pt x="96" y="15"/>
                    <a:pt x="95" y="16"/>
                  </a:cubicBezTo>
                  <a:cubicBezTo>
                    <a:pt x="94" y="16"/>
                    <a:pt x="94" y="17"/>
                    <a:pt x="93" y="18"/>
                  </a:cubicBezTo>
                  <a:cubicBezTo>
                    <a:pt x="92" y="19"/>
                    <a:pt x="91" y="20"/>
                    <a:pt x="90" y="21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89" y="25"/>
                    <a:pt x="89" y="26"/>
                    <a:pt x="87" y="28"/>
                  </a:cubicBezTo>
                  <a:cubicBezTo>
                    <a:pt x="86" y="29"/>
                    <a:pt x="84" y="30"/>
                    <a:pt x="83" y="30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0" y="32"/>
                    <a:pt x="77" y="32"/>
                    <a:pt x="75" y="32"/>
                  </a:cubicBezTo>
                  <a:cubicBezTo>
                    <a:pt x="71" y="33"/>
                    <a:pt x="67" y="34"/>
                    <a:pt x="65" y="36"/>
                  </a:cubicBezTo>
                  <a:cubicBezTo>
                    <a:pt x="64" y="37"/>
                    <a:pt x="63" y="38"/>
                    <a:pt x="62" y="39"/>
                  </a:cubicBezTo>
                  <a:cubicBezTo>
                    <a:pt x="62" y="41"/>
                    <a:pt x="61" y="43"/>
                    <a:pt x="60" y="44"/>
                  </a:cubicBezTo>
                  <a:cubicBezTo>
                    <a:pt x="58" y="45"/>
                    <a:pt x="54" y="48"/>
                    <a:pt x="51" y="47"/>
                  </a:cubicBezTo>
                  <a:cubicBezTo>
                    <a:pt x="51" y="47"/>
                    <a:pt x="50" y="46"/>
                    <a:pt x="49" y="45"/>
                  </a:cubicBezTo>
                  <a:cubicBezTo>
                    <a:pt x="49" y="45"/>
                    <a:pt x="48" y="46"/>
                    <a:pt x="47" y="46"/>
                  </a:cubicBezTo>
                  <a:cubicBezTo>
                    <a:pt x="46" y="47"/>
                    <a:pt x="45" y="49"/>
                    <a:pt x="43" y="49"/>
                  </a:cubicBezTo>
                  <a:cubicBezTo>
                    <a:pt x="42" y="50"/>
                    <a:pt x="40" y="50"/>
                    <a:pt x="39" y="50"/>
                  </a:cubicBezTo>
                  <a:cubicBezTo>
                    <a:pt x="37" y="50"/>
                    <a:pt x="36" y="50"/>
                    <a:pt x="35" y="51"/>
                  </a:cubicBezTo>
                  <a:cubicBezTo>
                    <a:pt x="35" y="52"/>
                    <a:pt x="34" y="52"/>
                    <a:pt x="33" y="52"/>
                  </a:cubicBezTo>
                  <a:cubicBezTo>
                    <a:pt x="31" y="51"/>
                    <a:pt x="29" y="50"/>
                    <a:pt x="28" y="49"/>
                  </a:cubicBezTo>
                  <a:cubicBezTo>
                    <a:pt x="27" y="48"/>
                    <a:pt x="26" y="47"/>
                    <a:pt x="24" y="47"/>
                  </a:cubicBezTo>
                  <a:cubicBezTo>
                    <a:pt x="20" y="47"/>
                    <a:pt x="17" y="48"/>
                    <a:pt x="13" y="50"/>
                  </a:cubicBezTo>
                  <a:cubicBezTo>
                    <a:pt x="13" y="51"/>
                    <a:pt x="12" y="51"/>
                    <a:pt x="11" y="51"/>
                  </a:cubicBezTo>
                  <a:cubicBezTo>
                    <a:pt x="11" y="52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6"/>
                    <a:pt x="8" y="56"/>
                    <a:pt x="6" y="57"/>
                  </a:cubicBezTo>
                  <a:cubicBezTo>
                    <a:pt x="5" y="57"/>
                    <a:pt x="4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2" y="57"/>
                    <a:pt x="3" y="57"/>
                    <a:pt x="4" y="58"/>
                  </a:cubicBezTo>
                  <a:cubicBezTo>
                    <a:pt x="5" y="58"/>
                    <a:pt x="5" y="59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7" y="60"/>
                    <a:pt x="7" y="60"/>
                  </a:cubicBezTo>
                  <a:cubicBezTo>
                    <a:pt x="7" y="60"/>
                    <a:pt x="8" y="60"/>
                    <a:pt x="9" y="60"/>
                  </a:cubicBezTo>
                  <a:cubicBezTo>
                    <a:pt x="9" y="60"/>
                    <a:pt x="10" y="60"/>
                    <a:pt x="11" y="60"/>
                  </a:cubicBezTo>
                  <a:cubicBezTo>
                    <a:pt x="11" y="60"/>
                    <a:pt x="12" y="60"/>
                    <a:pt x="12" y="61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59"/>
                    <a:pt x="13" y="58"/>
                    <a:pt x="14" y="58"/>
                  </a:cubicBezTo>
                  <a:cubicBezTo>
                    <a:pt x="16" y="57"/>
                    <a:pt x="19" y="57"/>
                    <a:pt x="22" y="57"/>
                  </a:cubicBezTo>
                  <a:cubicBezTo>
                    <a:pt x="24" y="56"/>
                    <a:pt x="26" y="56"/>
                    <a:pt x="27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30" y="55"/>
                    <a:pt x="32" y="55"/>
                    <a:pt x="35" y="55"/>
                  </a:cubicBezTo>
                  <a:cubicBezTo>
                    <a:pt x="36" y="55"/>
                    <a:pt x="37" y="55"/>
                    <a:pt x="37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9" y="56"/>
                    <a:pt x="39" y="56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3" y="54"/>
                    <a:pt x="46" y="53"/>
                    <a:pt x="48" y="58"/>
                  </a:cubicBezTo>
                  <a:cubicBezTo>
                    <a:pt x="49" y="60"/>
                    <a:pt x="49" y="61"/>
                    <a:pt x="49" y="63"/>
                  </a:cubicBezTo>
                  <a:cubicBezTo>
                    <a:pt x="49" y="64"/>
                    <a:pt x="49" y="65"/>
                    <a:pt x="49" y="67"/>
                  </a:cubicBezTo>
                  <a:cubicBezTo>
                    <a:pt x="49" y="67"/>
                    <a:pt x="49" y="68"/>
                    <a:pt x="48" y="69"/>
                  </a:cubicBezTo>
                  <a:cubicBezTo>
                    <a:pt x="48" y="70"/>
                    <a:pt x="48" y="71"/>
                    <a:pt x="48" y="72"/>
                  </a:cubicBezTo>
                  <a:cubicBezTo>
                    <a:pt x="48" y="74"/>
                    <a:pt x="47" y="75"/>
                    <a:pt x="47" y="76"/>
                  </a:cubicBezTo>
                  <a:cubicBezTo>
                    <a:pt x="47" y="76"/>
                    <a:pt x="46" y="77"/>
                    <a:pt x="46" y="77"/>
                  </a:cubicBezTo>
                  <a:cubicBezTo>
                    <a:pt x="46" y="80"/>
                    <a:pt x="47" y="86"/>
                    <a:pt x="48" y="90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4"/>
                    <a:pt x="50" y="96"/>
                    <a:pt x="50" y="99"/>
                  </a:cubicBezTo>
                  <a:cubicBezTo>
                    <a:pt x="50" y="100"/>
                    <a:pt x="49" y="101"/>
                    <a:pt x="49" y="102"/>
                  </a:cubicBezTo>
                  <a:cubicBezTo>
                    <a:pt x="49" y="103"/>
                    <a:pt x="49" y="103"/>
                    <a:pt x="49" y="104"/>
                  </a:cubicBezTo>
                  <a:cubicBezTo>
                    <a:pt x="49" y="107"/>
                    <a:pt x="49" y="110"/>
                    <a:pt x="50" y="112"/>
                  </a:cubicBezTo>
                  <a:cubicBezTo>
                    <a:pt x="53" y="118"/>
                    <a:pt x="56" y="121"/>
                    <a:pt x="61" y="124"/>
                  </a:cubicBezTo>
                  <a:cubicBezTo>
                    <a:pt x="63" y="126"/>
                    <a:pt x="64" y="127"/>
                    <a:pt x="64" y="129"/>
                  </a:cubicBezTo>
                  <a:cubicBezTo>
                    <a:pt x="65" y="129"/>
                    <a:pt x="65" y="130"/>
                    <a:pt x="65" y="130"/>
                  </a:cubicBezTo>
                  <a:cubicBezTo>
                    <a:pt x="66" y="132"/>
                    <a:pt x="67" y="132"/>
                    <a:pt x="69" y="133"/>
                  </a:cubicBezTo>
                  <a:cubicBezTo>
                    <a:pt x="70" y="133"/>
                    <a:pt x="71" y="134"/>
                    <a:pt x="73" y="135"/>
                  </a:cubicBezTo>
                  <a:cubicBezTo>
                    <a:pt x="75" y="137"/>
                    <a:pt x="76" y="139"/>
                    <a:pt x="76" y="141"/>
                  </a:cubicBezTo>
                  <a:cubicBezTo>
                    <a:pt x="77" y="143"/>
                    <a:pt x="78" y="144"/>
                    <a:pt x="81" y="145"/>
                  </a:cubicBezTo>
                  <a:cubicBezTo>
                    <a:pt x="84" y="145"/>
                    <a:pt x="86" y="144"/>
                    <a:pt x="89" y="144"/>
                  </a:cubicBezTo>
                  <a:cubicBezTo>
                    <a:pt x="93" y="143"/>
                    <a:pt x="98" y="143"/>
                    <a:pt x="102" y="145"/>
                  </a:cubicBezTo>
                  <a:cubicBezTo>
                    <a:pt x="104" y="145"/>
                    <a:pt x="105" y="147"/>
                    <a:pt x="106" y="148"/>
                  </a:cubicBezTo>
                  <a:cubicBezTo>
                    <a:pt x="108" y="149"/>
                    <a:pt x="108" y="151"/>
                    <a:pt x="110" y="151"/>
                  </a:cubicBezTo>
                  <a:cubicBezTo>
                    <a:pt x="111" y="151"/>
                    <a:pt x="112" y="151"/>
                    <a:pt x="114" y="151"/>
                  </a:cubicBezTo>
                  <a:cubicBezTo>
                    <a:pt x="115" y="151"/>
                    <a:pt x="116" y="151"/>
                    <a:pt x="117" y="151"/>
                  </a:cubicBezTo>
                  <a:cubicBezTo>
                    <a:pt x="122" y="152"/>
                    <a:pt x="124" y="154"/>
                    <a:pt x="126" y="156"/>
                  </a:cubicBezTo>
                  <a:cubicBezTo>
                    <a:pt x="127" y="157"/>
                    <a:pt x="127" y="159"/>
                    <a:pt x="129" y="160"/>
                  </a:cubicBezTo>
                  <a:cubicBezTo>
                    <a:pt x="131" y="161"/>
                    <a:pt x="134" y="162"/>
                    <a:pt x="137" y="163"/>
                  </a:cubicBezTo>
                  <a:cubicBezTo>
                    <a:pt x="139" y="163"/>
                    <a:pt x="141" y="164"/>
                    <a:pt x="143" y="165"/>
                  </a:cubicBezTo>
                  <a:cubicBezTo>
                    <a:pt x="144" y="165"/>
                    <a:pt x="145" y="165"/>
                    <a:pt x="145" y="165"/>
                  </a:cubicBezTo>
                  <a:cubicBezTo>
                    <a:pt x="147" y="166"/>
                    <a:pt x="148" y="166"/>
                    <a:pt x="149" y="167"/>
                  </a:cubicBezTo>
                  <a:cubicBezTo>
                    <a:pt x="151" y="167"/>
                    <a:pt x="152" y="169"/>
                    <a:pt x="153" y="170"/>
                  </a:cubicBezTo>
                  <a:cubicBezTo>
                    <a:pt x="154" y="171"/>
                    <a:pt x="155" y="172"/>
                    <a:pt x="155" y="173"/>
                  </a:cubicBezTo>
                  <a:cubicBezTo>
                    <a:pt x="157" y="174"/>
                    <a:pt x="159" y="176"/>
                    <a:pt x="160" y="176"/>
                  </a:cubicBezTo>
                  <a:cubicBezTo>
                    <a:pt x="162" y="176"/>
                    <a:pt x="162" y="176"/>
                    <a:pt x="163" y="176"/>
                  </a:cubicBezTo>
                  <a:cubicBezTo>
                    <a:pt x="164" y="176"/>
                    <a:pt x="165" y="175"/>
                    <a:pt x="167" y="175"/>
                  </a:cubicBezTo>
                  <a:cubicBezTo>
                    <a:pt x="168" y="175"/>
                    <a:pt x="170" y="176"/>
                    <a:pt x="171" y="176"/>
                  </a:cubicBezTo>
                  <a:cubicBezTo>
                    <a:pt x="172" y="177"/>
                    <a:pt x="173" y="177"/>
                    <a:pt x="173" y="177"/>
                  </a:cubicBezTo>
                  <a:cubicBezTo>
                    <a:pt x="174" y="177"/>
                    <a:pt x="175" y="177"/>
                    <a:pt x="176" y="176"/>
                  </a:cubicBezTo>
                  <a:cubicBezTo>
                    <a:pt x="178" y="176"/>
                    <a:pt x="179" y="175"/>
                    <a:pt x="181" y="175"/>
                  </a:cubicBezTo>
                  <a:cubicBezTo>
                    <a:pt x="186" y="176"/>
                    <a:pt x="193" y="178"/>
                    <a:pt x="197" y="17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2E31ED90-C2F2-40C2-8804-96132292A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7896" y="2738443"/>
              <a:ext cx="1401763" cy="1304925"/>
            </a:xfrm>
            <a:custGeom>
              <a:avLst/>
              <a:gdLst>
                <a:gd name="T0" fmla="*/ 118 w 373"/>
                <a:gd name="T1" fmla="*/ 325 h 347"/>
                <a:gd name="T2" fmla="*/ 132 w 373"/>
                <a:gd name="T3" fmla="*/ 330 h 347"/>
                <a:gd name="T4" fmla="*/ 143 w 373"/>
                <a:gd name="T5" fmla="*/ 334 h 347"/>
                <a:gd name="T6" fmla="*/ 167 w 373"/>
                <a:gd name="T7" fmla="*/ 321 h 347"/>
                <a:gd name="T8" fmla="*/ 195 w 373"/>
                <a:gd name="T9" fmla="*/ 322 h 347"/>
                <a:gd name="T10" fmla="*/ 220 w 373"/>
                <a:gd name="T11" fmla="*/ 329 h 347"/>
                <a:gd name="T12" fmla="*/ 235 w 373"/>
                <a:gd name="T13" fmla="*/ 328 h 347"/>
                <a:gd name="T14" fmla="*/ 258 w 373"/>
                <a:gd name="T15" fmla="*/ 322 h 347"/>
                <a:gd name="T16" fmla="*/ 259 w 373"/>
                <a:gd name="T17" fmla="*/ 342 h 347"/>
                <a:gd name="T18" fmla="*/ 271 w 373"/>
                <a:gd name="T19" fmla="*/ 344 h 347"/>
                <a:gd name="T20" fmla="*/ 276 w 373"/>
                <a:gd name="T21" fmla="*/ 331 h 347"/>
                <a:gd name="T22" fmla="*/ 277 w 373"/>
                <a:gd name="T23" fmla="*/ 314 h 347"/>
                <a:gd name="T24" fmla="*/ 302 w 373"/>
                <a:gd name="T25" fmla="*/ 283 h 347"/>
                <a:gd name="T26" fmla="*/ 317 w 373"/>
                <a:gd name="T27" fmla="*/ 272 h 347"/>
                <a:gd name="T28" fmla="*/ 339 w 373"/>
                <a:gd name="T29" fmla="*/ 243 h 347"/>
                <a:gd name="T30" fmla="*/ 348 w 373"/>
                <a:gd name="T31" fmla="*/ 229 h 347"/>
                <a:gd name="T32" fmla="*/ 357 w 373"/>
                <a:gd name="T33" fmla="*/ 199 h 347"/>
                <a:gd name="T34" fmla="*/ 363 w 373"/>
                <a:gd name="T35" fmla="*/ 178 h 347"/>
                <a:gd name="T36" fmla="*/ 359 w 373"/>
                <a:gd name="T37" fmla="*/ 134 h 347"/>
                <a:gd name="T38" fmla="*/ 364 w 373"/>
                <a:gd name="T39" fmla="*/ 102 h 347"/>
                <a:gd name="T40" fmla="*/ 360 w 373"/>
                <a:gd name="T41" fmla="*/ 80 h 347"/>
                <a:gd name="T42" fmla="*/ 250 w 373"/>
                <a:gd name="T43" fmla="*/ 73 h 347"/>
                <a:gd name="T44" fmla="*/ 217 w 373"/>
                <a:gd name="T45" fmla="*/ 71 h 347"/>
                <a:gd name="T46" fmla="*/ 180 w 373"/>
                <a:gd name="T47" fmla="*/ 68 h 347"/>
                <a:gd name="T48" fmla="*/ 157 w 373"/>
                <a:gd name="T49" fmla="*/ 65 h 347"/>
                <a:gd name="T50" fmla="*/ 145 w 373"/>
                <a:gd name="T51" fmla="*/ 57 h 347"/>
                <a:gd name="T52" fmla="*/ 132 w 373"/>
                <a:gd name="T53" fmla="*/ 46 h 347"/>
                <a:gd name="T54" fmla="*/ 128 w 373"/>
                <a:gd name="T55" fmla="*/ 33 h 347"/>
                <a:gd name="T56" fmla="*/ 119 w 373"/>
                <a:gd name="T57" fmla="*/ 11 h 347"/>
                <a:gd name="T58" fmla="*/ 115 w 373"/>
                <a:gd name="T59" fmla="*/ 1 h 347"/>
                <a:gd name="T60" fmla="*/ 110 w 373"/>
                <a:gd name="T61" fmla="*/ 34 h 347"/>
                <a:gd name="T62" fmla="*/ 93 w 373"/>
                <a:gd name="T63" fmla="*/ 46 h 347"/>
                <a:gd name="T64" fmla="*/ 51 w 373"/>
                <a:gd name="T65" fmla="*/ 46 h 347"/>
                <a:gd name="T66" fmla="*/ 2 w 373"/>
                <a:gd name="T67" fmla="*/ 47 h 347"/>
                <a:gd name="T68" fmla="*/ 2 w 373"/>
                <a:gd name="T69" fmla="*/ 64 h 347"/>
                <a:gd name="T70" fmla="*/ 4 w 373"/>
                <a:gd name="T71" fmla="*/ 115 h 347"/>
                <a:gd name="T72" fmla="*/ 41 w 373"/>
                <a:gd name="T73" fmla="*/ 118 h 347"/>
                <a:gd name="T74" fmla="*/ 53 w 373"/>
                <a:gd name="T75" fmla="*/ 122 h 347"/>
                <a:gd name="T76" fmla="*/ 53 w 373"/>
                <a:gd name="T77" fmla="*/ 146 h 347"/>
                <a:gd name="T78" fmla="*/ 57 w 373"/>
                <a:gd name="T79" fmla="*/ 163 h 347"/>
                <a:gd name="T80" fmla="*/ 43 w 373"/>
                <a:gd name="T81" fmla="*/ 189 h 347"/>
                <a:gd name="T82" fmla="*/ 31 w 373"/>
                <a:gd name="T83" fmla="*/ 202 h 347"/>
                <a:gd name="T84" fmla="*/ 38 w 373"/>
                <a:gd name="T85" fmla="*/ 219 h 347"/>
                <a:gd name="T86" fmla="*/ 44 w 373"/>
                <a:gd name="T87" fmla="*/ 235 h 347"/>
                <a:gd name="T88" fmla="*/ 39 w 373"/>
                <a:gd name="T89" fmla="*/ 251 h 347"/>
                <a:gd name="T90" fmla="*/ 45 w 373"/>
                <a:gd name="T91" fmla="*/ 260 h 347"/>
                <a:gd name="T92" fmla="*/ 66 w 373"/>
                <a:gd name="T93" fmla="*/ 287 h 347"/>
                <a:gd name="T94" fmla="*/ 98 w 373"/>
                <a:gd name="T95" fmla="*/ 287 h 347"/>
                <a:gd name="T96" fmla="*/ 106 w 373"/>
                <a:gd name="T97" fmla="*/ 297 h 347"/>
                <a:gd name="T98" fmla="*/ 105 w 373"/>
                <a:gd name="T99" fmla="*/ 30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3" h="347">
                  <a:moveTo>
                    <a:pt x="112" y="320"/>
                  </a:moveTo>
                  <a:cubicBezTo>
                    <a:pt x="113" y="320"/>
                    <a:pt x="113" y="322"/>
                    <a:pt x="114" y="323"/>
                  </a:cubicBezTo>
                  <a:cubicBezTo>
                    <a:pt x="115" y="324"/>
                    <a:pt x="115" y="325"/>
                    <a:pt x="116" y="325"/>
                  </a:cubicBezTo>
                  <a:cubicBezTo>
                    <a:pt x="116" y="325"/>
                    <a:pt x="117" y="325"/>
                    <a:pt x="118" y="325"/>
                  </a:cubicBezTo>
                  <a:cubicBezTo>
                    <a:pt x="119" y="325"/>
                    <a:pt x="121" y="326"/>
                    <a:pt x="123" y="327"/>
                  </a:cubicBezTo>
                  <a:cubicBezTo>
                    <a:pt x="123" y="326"/>
                    <a:pt x="124" y="325"/>
                    <a:pt x="126" y="325"/>
                  </a:cubicBezTo>
                  <a:cubicBezTo>
                    <a:pt x="126" y="325"/>
                    <a:pt x="126" y="325"/>
                    <a:pt x="126" y="325"/>
                  </a:cubicBezTo>
                  <a:cubicBezTo>
                    <a:pt x="128" y="325"/>
                    <a:pt x="130" y="327"/>
                    <a:pt x="132" y="330"/>
                  </a:cubicBezTo>
                  <a:cubicBezTo>
                    <a:pt x="133" y="331"/>
                    <a:pt x="133" y="331"/>
                    <a:pt x="133" y="331"/>
                  </a:cubicBezTo>
                  <a:cubicBezTo>
                    <a:pt x="134" y="331"/>
                    <a:pt x="134" y="332"/>
                    <a:pt x="134" y="332"/>
                  </a:cubicBezTo>
                  <a:cubicBezTo>
                    <a:pt x="135" y="334"/>
                    <a:pt x="136" y="335"/>
                    <a:pt x="138" y="335"/>
                  </a:cubicBezTo>
                  <a:cubicBezTo>
                    <a:pt x="140" y="336"/>
                    <a:pt x="141" y="335"/>
                    <a:pt x="143" y="334"/>
                  </a:cubicBezTo>
                  <a:cubicBezTo>
                    <a:pt x="144" y="334"/>
                    <a:pt x="145" y="333"/>
                    <a:pt x="146" y="333"/>
                  </a:cubicBezTo>
                  <a:cubicBezTo>
                    <a:pt x="148" y="332"/>
                    <a:pt x="150" y="330"/>
                    <a:pt x="151" y="328"/>
                  </a:cubicBezTo>
                  <a:cubicBezTo>
                    <a:pt x="153" y="326"/>
                    <a:pt x="154" y="324"/>
                    <a:pt x="156" y="323"/>
                  </a:cubicBezTo>
                  <a:cubicBezTo>
                    <a:pt x="160" y="320"/>
                    <a:pt x="163" y="321"/>
                    <a:pt x="167" y="321"/>
                  </a:cubicBezTo>
                  <a:cubicBezTo>
                    <a:pt x="171" y="320"/>
                    <a:pt x="175" y="319"/>
                    <a:pt x="175" y="318"/>
                  </a:cubicBezTo>
                  <a:cubicBezTo>
                    <a:pt x="176" y="317"/>
                    <a:pt x="176" y="317"/>
                    <a:pt x="176" y="317"/>
                  </a:cubicBezTo>
                  <a:cubicBezTo>
                    <a:pt x="180" y="315"/>
                    <a:pt x="185" y="317"/>
                    <a:pt x="192" y="320"/>
                  </a:cubicBezTo>
                  <a:cubicBezTo>
                    <a:pt x="193" y="321"/>
                    <a:pt x="194" y="321"/>
                    <a:pt x="195" y="322"/>
                  </a:cubicBezTo>
                  <a:cubicBezTo>
                    <a:pt x="199" y="323"/>
                    <a:pt x="201" y="325"/>
                    <a:pt x="204" y="327"/>
                  </a:cubicBezTo>
                  <a:cubicBezTo>
                    <a:pt x="206" y="328"/>
                    <a:pt x="206" y="328"/>
                    <a:pt x="206" y="328"/>
                  </a:cubicBezTo>
                  <a:cubicBezTo>
                    <a:pt x="209" y="330"/>
                    <a:pt x="210" y="330"/>
                    <a:pt x="215" y="330"/>
                  </a:cubicBezTo>
                  <a:cubicBezTo>
                    <a:pt x="217" y="329"/>
                    <a:pt x="218" y="329"/>
                    <a:pt x="220" y="329"/>
                  </a:cubicBezTo>
                  <a:cubicBezTo>
                    <a:pt x="223" y="329"/>
                    <a:pt x="225" y="329"/>
                    <a:pt x="227" y="328"/>
                  </a:cubicBezTo>
                  <a:cubicBezTo>
                    <a:pt x="228" y="328"/>
                    <a:pt x="228" y="328"/>
                    <a:pt x="228" y="328"/>
                  </a:cubicBezTo>
                  <a:cubicBezTo>
                    <a:pt x="229" y="328"/>
                    <a:pt x="230" y="327"/>
                    <a:pt x="232" y="327"/>
                  </a:cubicBezTo>
                  <a:cubicBezTo>
                    <a:pt x="233" y="327"/>
                    <a:pt x="234" y="327"/>
                    <a:pt x="235" y="328"/>
                  </a:cubicBezTo>
                  <a:cubicBezTo>
                    <a:pt x="236" y="328"/>
                    <a:pt x="237" y="328"/>
                    <a:pt x="238" y="328"/>
                  </a:cubicBezTo>
                  <a:cubicBezTo>
                    <a:pt x="242" y="328"/>
                    <a:pt x="248" y="326"/>
                    <a:pt x="255" y="321"/>
                  </a:cubicBezTo>
                  <a:cubicBezTo>
                    <a:pt x="256" y="321"/>
                    <a:pt x="256" y="321"/>
                    <a:pt x="257" y="321"/>
                  </a:cubicBezTo>
                  <a:cubicBezTo>
                    <a:pt x="257" y="321"/>
                    <a:pt x="258" y="322"/>
                    <a:pt x="258" y="322"/>
                  </a:cubicBezTo>
                  <a:cubicBezTo>
                    <a:pt x="261" y="328"/>
                    <a:pt x="262" y="333"/>
                    <a:pt x="260" y="339"/>
                  </a:cubicBezTo>
                  <a:cubicBezTo>
                    <a:pt x="259" y="340"/>
                    <a:pt x="259" y="340"/>
                    <a:pt x="259" y="341"/>
                  </a:cubicBezTo>
                  <a:cubicBezTo>
                    <a:pt x="259" y="341"/>
                    <a:pt x="259" y="342"/>
                    <a:pt x="258" y="342"/>
                  </a:cubicBezTo>
                  <a:cubicBezTo>
                    <a:pt x="259" y="342"/>
                    <a:pt x="259" y="342"/>
                    <a:pt x="259" y="342"/>
                  </a:cubicBezTo>
                  <a:cubicBezTo>
                    <a:pt x="259" y="342"/>
                    <a:pt x="259" y="343"/>
                    <a:pt x="260" y="343"/>
                  </a:cubicBezTo>
                  <a:cubicBezTo>
                    <a:pt x="261" y="343"/>
                    <a:pt x="262" y="343"/>
                    <a:pt x="264" y="343"/>
                  </a:cubicBezTo>
                  <a:cubicBezTo>
                    <a:pt x="266" y="343"/>
                    <a:pt x="267" y="343"/>
                    <a:pt x="269" y="344"/>
                  </a:cubicBezTo>
                  <a:cubicBezTo>
                    <a:pt x="271" y="344"/>
                    <a:pt x="271" y="344"/>
                    <a:pt x="271" y="344"/>
                  </a:cubicBezTo>
                  <a:cubicBezTo>
                    <a:pt x="273" y="345"/>
                    <a:pt x="274" y="346"/>
                    <a:pt x="275" y="347"/>
                  </a:cubicBezTo>
                  <a:cubicBezTo>
                    <a:pt x="277" y="342"/>
                    <a:pt x="279" y="337"/>
                    <a:pt x="278" y="335"/>
                  </a:cubicBezTo>
                  <a:cubicBezTo>
                    <a:pt x="278" y="334"/>
                    <a:pt x="277" y="334"/>
                    <a:pt x="277" y="334"/>
                  </a:cubicBezTo>
                  <a:cubicBezTo>
                    <a:pt x="277" y="334"/>
                    <a:pt x="276" y="333"/>
                    <a:pt x="276" y="331"/>
                  </a:cubicBezTo>
                  <a:cubicBezTo>
                    <a:pt x="275" y="330"/>
                    <a:pt x="275" y="329"/>
                    <a:pt x="276" y="328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276" y="321"/>
                    <a:pt x="276" y="318"/>
                    <a:pt x="277" y="314"/>
                  </a:cubicBezTo>
                  <a:cubicBezTo>
                    <a:pt x="279" y="309"/>
                    <a:pt x="282" y="306"/>
                    <a:pt x="285" y="303"/>
                  </a:cubicBezTo>
                  <a:cubicBezTo>
                    <a:pt x="287" y="301"/>
                    <a:pt x="290" y="299"/>
                    <a:pt x="291" y="296"/>
                  </a:cubicBezTo>
                  <a:cubicBezTo>
                    <a:pt x="293" y="293"/>
                    <a:pt x="295" y="290"/>
                    <a:pt x="298" y="287"/>
                  </a:cubicBezTo>
                  <a:cubicBezTo>
                    <a:pt x="299" y="286"/>
                    <a:pt x="300" y="285"/>
                    <a:pt x="302" y="283"/>
                  </a:cubicBezTo>
                  <a:cubicBezTo>
                    <a:pt x="302" y="282"/>
                    <a:pt x="303" y="281"/>
                    <a:pt x="303" y="280"/>
                  </a:cubicBezTo>
                  <a:cubicBezTo>
                    <a:pt x="304" y="278"/>
                    <a:pt x="305" y="276"/>
                    <a:pt x="307" y="275"/>
                  </a:cubicBezTo>
                  <a:cubicBezTo>
                    <a:pt x="309" y="274"/>
                    <a:pt x="311" y="274"/>
                    <a:pt x="313" y="274"/>
                  </a:cubicBezTo>
                  <a:cubicBezTo>
                    <a:pt x="314" y="273"/>
                    <a:pt x="316" y="273"/>
                    <a:pt x="317" y="272"/>
                  </a:cubicBezTo>
                  <a:cubicBezTo>
                    <a:pt x="319" y="271"/>
                    <a:pt x="319" y="269"/>
                    <a:pt x="320" y="266"/>
                  </a:cubicBezTo>
                  <a:cubicBezTo>
                    <a:pt x="320" y="265"/>
                    <a:pt x="320" y="264"/>
                    <a:pt x="321" y="262"/>
                  </a:cubicBezTo>
                  <a:cubicBezTo>
                    <a:pt x="323" y="257"/>
                    <a:pt x="327" y="247"/>
                    <a:pt x="334" y="245"/>
                  </a:cubicBezTo>
                  <a:cubicBezTo>
                    <a:pt x="336" y="244"/>
                    <a:pt x="337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5" y="241"/>
                    <a:pt x="345" y="240"/>
                    <a:pt x="345" y="237"/>
                  </a:cubicBezTo>
                  <a:cubicBezTo>
                    <a:pt x="346" y="237"/>
                    <a:pt x="346" y="236"/>
                    <a:pt x="346" y="235"/>
                  </a:cubicBezTo>
                  <a:cubicBezTo>
                    <a:pt x="347" y="233"/>
                    <a:pt x="347" y="231"/>
                    <a:pt x="348" y="229"/>
                  </a:cubicBezTo>
                  <a:cubicBezTo>
                    <a:pt x="349" y="226"/>
                    <a:pt x="350" y="223"/>
                    <a:pt x="351" y="219"/>
                  </a:cubicBezTo>
                  <a:cubicBezTo>
                    <a:pt x="351" y="218"/>
                    <a:pt x="351" y="218"/>
                    <a:pt x="351" y="218"/>
                  </a:cubicBezTo>
                  <a:cubicBezTo>
                    <a:pt x="351" y="214"/>
                    <a:pt x="352" y="211"/>
                    <a:pt x="353" y="207"/>
                  </a:cubicBezTo>
                  <a:cubicBezTo>
                    <a:pt x="354" y="204"/>
                    <a:pt x="355" y="202"/>
                    <a:pt x="357" y="199"/>
                  </a:cubicBezTo>
                  <a:cubicBezTo>
                    <a:pt x="357" y="198"/>
                    <a:pt x="358" y="196"/>
                    <a:pt x="358" y="195"/>
                  </a:cubicBezTo>
                  <a:cubicBezTo>
                    <a:pt x="359" y="193"/>
                    <a:pt x="360" y="191"/>
                    <a:pt x="361" y="188"/>
                  </a:cubicBezTo>
                  <a:cubicBezTo>
                    <a:pt x="361" y="187"/>
                    <a:pt x="361" y="186"/>
                    <a:pt x="361" y="184"/>
                  </a:cubicBezTo>
                  <a:cubicBezTo>
                    <a:pt x="362" y="182"/>
                    <a:pt x="362" y="180"/>
                    <a:pt x="363" y="178"/>
                  </a:cubicBezTo>
                  <a:cubicBezTo>
                    <a:pt x="362" y="178"/>
                    <a:pt x="362" y="179"/>
                    <a:pt x="361" y="178"/>
                  </a:cubicBezTo>
                  <a:cubicBezTo>
                    <a:pt x="361" y="178"/>
                    <a:pt x="360" y="178"/>
                    <a:pt x="360" y="177"/>
                  </a:cubicBezTo>
                  <a:cubicBezTo>
                    <a:pt x="358" y="170"/>
                    <a:pt x="358" y="164"/>
                    <a:pt x="359" y="155"/>
                  </a:cubicBezTo>
                  <a:cubicBezTo>
                    <a:pt x="359" y="148"/>
                    <a:pt x="359" y="141"/>
                    <a:pt x="359" y="134"/>
                  </a:cubicBezTo>
                  <a:cubicBezTo>
                    <a:pt x="358" y="130"/>
                    <a:pt x="359" y="128"/>
                    <a:pt x="360" y="125"/>
                  </a:cubicBezTo>
                  <a:cubicBezTo>
                    <a:pt x="360" y="125"/>
                    <a:pt x="360" y="124"/>
                    <a:pt x="361" y="123"/>
                  </a:cubicBezTo>
                  <a:cubicBezTo>
                    <a:pt x="361" y="120"/>
                    <a:pt x="362" y="117"/>
                    <a:pt x="362" y="113"/>
                  </a:cubicBezTo>
                  <a:cubicBezTo>
                    <a:pt x="362" y="110"/>
                    <a:pt x="363" y="105"/>
                    <a:pt x="364" y="102"/>
                  </a:cubicBezTo>
                  <a:cubicBezTo>
                    <a:pt x="365" y="98"/>
                    <a:pt x="367" y="95"/>
                    <a:pt x="368" y="92"/>
                  </a:cubicBezTo>
                  <a:cubicBezTo>
                    <a:pt x="370" y="88"/>
                    <a:pt x="372" y="85"/>
                    <a:pt x="373" y="81"/>
                  </a:cubicBezTo>
                  <a:cubicBezTo>
                    <a:pt x="372" y="81"/>
                    <a:pt x="371" y="81"/>
                    <a:pt x="370" y="81"/>
                  </a:cubicBezTo>
                  <a:cubicBezTo>
                    <a:pt x="367" y="81"/>
                    <a:pt x="363" y="81"/>
                    <a:pt x="360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43" y="77"/>
                    <a:pt x="329" y="75"/>
                    <a:pt x="315" y="75"/>
                  </a:cubicBezTo>
                  <a:cubicBezTo>
                    <a:pt x="304" y="75"/>
                    <a:pt x="292" y="75"/>
                    <a:pt x="281" y="74"/>
                  </a:cubicBezTo>
                  <a:cubicBezTo>
                    <a:pt x="271" y="73"/>
                    <a:pt x="260" y="73"/>
                    <a:pt x="250" y="73"/>
                  </a:cubicBezTo>
                  <a:cubicBezTo>
                    <a:pt x="246" y="73"/>
                    <a:pt x="241" y="72"/>
                    <a:pt x="237" y="72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0" y="71"/>
                    <a:pt x="227" y="71"/>
                    <a:pt x="223" y="71"/>
                  </a:cubicBezTo>
                  <a:cubicBezTo>
                    <a:pt x="221" y="71"/>
                    <a:pt x="219" y="71"/>
                    <a:pt x="217" y="71"/>
                  </a:cubicBezTo>
                  <a:cubicBezTo>
                    <a:pt x="211" y="70"/>
                    <a:pt x="206" y="70"/>
                    <a:pt x="200" y="70"/>
                  </a:cubicBezTo>
                  <a:cubicBezTo>
                    <a:pt x="198" y="70"/>
                    <a:pt x="197" y="69"/>
                    <a:pt x="195" y="69"/>
                  </a:cubicBezTo>
                  <a:cubicBezTo>
                    <a:pt x="193" y="68"/>
                    <a:pt x="191" y="68"/>
                    <a:pt x="189" y="68"/>
                  </a:cubicBezTo>
                  <a:cubicBezTo>
                    <a:pt x="186" y="68"/>
                    <a:pt x="183" y="68"/>
                    <a:pt x="180" y="68"/>
                  </a:cubicBezTo>
                  <a:cubicBezTo>
                    <a:pt x="177" y="68"/>
                    <a:pt x="175" y="68"/>
                    <a:pt x="172" y="68"/>
                  </a:cubicBezTo>
                  <a:cubicBezTo>
                    <a:pt x="171" y="68"/>
                    <a:pt x="170" y="68"/>
                    <a:pt x="169" y="68"/>
                  </a:cubicBezTo>
                  <a:cubicBezTo>
                    <a:pt x="166" y="69"/>
                    <a:pt x="163" y="70"/>
                    <a:pt x="160" y="68"/>
                  </a:cubicBezTo>
                  <a:cubicBezTo>
                    <a:pt x="159" y="67"/>
                    <a:pt x="158" y="66"/>
                    <a:pt x="157" y="65"/>
                  </a:cubicBezTo>
                  <a:cubicBezTo>
                    <a:pt x="157" y="64"/>
                    <a:pt x="156" y="64"/>
                    <a:pt x="155" y="64"/>
                  </a:cubicBezTo>
                  <a:cubicBezTo>
                    <a:pt x="154" y="64"/>
                    <a:pt x="154" y="64"/>
                    <a:pt x="153" y="64"/>
                  </a:cubicBezTo>
                  <a:cubicBezTo>
                    <a:pt x="151" y="64"/>
                    <a:pt x="149" y="64"/>
                    <a:pt x="147" y="62"/>
                  </a:cubicBezTo>
                  <a:cubicBezTo>
                    <a:pt x="146" y="60"/>
                    <a:pt x="145" y="59"/>
                    <a:pt x="145" y="57"/>
                  </a:cubicBezTo>
                  <a:cubicBezTo>
                    <a:pt x="144" y="56"/>
                    <a:pt x="144" y="55"/>
                    <a:pt x="143" y="54"/>
                  </a:cubicBezTo>
                  <a:cubicBezTo>
                    <a:pt x="142" y="53"/>
                    <a:pt x="140" y="52"/>
                    <a:pt x="139" y="51"/>
                  </a:cubicBezTo>
                  <a:cubicBezTo>
                    <a:pt x="138" y="50"/>
                    <a:pt x="137" y="49"/>
                    <a:pt x="136" y="49"/>
                  </a:cubicBezTo>
                  <a:cubicBezTo>
                    <a:pt x="135" y="47"/>
                    <a:pt x="133" y="45"/>
                    <a:pt x="132" y="46"/>
                  </a:cubicBezTo>
                  <a:cubicBezTo>
                    <a:pt x="131" y="46"/>
                    <a:pt x="130" y="46"/>
                    <a:pt x="130" y="45"/>
                  </a:cubicBezTo>
                  <a:cubicBezTo>
                    <a:pt x="129" y="45"/>
                    <a:pt x="129" y="44"/>
                    <a:pt x="129" y="44"/>
                  </a:cubicBezTo>
                  <a:cubicBezTo>
                    <a:pt x="129" y="42"/>
                    <a:pt x="129" y="40"/>
                    <a:pt x="129" y="38"/>
                  </a:cubicBezTo>
                  <a:cubicBezTo>
                    <a:pt x="129" y="36"/>
                    <a:pt x="128" y="34"/>
                    <a:pt x="128" y="33"/>
                  </a:cubicBezTo>
                  <a:cubicBezTo>
                    <a:pt x="128" y="30"/>
                    <a:pt x="127" y="27"/>
                    <a:pt x="126" y="24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1"/>
                    <a:pt x="124" y="19"/>
                    <a:pt x="122" y="17"/>
                  </a:cubicBezTo>
                  <a:cubicBezTo>
                    <a:pt x="121" y="15"/>
                    <a:pt x="119" y="13"/>
                    <a:pt x="119" y="11"/>
                  </a:cubicBezTo>
                  <a:cubicBezTo>
                    <a:pt x="118" y="9"/>
                    <a:pt x="118" y="8"/>
                    <a:pt x="118" y="6"/>
                  </a:cubicBezTo>
                  <a:cubicBezTo>
                    <a:pt x="118" y="3"/>
                    <a:pt x="117" y="1"/>
                    <a:pt x="116" y="0"/>
                  </a:cubicBezTo>
                  <a:cubicBezTo>
                    <a:pt x="116" y="0"/>
                    <a:pt x="116" y="1"/>
                    <a:pt x="116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2" y="7"/>
                    <a:pt x="109" y="12"/>
                    <a:pt x="110" y="18"/>
                  </a:cubicBezTo>
                  <a:cubicBezTo>
                    <a:pt x="110" y="19"/>
                    <a:pt x="110" y="20"/>
                    <a:pt x="110" y="21"/>
                  </a:cubicBezTo>
                  <a:cubicBezTo>
                    <a:pt x="110" y="25"/>
                    <a:pt x="111" y="30"/>
                    <a:pt x="110" y="34"/>
                  </a:cubicBezTo>
                  <a:cubicBezTo>
                    <a:pt x="109" y="35"/>
                    <a:pt x="109" y="36"/>
                    <a:pt x="108" y="37"/>
                  </a:cubicBezTo>
                  <a:cubicBezTo>
                    <a:pt x="108" y="39"/>
                    <a:pt x="107" y="40"/>
                    <a:pt x="108" y="42"/>
                  </a:cubicBezTo>
                  <a:cubicBezTo>
                    <a:pt x="108" y="43"/>
                    <a:pt x="107" y="43"/>
                    <a:pt x="107" y="44"/>
                  </a:cubicBezTo>
                  <a:cubicBezTo>
                    <a:pt x="103" y="46"/>
                    <a:pt x="97" y="46"/>
                    <a:pt x="93" y="46"/>
                  </a:cubicBezTo>
                  <a:cubicBezTo>
                    <a:pt x="91" y="45"/>
                    <a:pt x="90" y="45"/>
                    <a:pt x="89" y="45"/>
                  </a:cubicBezTo>
                  <a:cubicBezTo>
                    <a:pt x="83" y="46"/>
                    <a:pt x="78" y="46"/>
                    <a:pt x="72" y="46"/>
                  </a:cubicBezTo>
                  <a:cubicBezTo>
                    <a:pt x="65" y="46"/>
                    <a:pt x="58" y="45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0" y="47"/>
                    <a:pt x="30" y="47"/>
                    <a:pt x="19" y="47"/>
                  </a:cubicBezTo>
                  <a:cubicBezTo>
                    <a:pt x="18" y="47"/>
                    <a:pt x="16" y="47"/>
                    <a:pt x="14" y="47"/>
                  </a:cubicBezTo>
                  <a:cubicBezTo>
                    <a:pt x="10" y="47"/>
                    <a:pt x="6" y="47"/>
                    <a:pt x="3" y="47"/>
                  </a:cubicBezTo>
                  <a:cubicBezTo>
                    <a:pt x="3" y="47"/>
                    <a:pt x="3" y="47"/>
                    <a:pt x="2" y="47"/>
                  </a:cubicBezTo>
                  <a:cubicBezTo>
                    <a:pt x="3" y="49"/>
                    <a:pt x="2" y="51"/>
                    <a:pt x="1" y="54"/>
                  </a:cubicBezTo>
                  <a:cubicBezTo>
                    <a:pt x="1" y="55"/>
                    <a:pt x="0" y="56"/>
                    <a:pt x="0" y="56"/>
                  </a:cubicBezTo>
                  <a:cubicBezTo>
                    <a:pt x="0" y="58"/>
                    <a:pt x="0" y="59"/>
                    <a:pt x="1" y="61"/>
                  </a:cubicBezTo>
                  <a:cubicBezTo>
                    <a:pt x="1" y="62"/>
                    <a:pt x="1" y="63"/>
                    <a:pt x="2" y="64"/>
                  </a:cubicBezTo>
                  <a:cubicBezTo>
                    <a:pt x="2" y="68"/>
                    <a:pt x="2" y="71"/>
                    <a:pt x="1" y="75"/>
                  </a:cubicBezTo>
                  <a:cubicBezTo>
                    <a:pt x="0" y="82"/>
                    <a:pt x="0" y="87"/>
                    <a:pt x="1" y="93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3" y="102"/>
                    <a:pt x="4" y="108"/>
                    <a:pt x="4" y="115"/>
                  </a:cubicBezTo>
                  <a:cubicBezTo>
                    <a:pt x="10" y="115"/>
                    <a:pt x="16" y="115"/>
                    <a:pt x="22" y="114"/>
                  </a:cubicBezTo>
                  <a:cubicBezTo>
                    <a:pt x="24" y="114"/>
                    <a:pt x="27" y="113"/>
                    <a:pt x="29" y="113"/>
                  </a:cubicBezTo>
                  <a:cubicBezTo>
                    <a:pt x="33" y="113"/>
                    <a:pt x="35" y="115"/>
                    <a:pt x="37" y="116"/>
                  </a:cubicBezTo>
                  <a:cubicBezTo>
                    <a:pt x="39" y="117"/>
                    <a:pt x="40" y="118"/>
                    <a:pt x="41" y="118"/>
                  </a:cubicBezTo>
                  <a:cubicBezTo>
                    <a:pt x="42" y="118"/>
                    <a:pt x="43" y="118"/>
                    <a:pt x="43" y="118"/>
                  </a:cubicBezTo>
                  <a:cubicBezTo>
                    <a:pt x="44" y="118"/>
                    <a:pt x="45" y="118"/>
                    <a:pt x="46" y="118"/>
                  </a:cubicBezTo>
                  <a:cubicBezTo>
                    <a:pt x="50" y="118"/>
                    <a:pt x="51" y="118"/>
                    <a:pt x="52" y="120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54" y="124"/>
                    <a:pt x="56" y="127"/>
                    <a:pt x="55" y="130"/>
                  </a:cubicBezTo>
                  <a:cubicBezTo>
                    <a:pt x="55" y="131"/>
                    <a:pt x="54" y="132"/>
                    <a:pt x="53" y="133"/>
                  </a:cubicBezTo>
                  <a:cubicBezTo>
                    <a:pt x="53" y="133"/>
                    <a:pt x="52" y="134"/>
                    <a:pt x="52" y="134"/>
                  </a:cubicBezTo>
                  <a:cubicBezTo>
                    <a:pt x="51" y="137"/>
                    <a:pt x="51" y="144"/>
                    <a:pt x="53" y="146"/>
                  </a:cubicBezTo>
                  <a:cubicBezTo>
                    <a:pt x="54" y="147"/>
                    <a:pt x="54" y="147"/>
                    <a:pt x="54" y="148"/>
                  </a:cubicBezTo>
                  <a:cubicBezTo>
                    <a:pt x="55" y="149"/>
                    <a:pt x="56" y="150"/>
                    <a:pt x="57" y="153"/>
                  </a:cubicBezTo>
                  <a:cubicBezTo>
                    <a:pt x="57" y="155"/>
                    <a:pt x="57" y="158"/>
                    <a:pt x="57" y="161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9"/>
                    <a:pt x="54" y="174"/>
                    <a:pt x="50" y="179"/>
                  </a:cubicBezTo>
                  <a:cubicBezTo>
                    <a:pt x="50" y="180"/>
                    <a:pt x="49" y="181"/>
                    <a:pt x="48" y="182"/>
                  </a:cubicBezTo>
                  <a:cubicBezTo>
                    <a:pt x="47" y="183"/>
                    <a:pt x="45" y="185"/>
                    <a:pt x="44" y="186"/>
                  </a:cubicBezTo>
                  <a:cubicBezTo>
                    <a:pt x="44" y="187"/>
                    <a:pt x="44" y="188"/>
                    <a:pt x="43" y="189"/>
                  </a:cubicBezTo>
                  <a:cubicBezTo>
                    <a:pt x="43" y="190"/>
                    <a:pt x="42" y="192"/>
                    <a:pt x="41" y="193"/>
                  </a:cubicBezTo>
                  <a:cubicBezTo>
                    <a:pt x="39" y="197"/>
                    <a:pt x="36" y="199"/>
                    <a:pt x="33" y="201"/>
                  </a:cubicBezTo>
                  <a:cubicBezTo>
                    <a:pt x="32" y="201"/>
                    <a:pt x="32" y="201"/>
                    <a:pt x="31" y="202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3" y="202"/>
                    <a:pt x="34" y="202"/>
                    <a:pt x="36" y="203"/>
                  </a:cubicBezTo>
                  <a:cubicBezTo>
                    <a:pt x="38" y="204"/>
                    <a:pt x="41" y="210"/>
                    <a:pt x="41" y="213"/>
                  </a:cubicBezTo>
                  <a:cubicBezTo>
                    <a:pt x="41" y="215"/>
                    <a:pt x="40" y="216"/>
                    <a:pt x="39" y="217"/>
                  </a:cubicBezTo>
                  <a:cubicBezTo>
                    <a:pt x="38" y="218"/>
                    <a:pt x="38" y="218"/>
                    <a:pt x="38" y="219"/>
                  </a:cubicBezTo>
                  <a:cubicBezTo>
                    <a:pt x="38" y="220"/>
                    <a:pt x="38" y="224"/>
                    <a:pt x="38" y="225"/>
                  </a:cubicBezTo>
                  <a:cubicBezTo>
                    <a:pt x="39" y="227"/>
                    <a:pt x="39" y="227"/>
                    <a:pt x="40" y="228"/>
                  </a:cubicBezTo>
                  <a:cubicBezTo>
                    <a:pt x="40" y="228"/>
                    <a:pt x="41" y="229"/>
                    <a:pt x="42" y="230"/>
                  </a:cubicBezTo>
                  <a:cubicBezTo>
                    <a:pt x="43" y="232"/>
                    <a:pt x="43" y="233"/>
                    <a:pt x="44" y="235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44" y="237"/>
                    <a:pt x="44" y="238"/>
                    <a:pt x="45" y="239"/>
                  </a:cubicBezTo>
                  <a:cubicBezTo>
                    <a:pt x="46" y="243"/>
                    <a:pt x="48" y="247"/>
                    <a:pt x="45" y="250"/>
                  </a:cubicBezTo>
                  <a:cubicBezTo>
                    <a:pt x="43" y="251"/>
                    <a:pt x="41" y="251"/>
                    <a:pt x="39" y="251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3"/>
                    <a:pt x="40" y="253"/>
                    <a:pt x="41" y="254"/>
                  </a:cubicBezTo>
                  <a:cubicBezTo>
                    <a:pt x="42" y="255"/>
                    <a:pt x="43" y="257"/>
                    <a:pt x="44" y="258"/>
                  </a:cubicBezTo>
                  <a:cubicBezTo>
                    <a:pt x="44" y="259"/>
                    <a:pt x="45" y="260"/>
                    <a:pt x="45" y="260"/>
                  </a:cubicBezTo>
                  <a:cubicBezTo>
                    <a:pt x="46" y="263"/>
                    <a:pt x="47" y="265"/>
                    <a:pt x="47" y="267"/>
                  </a:cubicBezTo>
                  <a:cubicBezTo>
                    <a:pt x="47" y="269"/>
                    <a:pt x="47" y="271"/>
                    <a:pt x="47" y="273"/>
                  </a:cubicBezTo>
                  <a:cubicBezTo>
                    <a:pt x="47" y="278"/>
                    <a:pt x="47" y="282"/>
                    <a:pt x="51" y="285"/>
                  </a:cubicBezTo>
                  <a:cubicBezTo>
                    <a:pt x="55" y="290"/>
                    <a:pt x="60" y="288"/>
                    <a:pt x="66" y="287"/>
                  </a:cubicBezTo>
                  <a:cubicBezTo>
                    <a:pt x="67" y="286"/>
                    <a:pt x="69" y="286"/>
                    <a:pt x="72" y="286"/>
                  </a:cubicBezTo>
                  <a:cubicBezTo>
                    <a:pt x="75" y="285"/>
                    <a:pt x="78" y="286"/>
                    <a:pt x="81" y="287"/>
                  </a:cubicBezTo>
                  <a:cubicBezTo>
                    <a:pt x="83" y="287"/>
                    <a:pt x="85" y="287"/>
                    <a:pt x="86" y="288"/>
                  </a:cubicBezTo>
                  <a:cubicBezTo>
                    <a:pt x="90" y="288"/>
                    <a:pt x="94" y="288"/>
                    <a:pt x="98" y="287"/>
                  </a:cubicBezTo>
                  <a:cubicBezTo>
                    <a:pt x="99" y="287"/>
                    <a:pt x="100" y="287"/>
                    <a:pt x="101" y="287"/>
                  </a:cubicBezTo>
                  <a:cubicBezTo>
                    <a:pt x="104" y="286"/>
                    <a:pt x="108" y="287"/>
                    <a:pt x="110" y="289"/>
                  </a:cubicBezTo>
                  <a:cubicBezTo>
                    <a:pt x="110" y="291"/>
                    <a:pt x="110" y="293"/>
                    <a:pt x="109" y="295"/>
                  </a:cubicBezTo>
                  <a:cubicBezTo>
                    <a:pt x="108" y="296"/>
                    <a:pt x="107" y="297"/>
                    <a:pt x="106" y="297"/>
                  </a:cubicBezTo>
                  <a:cubicBezTo>
                    <a:pt x="105" y="297"/>
                    <a:pt x="105" y="298"/>
                    <a:pt x="105" y="298"/>
                  </a:cubicBezTo>
                  <a:cubicBezTo>
                    <a:pt x="104" y="299"/>
                    <a:pt x="104" y="301"/>
                    <a:pt x="104" y="303"/>
                  </a:cubicBezTo>
                  <a:cubicBezTo>
                    <a:pt x="104" y="303"/>
                    <a:pt x="104" y="303"/>
                    <a:pt x="104" y="303"/>
                  </a:cubicBezTo>
                  <a:cubicBezTo>
                    <a:pt x="104" y="304"/>
                    <a:pt x="105" y="305"/>
                    <a:pt x="105" y="306"/>
                  </a:cubicBezTo>
                  <a:cubicBezTo>
                    <a:pt x="105" y="310"/>
                    <a:pt x="105" y="315"/>
                    <a:pt x="107" y="317"/>
                  </a:cubicBezTo>
                  <a:cubicBezTo>
                    <a:pt x="108" y="317"/>
                    <a:pt x="108" y="318"/>
                    <a:pt x="109" y="318"/>
                  </a:cubicBezTo>
                  <a:cubicBezTo>
                    <a:pt x="110" y="318"/>
                    <a:pt x="111" y="319"/>
                    <a:pt x="112" y="32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518B0103-7AC3-485A-8BE6-BEABA350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2608" y="4606923"/>
              <a:ext cx="785813" cy="496888"/>
            </a:xfrm>
            <a:custGeom>
              <a:avLst/>
              <a:gdLst>
                <a:gd name="T0" fmla="*/ 204 w 209"/>
                <a:gd name="T1" fmla="*/ 83 h 132"/>
                <a:gd name="T2" fmla="*/ 198 w 209"/>
                <a:gd name="T3" fmla="*/ 82 h 132"/>
                <a:gd name="T4" fmla="*/ 190 w 209"/>
                <a:gd name="T5" fmla="*/ 80 h 132"/>
                <a:gd name="T6" fmla="*/ 193 w 209"/>
                <a:gd name="T7" fmla="*/ 74 h 132"/>
                <a:gd name="T8" fmla="*/ 193 w 209"/>
                <a:gd name="T9" fmla="*/ 71 h 132"/>
                <a:gd name="T10" fmla="*/ 183 w 209"/>
                <a:gd name="T11" fmla="*/ 70 h 132"/>
                <a:gd name="T12" fmla="*/ 171 w 209"/>
                <a:gd name="T13" fmla="*/ 70 h 132"/>
                <a:gd name="T14" fmla="*/ 167 w 209"/>
                <a:gd name="T15" fmla="*/ 59 h 132"/>
                <a:gd name="T16" fmla="*/ 161 w 209"/>
                <a:gd name="T17" fmla="*/ 50 h 132"/>
                <a:gd name="T18" fmla="*/ 160 w 209"/>
                <a:gd name="T19" fmla="*/ 36 h 132"/>
                <a:gd name="T20" fmla="*/ 153 w 209"/>
                <a:gd name="T21" fmla="*/ 20 h 132"/>
                <a:gd name="T22" fmla="*/ 136 w 209"/>
                <a:gd name="T23" fmla="*/ 11 h 132"/>
                <a:gd name="T24" fmla="*/ 131 w 209"/>
                <a:gd name="T25" fmla="*/ 11 h 132"/>
                <a:gd name="T26" fmla="*/ 95 w 209"/>
                <a:gd name="T27" fmla="*/ 3 h 132"/>
                <a:gd name="T28" fmla="*/ 72 w 209"/>
                <a:gd name="T29" fmla="*/ 1 h 132"/>
                <a:gd name="T30" fmla="*/ 56 w 209"/>
                <a:gd name="T31" fmla="*/ 1 h 132"/>
                <a:gd name="T32" fmla="*/ 47 w 209"/>
                <a:gd name="T33" fmla="*/ 1 h 132"/>
                <a:gd name="T34" fmla="*/ 43 w 209"/>
                <a:gd name="T35" fmla="*/ 2 h 132"/>
                <a:gd name="T36" fmla="*/ 36 w 209"/>
                <a:gd name="T37" fmla="*/ 8 h 132"/>
                <a:gd name="T38" fmla="*/ 29 w 209"/>
                <a:gd name="T39" fmla="*/ 12 h 132"/>
                <a:gd name="T40" fmla="*/ 23 w 209"/>
                <a:gd name="T41" fmla="*/ 24 h 132"/>
                <a:gd name="T42" fmla="*/ 18 w 209"/>
                <a:gd name="T43" fmla="*/ 30 h 132"/>
                <a:gd name="T44" fmla="*/ 16 w 209"/>
                <a:gd name="T45" fmla="*/ 39 h 132"/>
                <a:gd name="T46" fmla="*/ 7 w 209"/>
                <a:gd name="T47" fmla="*/ 78 h 132"/>
                <a:gd name="T48" fmla="*/ 6 w 209"/>
                <a:gd name="T49" fmla="*/ 83 h 132"/>
                <a:gd name="T50" fmla="*/ 2 w 209"/>
                <a:gd name="T51" fmla="*/ 89 h 132"/>
                <a:gd name="T52" fmla="*/ 7 w 209"/>
                <a:gd name="T53" fmla="*/ 95 h 132"/>
                <a:gd name="T54" fmla="*/ 20 w 209"/>
                <a:gd name="T55" fmla="*/ 102 h 132"/>
                <a:gd name="T56" fmla="*/ 21 w 209"/>
                <a:gd name="T57" fmla="*/ 106 h 132"/>
                <a:gd name="T58" fmla="*/ 26 w 209"/>
                <a:gd name="T59" fmla="*/ 111 h 132"/>
                <a:gd name="T60" fmla="*/ 26 w 209"/>
                <a:gd name="T61" fmla="*/ 117 h 132"/>
                <a:gd name="T62" fmla="*/ 28 w 209"/>
                <a:gd name="T63" fmla="*/ 117 h 132"/>
                <a:gd name="T64" fmla="*/ 41 w 209"/>
                <a:gd name="T65" fmla="*/ 118 h 132"/>
                <a:gd name="T66" fmla="*/ 47 w 209"/>
                <a:gd name="T67" fmla="*/ 120 h 132"/>
                <a:gd name="T68" fmla="*/ 61 w 209"/>
                <a:gd name="T69" fmla="*/ 122 h 132"/>
                <a:gd name="T70" fmla="*/ 88 w 209"/>
                <a:gd name="T71" fmla="*/ 127 h 132"/>
                <a:gd name="T72" fmla="*/ 98 w 209"/>
                <a:gd name="T73" fmla="*/ 131 h 132"/>
                <a:gd name="T74" fmla="*/ 105 w 209"/>
                <a:gd name="T75" fmla="*/ 124 h 132"/>
                <a:gd name="T76" fmla="*/ 106 w 209"/>
                <a:gd name="T77" fmla="*/ 120 h 132"/>
                <a:gd name="T78" fmla="*/ 112 w 209"/>
                <a:gd name="T79" fmla="*/ 116 h 132"/>
                <a:gd name="T80" fmla="*/ 119 w 209"/>
                <a:gd name="T81" fmla="*/ 116 h 132"/>
                <a:gd name="T82" fmla="*/ 132 w 209"/>
                <a:gd name="T83" fmla="*/ 110 h 132"/>
                <a:gd name="T84" fmla="*/ 140 w 209"/>
                <a:gd name="T85" fmla="*/ 112 h 132"/>
                <a:gd name="T86" fmla="*/ 148 w 209"/>
                <a:gd name="T87" fmla="*/ 110 h 132"/>
                <a:gd name="T88" fmla="*/ 164 w 209"/>
                <a:gd name="T89" fmla="*/ 114 h 132"/>
                <a:gd name="T90" fmla="*/ 182 w 209"/>
                <a:gd name="T91" fmla="*/ 107 h 132"/>
                <a:gd name="T92" fmla="*/ 189 w 209"/>
                <a:gd name="T93" fmla="*/ 107 h 132"/>
                <a:gd name="T94" fmla="*/ 197 w 209"/>
                <a:gd name="T95" fmla="*/ 99 h 132"/>
                <a:gd name="T96" fmla="*/ 194 w 209"/>
                <a:gd name="T97" fmla="*/ 95 h 132"/>
                <a:gd name="T98" fmla="*/ 202 w 209"/>
                <a:gd name="T99" fmla="*/ 92 h 132"/>
                <a:gd name="T100" fmla="*/ 206 w 209"/>
                <a:gd name="T101" fmla="*/ 8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9" h="132">
                  <a:moveTo>
                    <a:pt x="206" y="86"/>
                  </a:moveTo>
                  <a:cubicBezTo>
                    <a:pt x="205" y="85"/>
                    <a:pt x="204" y="84"/>
                    <a:pt x="204" y="83"/>
                  </a:cubicBezTo>
                  <a:cubicBezTo>
                    <a:pt x="204" y="82"/>
                    <a:pt x="203" y="82"/>
                    <a:pt x="203" y="82"/>
                  </a:cubicBezTo>
                  <a:cubicBezTo>
                    <a:pt x="202" y="81"/>
                    <a:pt x="200" y="82"/>
                    <a:pt x="198" y="82"/>
                  </a:cubicBezTo>
                  <a:cubicBezTo>
                    <a:pt x="196" y="82"/>
                    <a:pt x="193" y="82"/>
                    <a:pt x="191" y="81"/>
                  </a:cubicBezTo>
                  <a:cubicBezTo>
                    <a:pt x="191" y="81"/>
                    <a:pt x="190" y="80"/>
                    <a:pt x="190" y="80"/>
                  </a:cubicBezTo>
                  <a:cubicBezTo>
                    <a:pt x="190" y="79"/>
                    <a:pt x="190" y="79"/>
                    <a:pt x="190" y="78"/>
                  </a:cubicBezTo>
                  <a:cubicBezTo>
                    <a:pt x="191" y="77"/>
                    <a:pt x="192" y="75"/>
                    <a:pt x="193" y="74"/>
                  </a:cubicBezTo>
                  <a:cubicBezTo>
                    <a:pt x="194" y="73"/>
                    <a:pt x="195" y="72"/>
                    <a:pt x="195" y="71"/>
                  </a:cubicBezTo>
                  <a:cubicBezTo>
                    <a:pt x="195" y="71"/>
                    <a:pt x="194" y="71"/>
                    <a:pt x="193" y="71"/>
                  </a:cubicBezTo>
                  <a:cubicBezTo>
                    <a:pt x="190" y="70"/>
                    <a:pt x="188" y="70"/>
                    <a:pt x="186" y="70"/>
                  </a:cubicBezTo>
                  <a:cubicBezTo>
                    <a:pt x="185" y="70"/>
                    <a:pt x="184" y="70"/>
                    <a:pt x="183" y="70"/>
                  </a:cubicBezTo>
                  <a:cubicBezTo>
                    <a:pt x="182" y="70"/>
                    <a:pt x="181" y="70"/>
                    <a:pt x="179" y="70"/>
                  </a:cubicBezTo>
                  <a:cubicBezTo>
                    <a:pt x="176" y="70"/>
                    <a:pt x="173" y="71"/>
                    <a:pt x="171" y="70"/>
                  </a:cubicBezTo>
                  <a:cubicBezTo>
                    <a:pt x="167" y="68"/>
                    <a:pt x="167" y="65"/>
                    <a:pt x="167" y="62"/>
                  </a:cubicBezTo>
                  <a:cubicBezTo>
                    <a:pt x="167" y="61"/>
                    <a:pt x="167" y="60"/>
                    <a:pt x="167" y="59"/>
                  </a:cubicBezTo>
                  <a:cubicBezTo>
                    <a:pt x="167" y="57"/>
                    <a:pt x="166" y="56"/>
                    <a:pt x="164" y="54"/>
                  </a:cubicBezTo>
                  <a:cubicBezTo>
                    <a:pt x="163" y="53"/>
                    <a:pt x="162" y="51"/>
                    <a:pt x="161" y="50"/>
                  </a:cubicBezTo>
                  <a:cubicBezTo>
                    <a:pt x="159" y="47"/>
                    <a:pt x="160" y="43"/>
                    <a:pt x="160" y="40"/>
                  </a:cubicBezTo>
                  <a:cubicBezTo>
                    <a:pt x="160" y="38"/>
                    <a:pt x="160" y="37"/>
                    <a:pt x="160" y="36"/>
                  </a:cubicBezTo>
                  <a:cubicBezTo>
                    <a:pt x="159" y="31"/>
                    <a:pt x="158" y="29"/>
                    <a:pt x="155" y="24"/>
                  </a:cubicBezTo>
                  <a:cubicBezTo>
                    <a:pt x="154" y="23"/>
                    <a:pt x="153" y="21"/>
                    <a:pt x="153" y="20"/>
                  </a:cubicBezTo>
                  <a:cubicBezTo>
                    <a:pt x="152" y="17"/>
                    <a:pt x="150" y="15"/>
                    <a:pt x="148" y="13"/>
                  </a:cubicBezTo>
                  <a:cubicBezTo>
                    <a:pt x="145" y="11"/>
                    <a:pt x="140" y="11"/>
                    <a:pt x="136" y="11"/>
                  </a:cubicBezTo>
                  <a:cubicBezTo>
                    <a:pt x="135" y="11"/>
                    <a:pt x="134" y="11"/>
                    <a:pt x="133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24" y="11"/>
                    <a:pt x="118" y="11"/>
                    <a:pt x="110" y="8"/>
                  </a:cubicBezTo>
                  <a:cubicBezTo>
                    <a:pt x="105" y="6"/>
                    <a:pt x="100" y="4"/>
                    <a:pt x="95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5" y="0"/>
                    <a:pt x="79" y="1"/>
                    <a:pt x="72" y="1"/>
                  </a:cubicBezTo>
                  <a:cubicBezTo>
                    <a:pt x="70" y="2"/>
                    <a:pt x="68" y="2"/>
                    <a:pt x="65" y="2"/>
                  </a:cubicBezTo>
                  <a:cubicBezTo>
                    <a:pt x="62" y="2"/>
                    <a:pt x="59" y="2"/>
                    <a:pt x="56" y="1"/>
                  </a:cubicBezTo>
                  <a:cubicBezTo>
                    <a:pt x="53" y="1"/>
                    <a:pt x="50" y="0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4" y="1"/>
                    <a:pt x="43" y="2"/>
                  </a:cubicBezTo>
                  <a:cubicBezTo>
                    <a:pt x="41" y="3"/>
                    <a:pt x="40" y="4"/>
                    <a:pt x="38" y="6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5" y="10"/>
                    <a:pt x="33" y="10"/>
                    <a:pt x="31" y="10"/>
                  </a:cubicBezTo>
                  <a:cubicBezTo>
                    <a:pt x="30" y="11"/>
                    <a:pt x="29" y="11"/>
                    <a:pt x="29" y="12"/>
                  </a:cubicBezTo>
                  <a:cubicBezTo>
                    <a:pt x="26" y="13"/>
                    <a:pt x="26" y="15"/>
                    <a:pt x="25" y="18"/>
                  </a:cubicBezTo>
                  <a:cubicBezTo>
                    <a:pt x="25" y="20"/>
                    <a:pt x="24" y="22"/>
                    <a:pt x="23" y="24"/>
                  </a:cubicBezTo>
                  <a:cubicBezTo>
                    <a:pt x="22" y="25"/>
                    <a:pt x="21" y="26"/>
                    <a:pt x="20" y="27"/>
                  </a:cubicBezTo>
                  <a:cubicBezTo>
                    <a:pt x="19" y="28"/>
                    <a:pt x="18" y="29"/>
                    <a:pt x="18" y="30"/>
                  </a:cubicBezTo>
                  <a:cubicBezTo>
                    <a:pt x="17" y="31"/>
                    <a:pt x="17" y="33"/>
                    <a:pt x="17" y="34"/>
                  </a:cubicBezTo>
                  <a:cubicBezTo>
                    <a:pt x="17" y="36"/>
                    <a:pt x="16" y="38"/>
                    <a:pt x="16" y="39"/>
                  </a:cubicBezTo>
                  <a:cubicBezTo>
                    <a:pt x="14" y="44"/>
                    <a:pt x="11" y="47"/>
                    <a:pt x="8" y="51"/>
                  </a:cubicBezTo>
                  <a:cubicBezTo>
                    <a:pt x="12" y="60"/>
                    <a:pt x="9" y="70"/>
                    <a:pt x="7" y="78"/>
                  </a:cubicBezTo>
                  <a:cubicBezTo>
                    <a:pt x="7" y="79"/>
                    <a:pt x="7" y="79"/>
                    <a:pt x="7" y="80"/>
                  </a:cubicBezTo>
                  <a:cubicBezTo>
                    <a:pt x="6" y="81"/>
                    <a:pt x="6" y="82"/>
                    <a:pt x="6" y="83"/>
                  </a:cubicBezTo>
                  <a:cubicBezTo>
                    <a:pt x="5" y="85"/>
                    <a:pt x="4" y="87"/>
                    <a:pt x="3" y="88"/>
                  </a:cubicBezTo>
                  <a:cubicBezTo>
                    <a:pt x="3" y="88"/>
                    <a:pt x="2" y="89"/>
                    <a:pt x="2" y="89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1" y="96"/>
                    <a:pt x="5" y="95"/>
                    <a:pt x="7" y="95"/>
                  </a:cubicBezTo>
                  <a:cubicBezTo>
                    <a:pt x="8" y="95"/>
                    <a:pt x="10" y="95"/>
                    <a:pt x="11" y="95"/>
                  </a:cubicBezTo>
                  <a:cubicBezTo>
                    <a:pt x="16" y="96"/>
                    <a:pt x="17" y="96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1" y="105"/>
                    <a:pt x="21" y="106"/>
                    <a:pt x="21" y="106"/>
                  </a:cubicBezTo>
                  <a:cubicBezTo>
                    <a:pt x="22" y="107"/>
                    <a:pt x="22" y="107"/>
                    <a:pt x="23" y="108"/>
                  </a:cubicBezTo>
                  <a:cubicBezTo>
                    <a:pt x="24" y="109"/>
                    <a:pt x="25" y="110"/>
                    <a:pt x="26" y="111"/>
                  </a:cubicBezTo>
                  <a:cubicBezTo>
                    <a:pt x="26" y="112"/>
                    <a:pt x="26" y="114"/>
                    <a:pt x="26" y="115"/>
                  </a:cubicBezTo>
                  <a:cubicBezTo>
                    <a:pt x="26" y="116"/>
                    <a:pt x="26" y="116"/>
                    <a:pt x="26" y="117"/>
                  </a:cubicBezTo>
                  <a:cubicBezTo>
                    <a:pt x="26" y="117"/>
                    <a:pt x="26" y="117"/>
                    <a:pt x="27" y="118"/>
                  </a:cubicBezTo>
                  <a:cubicBezTo>
                    <a:pt x="27" y="118"/>
                    <a:pt x="28" y="117"/>
                    <a:pt x="28" y="117"/>
                  </a:cubicBezTo>
                  <a:cubicBezTo>
                    <a:pt x="29" y="117"/>
                    <a:pt x="29" y="117"/>
                    <a:pt x="30" y="117"/>
                  </a:cubicBezTo>
                  <a:cubicBezTo>
                    <a:pt x="34" y="117"/>
                    <a:pt x="38" y="117"/>
                    <a:pt x="41" y="118"/>
                  </a:cubicBezTo>
                  <a:cubicBezTo>
                    <a:pt x="43" y="118"/>
                    <a:pt x="44" y="119"/>
                    <a:pt x="45" y="119"/>
                  </a:cubicBezTo>
                  <a:cubicBezTo>
                    <a:pt x="46" y="119"/>
                    <a:pt x="46" y="120"/>
                    <a:pt x="47" y="120"/>
                  </a:cubicBezTo>
                  <a:cubicBezTo>
                    <a:pt x="50" y="121"/>
                    <a:pt x="53" y="121"/>
                    <a:pt x="56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8" y="123"/>
                    <a:pt x="76" y="124"/>
                    <a:pt x="84" y="127"/>
                  </a:cubicBezTo>
                  <a:cubicBezTo>
                    <a:pt x="85" y="127"/>
                    <a:pt x="86" y="127"/>
                    <a:pt x="88" y="127"/>
                  </a:cubicBezTo>
                  <a:cubicBezTo>
                    <a:pt x="91" y="128"/>
                    <a:pt x="93" y="128"/>
                    <a:pt x="95" y="129"/>
                  </a:cubicBezTo>
                  <a:cubicBezTo>
                    <a:pt x="97" y="130"/>
                    <a:pt x="97" y="130"/>
                    <a:pt x="98" y="131"/>
                  </a:cubicBezTo>
                  <a:cubicBezTo>
                    <a:pt x="99" y="132"/>
                    <a:pt x="99" y="132"/>
                    <a:pt x="100" y="132"/>
                  </a:cubicBezTo>
                  <a:cubicBezTo>
                    <a:pt x="104" y="131"/>
                    <a:pt x="105" y="129"/>
                    <a:pt x="105" y="124"/>
                  </a:cubicBezTo>
                  <a:cubicBezTo>
                    <a:pt x="106" y="123"/>
                    <a:pt x="106" y="122"/>
                    <a:pt x="106" y="121"/>
                  </a:cubicBezTo>
                  <a:cubicBezTo>
                    <a:pt x="106" y="121"/>
                    <a:pt x="106" y="120"/>
                    <a:pt x="106" y="120"/>
                  </a:cubicBezTo>
                  <a:cubicBezTo>
                    <a:pt x="107" y="117"/>
                    <a:pt x="108" y="117"/>
                    <a:pt x="111" y="117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4" y="116"/>
                    <a:pt x="116" y="116"/>
                    <a:pt x="117" y="116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1" y="115"/>
                    <a:pt x="122" y="114"/>
                    <a:pt x="124" y="113"/>
                  </a:cubicBezTo>
                  <a:cubicBezTo>
                    <a:pt x="126" y="112"/>
                    <a:pt x="128" y="110"/>
                    <a:pt x="132" y="110"/>
                  </a:cubicBezTo>
                  <a:cubicBezTo>
                    <a:pt x="134" y="111"/>
                    <a:pt x="135" y="111"/>
                    <a:pt x="136" y="111"/>
                  </a:cubicBezTo>
                  <a:cubicBezTo>
                    <a:pt x="138" y="112"/>
                    <a:pt x="139" y="112"/>
                    <a:pt x="140" y="112"/>
                  </a:cubicBezTo>
                  <a:cubicBezTo>
                    <a:pt x="140" y="111"/>
                    <a:pt x="141" y="111"/>
                    <a:pt x="142" y="110"/>
                  </a:cubicBezTo>
                  <a:cubicBezTo>
                    <a:pt x="144" y="110"/>
                    <a:pt x="146" y="109"/>
                    <a:pt x="148" y="110"/>
                  </a:cubicBezTo>
                  <a:cubicBezTo>
                    <a:pt x="151" y="110"/>
                    <a:pt x="153" y="111"/>
                    <a:pt x="156" y="112"/>
                  </a:cubicBezTo>
                  <a:cubicBezTo>
                    <a:pt x="158" y="113"/>
                    <a:pt x="161" y="115"/>
                    <a:pt x="164" y="114"/>
                  </a:cubicBezTo>
                  <a:cubicBezTo>
                    <a:pt x="167" y="114"/>
                    <a:pt x="169" y="112"/>
                    <a:pt x="172" y="111"/>
                  </a:cubicBezTo>
                  <a:cubicBezTo>
                    <a:pt x="175" y="109"/>
                    <a:pt x="178" y="107"/>
                    <a:pt x="182" y="107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5" y="107"/>
                    <a:pt x="187" y="107"/>
                    <a:pt x="189" y="107"/>
                  </a:cubicBezTo>
                  <a:cubicBezTo>
                    <a:pt x="190" y="106"/>
                    <a:pt x="192" y="104"/>
                    <a:pt x="193" y="103"/>
                  </a:cubicBezTo>
                  <a:cubicBezTo>
                    <a:pt x="194" y="102"/>
                    <a:pt x="197" y="100"/>
                    <a:pt x="197" y="99"/>
                  </a:cubicBezTo>
                  <a:cubicBezTo>
                    <a:pt x="196" y="99"/>
                    <a:pt x="196" y="98"/>
                    <a:pt x="195" y="98"/>
                  </a:cubicBezTo>
                  <a:cubicBezTo>
                    <a:pt x="194" y="97"/>
                    <a:pt x="193" y="96"/>
                    <a:pt x="194" y="95"/>
                  </a:cubicBezTo>
                  <a:cubicBezTo>
                    <a:pt x="195" y="93"/>
                    <a:pt x="197" y="93"/>
                    <a:pt x="199" y="92"/>
                  </a:cubicBezTo>
                  <a:cubicBezTo>
                    <a:pt x="200" y="92"/>
                    <a:pt x="201" y="92"/>
                    <a:pt x="202" y="92"/>
                  </a:cubicBezTo>
                  <a:cubicBezTo>
                    <a:pt x="204" y="91"/>
                    <a:pt x="207" y="88"/>
                    <a:pt x="209" y="86"/>
                  </a:cubicBezTo>
                  <a:cubicBezTo>
                    <a:pt x="208" y="86"/>
                    <a:pt x="207" y="86"/>
                    <a:pt x="206" y="86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58DDF0F-2B69-4B72-87B6-774E7E04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1754" y="3941769"/>
              <a:ext cx="884239" cy="841375"/>
            </a:xfrm>
            <a:custGeom>
              <a:avLst/>
              <a:gdLst>
                <a:gd name="T0" fmla="*/ 21 w 235"/>
                <a:gd name="T1" fmla="*/ 162 h 224"/>
                <a:gd name="T2" fmla="*/ 31 w 235"/>
                <a:gd name="T3" fmla="*/ 164 h 224"/>
                <a:gd name="T4" fmla="*/ 51 w 235"/>
                <a:gd name="T5" fmla="*/ 163 h 224"/>
                <a:gd name="T6" fmla="*/ 52 w 235"/>
                <a:gd name="T7" fmla="*/ 160 h 224"/>
                <a:gd name="T8" fmla="*/ 67 w 235"/>
                <a:gd name="T9" fmla="*/ 164 h 224"/>
                <a:gd name="T10" fmla="*/ 80 w 235"/>
                <a:gd name="T11" fmla="*/ 174 h 224"/>
                <a:gd name="T12" fmla="*/ 85 w 235"/>
                <a:gd name="T13" fmla="*/ 189 h 224"/>
                <a:gd name="T14" fmla="*/ 90 w 235"/>
                <a:gd name="T15" fmla="*/ 211 h 224"/>
                <a:gd name="T16" fmla="*/ 96 w 235"/>
                <a:gd name="T17" fmla="*/ 221 h 224"/>
                <a:gd name="T18" fmla="*/ 102 w 235"/>
                <a:gd name="T19" fmla="*/ 219 h 224"/>
                <a:gd name="T20" fmla="*/ 132 w 235"/>
                <a:gd name="T21" fmla="*/ 215 h 224"/>
                <a:gd name="T22" fmla="*/ 137 w 235"/>
                <a:gd name="T23" fmla="*/ 202 h 224"/>
                <a:gd name="T24" fmla="*/ 147 w 235"/>
                <a:gd name="T25" fmla="*/ 185 h 224"/>
                <a:gd name="T26" fmla="*/ 156 w 235"/>
                <a:gd name="T27" fmla="*/ 180 h 224"/>
                <a:gd name="T28" fmla="*/ 169 w 235"/>
                <a:gd name="T29" fmla="*/ 172 h 224"/>
                <a:gd name="T30" fmla="*/ 190 w 235"/>
                <a:gd name="T31" fmla="*/ 156 h 224"/>
                <a:gd name="T32" fmla="*/ 195 w 235"/>
                <a:gd name="T33" fmla="*/ 149 h 224"/>
                <a:gd name="T34" fmla="*/ 197 w 235"/>
                <a:gd name="T35" fmla="*/ 142 h 224"/>
                <a:gd name="T36" fmla="*/ 201 w 235"/>
                <a:gd name="T37" fmla="*/ 133 h 224"/>
                <a:gd name="T38" fmla="*/ 210 w 235"/>
                <a:gd name="T39" fmla="*/ 120 h 224"/>
                <a:gd name="T40" fmla="*/ 216 w 235"/>
                <a:gd name="T41" fmla="*/ 110 h 224"/>
                <a:gd name="T42" fmla="*/ 225 w 235"/>
                <a:gd name="T43" fmla="*/ 100 h 224"/>
                <a:gd name="T44" fmla="*/ 233 w 235"/>
                <a:gd name="T45" fmla="*/ 95 h 224"/>
                <a:gd name="T46" fmla="*/ 232 w 235"/>
                <a:gd name="T47" fmla="*/ 82 h 224"/>
                <a:gd name="T48" fmla="*/ 233 w 235"/>
                <a:gd name="T49" fmla="*/ 75 h 224"/>
                <a:gd name="T50" fmla="*/ 225 w 235"/>
                <a:gd name="T51" fmla="*/ 68 h 224"/>
                <a:gd name="T52" fmla="*/ 208 w 235"/>
                <a:gd name="T53" fmla="*/ 61 h 224"/>
                <a:gd name="T54" fmla="*/ 192 w 235"/>
                <a:gd name="T55" fmla="*/ 54 h 224"/>
                <a:gd name="T56" fmla="*/ 172 w 235"/>
                <a:gd name="T57" fmla="*/ 45 h 224"/>
                <a:gd name="T58" fmla="*/ 174 w 235"/>
                <a:gd name="T59" fmla="*/ 39 h 224"/>
                <a:gd name="T60" fmla="*/ 167 w 235"/>
                <a:gd name="T61" fmla="*/ 35 h 224"/>
                <a:gd name="T62" fmla="*/ 161 w 235"/>
                <a:gd name="T63" fmla="*/ 31 h 224"/>
                <a:gd name="T64" fmla="*/ 155 w 235"/>
                <a:gd name="T65" fmla="*/ 27 h 224"/>
                <a:gd name="T66" fmla="*/ 142 w 235"/>
                <a:gd name="T67" fmla="*/ 24 h 224"/>
                <a:gd name="T68" fmla="*/ 142 w 235"/>
                <a:gd name="T69" fmla="*/ 6 h 224"/>
                <a:gd name="T70" fmla="*/ 118 w 235"/>
                <a:gd name="T71" fmla="*/ 11 h 224"/>
                <a:gd name="T72" fmla="*/ 107 w 235"/>
                <a:gd name="T73" fmla="*/ 13 h 224"/>
                <a:gd name="T74" fmla="*/ 89 w 235"/>
                <a:gd name="T75" fmla="*/ 10 h 224"/>
                <a:gd name="T76" fmla="*/ 66 w 235"/>
                <a:gd name="T77" fmla="*/ 0 h 224"/>
                <a:gd name="T78" fmla="*/ 46 w 235"/>
                <a:gd name="T79" fmla="*/ 6 h 224"/>
                <a:gd name="T80" fmla="*/ 32 w 235"/>
                <a:gd name="T81" fmla="*/ 17 h 224"/>
                <a:gd name="T82" fmla="*/ 17 w 235"/>
                <a:gd name="T83" fmla="*/ 13 h 224"/>
                <a:gd name="T84" fmla="*/ 13 w 235"/>
                <a:gd name="T85" fmla="*/ 10 h 224"/>
                <a:gd name="T86" fmla="*/ 12 w 235"/>
                <a:gd name="T87" fmla="*/ 15 h 224"/>
                <a:gd name="T88" fmla="*/ 19 w 235"/>
                <a:gd name="T89" fmla="*/ 33 h 224"/>
                <a:gd name="T90" fmla="*/ 17 w 235"/>
                <a:gd name="T91" fmla="*/ 38 h 224"/>
                <a:gd name="T92" fmla="*/ 14 w 235"/>
                <a:gd name="T93" fmla="*/ 47 h 224"/>
                <a:gd name="T94" fmla="*/ 11 w 235"/>
                <a:gd name="T95" fmla="*/ 66 h 224"/>
                <a:gd name="T96" fmla="*/ 4 w 235"/>
                <a:gd name="T97" fmla="*/ 74 h 224"/>
                <a:gd name="T98" fmla="*/ 2 w 235"/>
                <a:gd name="T99" fmla="*/ 86 h 224"/>
                <a:gd name="T100" fmla="*/ 3 w 235"/>
                <a:gd name="T101" fmla="*/ 97 h 224"/>
                <a:gd name="T102" fmla="*/ 4 w 235"/>
                <a:gd name="T103" fmla="*/ 110 h 224"/>
                <a:gd name="T104" fmla="*/ 8 w 235"/>
                <a:gd name="T105" fmla="*/ 119 h 224"/>
                <a:gd name="T106" fmla="*/ 10 w 235"/>
                <a:gd name="T107" fmla="*/ 134 h 224"/>
                <a:gd name="T108" fmla="*/ 8 w 235"/>
                <a:gd name="T109" fmla="*/ 149 h 224"/>
                <a:gd name="T110" fmla="*/ 13 w 235"/>
                <a:gd name="T111" fmla="*/ 15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5" h="224">
                  <a:moveTo>
                    <a:pt x="15" y="159"/>
                  </a:moveTo>
                  <a:cubicBezTo>
                    <a:pt x="16" y="159"/>
                    <a:pt x="16" y="160"/>
                    <a:pt x="17" y="160"/>
                  </a:cubicBezTo>
                  <a:cubicBezTo>
                    <a:pt x="18" y="160"/>
                    <a:pt x="20" y="161"/>
                    <a:pt x="21" y="162"/>
                  </a:cubicBezTo>
                  <a:cubicBezTo>
                    <a:pt x="22" y="162"/>
                    <a:pt x="22" y="163"/>
                    <a:pt x="23" y="164"/>
                  </a:cubicBezTo>
                  <a:cubicBezTo>
                    <a:pt x="23" y="164"/>
                    <a:pt x="23" y="165"/>
                    <a:pt x="24" y="165"/>
                  </a:cubicBezTo>
                  <a:cubicBezTo>
                    <a:pt x="25" y="166"/>
                    <a:pt x="28" y="165"/>
                    <a:pt x="31" y="164"/>
                  </a:cubicBezTo>
                  <a:cubicBezTo>
                    <a:pt x="34" y="163"/>
                    <a:pt x="36" y="162"/>
                    <a:pt x="39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9" y="164"/>
                    <a:pt x="51" y="163"/>
                    <a:pt x="51" y="163"/>
                  </a:cubicBezTo>
                  <a:cubicBezTo>
                    <a:pt x="51" y="163"/>
                    <a:pt x="51" y="163"/>
                    <a:pt x="51" y="162"/>
                  </a:cubicBezTo>
                  <a:cubicBezTo>
                    <a:pt x="51" y="162"/>
                    <a:pt x="51" y="161"/>
                    <a:pt x="51" y="161"/>
                  </a:cubicBezTo>
                  <a:cubicBezTo>
                    <a:pt x="51" y="160"/>
                    <a:pt x="51" y="160"/>
                    <a:pt x="52" y="160"/>
                  </a:cubicBezTo>
                  <a:cubicBezTo>
                    <a:pt x="55" y="158"/>
                    <a:pt x="58" y="160"/>
                    <a:pt x="60" y="162"/>
                  </a:cubicBezTo>
                  <a:cubicBezTo>
                    <a:pt x="61" y="163"/>
                    <a:pt x="62" y="164"/>
                    <a:pt x="63" y="164"/>
                  </a:cubicBezTo>
                  <a:cubicBezTo>
                    <a:pt x="64" y="164"/>
                    <a:pt x="65" y="164"/>
                    <a:pt x="67" y="164"/>
                  </a:cubicBezTo>
                  <a:cubicBezTo>
                    <a:pt x="70" y="164"/>
                    <a:pt x="74" y="164"/>
                    <a:pt x="76" y="167"/>
                  </a:cubicBezTo>
                  <a:cubicBezTo>
                    <a:pt x="77" y="169"/>
                    <a:pt x="78" y="170"/>
                    <a:pt x="78" y="171"/>
                  </a:cubicBezTo>
                  <a:cubicBezTo>
                    <a:pt x="79" y="172"/>
                    <a:pt x="79" y="173"/>
                    <a:pt x="80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3" y="179"/>
                    <a:pt x="85" y="182"/>
                    <a:pt x="85" y="187"/>
                  </a:cubicBezTo>
                  <a:cubicBezTo>
                    <a:pt x="85" y="189"/>
                    <a:pt x="85" y="189"/>
                    <a:pt x="85" y="189"/>
                  </a:cubicBezTo>
                  <a:cubicBezTo>
                    <a:pt x="85" y="193"/>
                    <a:pt x="85" y="196"/>
                    <a:pt x="86" y="199"/>
                  </a:cubicBezTo>
                  <a:cubicBezTo>
                    <a:pt x="87" y="200"/>
                    <a:pt x="87" y="201"/>
                    <a:pt x="88" y="202"/>
                  </a:cubicBezTo>
                  <a:cubicBezTo>
                    <a:pt x="89" y="205"/>
                    <a:pt x="90" y="207"/>
                    <a:pt x="90" y="211"/>
                  </a:cubicBezTo>
                  <a:cubicBezTo>
                    <a:pt x="90" y="212"/>
                    <a:pt x="90" y="213"/>
                    <a:pt x="90" y="214"/>
                  </a:cubicBezTo>
                  <a:cubicBezTo>
                    <a:pt x="90" y="217"/>
                    <a:pt x="90" y="219"/>
                    <a:pt x="91" y="220"/>
                  </a:cubicBezTo>
                  <a:cubicBezTo>
                    <a:pt x="92" y="221"/>
                    <a:pt x="95" y="221"/>
                    <a:pt x="96" y="221"/>
                  </a:cubicBezTo>
                  <a:cubicBezTo>
                    <a:pt x="97" y="221"/>
                    <a:pt x="98" y="221"/>
                    <a:pt x="98" y="221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100" y="220"/>
                    <a:pt x="101" y="219"/>
                    <a:pt x="102" y="219"/>
                  </a:cubicBezTo>
                  <a:cubicBezTo>
                    <a:pt x="106" y="215"/>
                    <a:pt x="108" y="215"/>
                    <a:pt x="114" y="216"/>
                  </a:cubicBezTo>
                  <a:cubicBezTo>
                    <a:pt x="119" y="217"/>
                    <a:pt x="124" y="219"/>
                    <a:pt x="127" y="224"/>
                  </a:cubicBezTo>
                  <a:cubicBezTo>
                    <a:pt x="129" y="221"/>
                    <a:pt x="131" y="218"/>
                    <a:pt x="132" y="215"/>
                  </a:cubicBezTo>
                  <a:cubicBezTo>
                    <a:pt x="132" y="214"/>
                    <a:pt x="133" y="212"/>
                    <a:pt x="133" y="211"/>
                  </a:cubicBezTo>
                  <a:cubicBezTo>
                    <a:pt x="133" y="209"/>
                    <a:pt x="134" y="207"/>
                    <a:pt x="134" y="206"/>
                  </a:cubicBezTo>
                  <a:cubicBezTo>
                    <a:pt x="135" y="204"/>
                    <a:pt x="136" y="203"/>
                    <a:pt x="137" y="202"/>
                  </a:cubicBezTo>
                  <a:cubicBezTo>
                    <a:pt x="138" y="201"/>
                    <a:pt x="139" y="200"/>
                    <a:pt x="140" y="199"/>
                  </a:cubicBezTo>
                  <a:cubicBezTo>
                    <a:pt x="141" y="198"/>
                    <a:pt x="141" y="196"/>
                    <a:pt x="141" y="194"/>
                  </a:cubicBezTo>
                  <a:cubicBezTo>
                    <a:pt x="142" y="191"/>
                    <a:pt x="143" y="187"/>
                    <a:pt x="147" y="185"/>
                  </a:cubicBezTo>
                  <a:cubicBezTo>
                    <a:pt x="148" y="184"/>
                    <a:pt x="149" y="184"/>
                    <a:pt x="150" y="184"/>
                  </a:cubicBezTo>
                  <a:cubicBezTo>
                    <a:pt x="152" y="183"/>
                    <a:pt x="153" y="183"/>
                    <a:pt x="154" y="182"/>
                  </a:cubicBezTo>
                  <a:cubicBezTo>
                    <a:pt x="154" y="182"/>
                    <a:pt x="155" y="181"/>
                    <a:pt x="156" y="180"/>
                  </a:cubicBezTo>
                  <a:cubicBezTo>
                    <a:pt x="157" y="179"/>
                    <a:pt x="159" y="177"/>
                    <a:pt x="161" y="176"/>
                  </a:cubicBezTo>
                  <a:cubicBezTo>
                    <a:pt x="163" y="175"/>
                    <a:pt x="164" y="174"/>
                    <a:pt x="166" y="174"/>
                  </a:cubicBezTo>
                  <a:cubicBezTo>
                    <a:pt x="167" y="173"/>
                    <a:pt x="168" y="172"/>
                    <a:pt x="169" y="172"/>
                  </a:cubicBezTo>
                  <a:cubicBezTo>
                    <a:pt x="171" y="170"/>
                    <a:pt x="173" y="168"/>
                    <a:pt x="175" y="166"/>
                  </a:cubicBezTo>
                  <a:cubicBezTo>
                    <a:pt x="177" y="164"/>
                    <a:pt x="180" y="163"/>
                    <a:pt x="182" y="162"/>
                  </a:cubicBezTo>
                  <a:cubicBezTo>
                    <a:pt x="185" y="160"/>
                    <a:pt x="188" y="158"/>
                    <a:pt x="190" y="156"/>
                  </a:cubicBezTo>
                  <a:cubicBezTo>
                    <a:pt x="190" y="155"/>
                    <a:pt x="191" y="154"/>
                    <a:pt x="192" y="153"/>
                  </a:cubicBezTo>
                  <a:cubicBezTo>
                    <a:pt x="192" y="153"/>
                    <a:pt x="193" y="152"/>
                    <a:pt x="193" y="151"/>
                  </a:cubicBezTo>
                  <a:cubicBezTo>
                    <a:pt x="194" y="150"/>
                    <a:pt x="195" y="150"/>
                    <a:pt x="195" y="149"/>
                  </a:cubicBezTo>
                  <a:cubicBezTo>
                    <a:pt x="196" y="149"/>
                    <a:pt x="198" y="148"/>
                    <a:pt x="198" y="147"/>
                  </a:cubicBezTo>
                  <a:cubicBezTo>
                    <a:pt x="198" y="147"/>
                    <a:pt x="198" y="147"/>
                    <a:pt x="198" y="146"/>
                  </a:cubicBezTo>
                  <a:cubicBezTo>
                    <a:pt x="197" y="145"/>
                    <a:pt x="197" y="144"/>
                    <a:pt x="197" y="142"/>
                  </a:cubicBezTo>
                  <a:cubicBezTo>
                    <a:pt x="198" y="140"/>
                    <a:pt x="199" y="140"/>
                    <a:pt x="200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8"/>
                    <a:pt x="202" y="136"/>
                    <a:pt x="201" y="133"/>
                  </a:cubicBezTo>
                  <a:cubicBezTo>
                    <a:pt x="201" y="131"/>
                    <a:pt x="201" y="128"/>
                    <a:pt x="202" y="126"/>
                  </a:cubicBezTo>
                  <a:cubicBezTo>
                    <a:pt x="203" y="124"/>
                    <a:pt x="205" y="123"/>
                    <a:pt x="206" y="123"/>
                  </a:cubicBezTo>
                  <a:cubicBezTo>
                    <a:pt x="208" y="122"/>
                    <a:pt x="209" y="121"/>
                    <a:pt x="210" y="120"/>
                  </a:cubicBezTo>
                  <a:cubicBezTo>
                    <a:pt x="210" y="119"/>
                    <a:pt x="210" y="118"/>
                    <a:pt x="210" y="118"/>
                  </a:cubicBezTo>
                  <a:cubicBezTo>
                    <a:pt x="210" y="116"/>
                    <a:pt x="211" y="115"/>
                    <a:pt x="212" y="113"/>
                  </a:cubicBezTo>
                  <a:cubicBezTo>
                    <a:pt x="212" y="112"/>
                    <a:pt x="214" y="111"/>
                    <a:pt x="216" y="110"/>
                  </a:cubicBezTo>
                  <a:cubicBezTo>
                    <a:pt x="217" y="109"/>
                    <a:pt x="218" y="109"/>
                    <a:pt x="218" y="108"/>
                  </a:cubicBezTo>
                  <a:cubicBezTo>
                    <a:pt x="219" y="107"/>
                    <a:pt x="220" y="106"/>
                    <a:pt x="220" y="105"/>
                  </a:cubicBezTo>
                  <a:cubicBezTo>
                    <a:pt x="221" y="104"/>
                    <a:pt x="222" y="102"/>
                    <a:pt x="225" y="100"/>
                  </a:cubicBezTo>
                  <a:cubicBezTo>
                    <a:pt x="226" y="100"/>
                    <a:pt x="227" y="99"/>
                    <a:pt x="229" y="99"/>
                  </a:cubicBezTo>
                  <a:cubicBezTo>
                    <a:pt x="230" y="98"/>
                    <a:pt x="232" y="97"/>
                    <a:pt x="233" y="96"/>
                  </a:cubicBezTo>
                  <a:cubicBezTo>
                    <a:pt x="233" y="96"/>
                    <a:pt x="233" y="95"/>
                    <a:pt x="233" y="95"/>
                  </a:cubicBezTo>
                  <a:cubicBezTo>
                    <a:pt x="233" y="94"/>
                    <a:pt x="232" y="94"/>
                    <a:pt x="232" y="93"/>
                  </a:cubicBezTo>
                  <a:cubicBezTo>
                    <a:pt x="232" y="91"/>
                    <a:pt x="232" y="90"/>
                    <a:pt x="232" y="88"/>
                  </a:cubicBezTo>
                  <a:cubicBezTo>
                    <a:pt x="232" y="86"/>
                    <a:pt x="231" y="84"/>
                    <a:pt x="232" y="82"/>
                  </a:cubicBezTo>
                  <a:cubicBezTo>
                    <a:pt x="232" y="80"/>
                    <a:pt x="233" y="79"/>
                    <a:pt x="234" y="78"/>
                  </a:cubicBezTo>
                  <a:cubicBezTo>
                    <a:pt x="234" y="77"/>
                    <a:pt x="235" y="76"/>
                    <a:pt x="235" y="76"/>
                  </a:cubicBezTo>
                  <a:cubicBezTo>
                    <a:pt x="234" y="76"/>
                    <a:pt x="234" y="75"/>
                    <a:pt x="233" y="75"/>
                  </a:cubicBezTo>
                  <a:cubicBezTo>
                    <a:pt x="233" y="74"/>
                    <a:pt x="233" y="73"/>
                    <a:pt x="234" y="73"/>
                  </a:cubicBezTo>
                  <a:cubicBezTo>
                    <a:pt x="233" y="72"/>
                    <a:pt x="233" y="71"/>
                    <a:pt x="232" y="71"/>
                  </a:cubicBezTo>
                  <a:cubicBezTo>
                    <a:pt x="231" y="70"/>
                    <a:pt x="227" y="69"/>
                    <a:pt x="225" y="68"/>
                  </a:cubicBezTo>
                  <a:cubicBezTo>
                    <a:pt x="222" y="68"/>
                    <a:pt x="220" y="67"/>
                    <a:pt x="219" y="67"/>
                  </a:cubicBezTo>
                  <a:cubicBezTo>
                    <a:pt x="217" y="66"/>
                    <a:pt x="216" y="65"/>
                    <a:pt x="214" y="64"/>
                  </a:cubicBezTo>
                  <a:cubicBezTo>
                    <a:pt x="212" y="63"/>
                    <a:pt x="210" y="62"/>
                    <a:pt x="208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1" y="59"/>
                    <a:pt x="198" y="58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0" y="52"/>
                    <a:pt x="187" y="50"/>
                    <a:pt x="184" y="49"/>
                  </a:cubicBezTo>
                  <a:cubicBezTo>
                    <a:pt x="183" y="48"/>
                    <a:pt x="181" y="48"/>
                    <a:pt x="180" y="47"/>
                  </a:cubicBezTo>
                  <a:cubicBezTo>
                    <a:pt x="177" y="47"/>
                    <a:pt x="175" y="46"/>
                    <a:pt x="172" y="45"/>
                  </a:cubicBezTo>
                  <a:cubicBezTo>
                    <a:pt x="172" y="44"/>
                    <a:pt x="171" y="43"/>
                    <a:pt x="172" y="42"/>
                  </a:cubicBezTo>
                  <a:cubicBezTo>
                    <a:pt x="172" y="41"/>
                    <a:pt x="173" y="40"/>
                    <a:pt x="173" y="40"/>
                  </a:cubicBezTo>
                  <a:cubicBezTo>
                    <a:pt x="173" y="39"/>
                    <a:pt x="174" y="39"/>
                    <a:pt x="174" y="39"/>
                  </a:cubicBezTo>
                  <a:cubicBezTo>
                    <a:pt x="174" y="39"/>
                    <a:pt x="173" y="38"/>
                    <a:pt x="173" y="38"/>
                  </a:cubicBezTo>
                  <a:cubicBezTo>
                    <a:pt x="173" y="37"/>
                    <a:pt x="169" y="36"/>
                    <a:pt x="168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4" y="34"/>
                    <a:pt x="163" y="33"/>
                    <a:pt x="162" y="32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0"/>
                    <a:pt x="160" y="30"/>
                  </a:cubicBezTo>
                  <a:cubicBezTo>
                    <a:pt x="160" y="30"/>
                    <a:pt x="158" y="29"/>
                    <a:pt x="156" y="28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4" y="27"/>
                    <a:pt x="152" y="27"/>
                    <a:pt x="151" y="27"/>
                  </a:cubicBezTo>
                  <a:cubicBezTo>
                    <a:pt x="149" y="27"/>
                    <a:pt x="147" y="27"/>
                    <a:pt x="145" y="27"/>
                  </a:cubicBezTo>
                  <a:cubicBezTo>
                    <a:pt x="144" y="26"/>
                    <a:pt x="142" y="25"/>
                    <a:pt x="142" y="24"/>
                  </a:cubicBezTo>
                  <a:cubicBezTo>
                    <a:pt x="141" y="22"/>
                    <a:pt x="142" y="21"/>
                    <a:pt x="142" y="20"/>
                  </a:cubicBezTo>
                  <a:cubicBezTo>
                    <a:pt x="143" y="19"/>
                    <a:pt x="143" y="19"/>
                    <a:pt x="143" y="18"/>
                  </a:cubicBezTo>
                  <a:cubicBezTo>
                    <a:pt x="144" y="14"/>
                    <a:pt x="144" y="10"/>
                    <a:pt x="142" y="6"/>
                  </a:cubicBezTo>
                  <a:cubicBezTo>
                    <a:pt x="136" y="10"/>
                    <a:pt x="130" y="12"/>
                    <a:pt x="125" y="12"/>
                  </a:cubicBezTo>
                  <a:cubicBezTo>
                    <a:pt x="123" y="12"/>
                    <a:pt x="122" y="12"/>
                    <a:pt x="121" y="11"/>
                  </a:cubicBezTo>
                  <a:cubicBezTo>
                    <a:pt x="120" y="11"/>
                    <a:pt x="119" y="11"/>
                    <a:pt x="118" y="11"/>
                  </a:cubicBezTo>
                  <a:cubicBezTo>
                    <a:pt x="118" y="11"/>
                    <a:pt x="117" y="11"/>
                    <a:pt x="117" y="11"/>
                  </a:cubicBezTo>
                  <a:cubicBezTo>
                    <a:pt x="116" y="12"/>
                    <a:pt x="116" y="12"/>
                    <a:pt x="115" y="12"/>
                  </a:cubicBezTo>
                  <a:cubicBezTo>
                    <a:pt x="113" y="13"/>
                    <a:pt x="110" y="13"/>
                    <a:pt x="107" y="13"/>
                  </a:cubicBezTo>
                  <a:cubicBezTo>
                    <a:pt x="106" y="13"/>
                    <a:pt x="104" y="13"/>
                    <a:pt x="102" y="14"/>
                  </a:cubicBezTo>
                  <a:cubicBezTo>
                    <a:pt x="97" y="14"/>
                    <a:pt x="95" y="14"/>
                    <a:pt x="90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6" y="8"/>
                    <a:pt x="84" y="7"/>
                    <a:pt x="81" y="5"/>
                  </a:cubicBezTo>
                  <a:cubicBezTo>
                    <a:pt x="80" y="5"/>
                    <a:pt x="79" y="4"/>
                    <a:pt x="77" y="4"/>
                  </a:cubicBezTo>
                  <a:cubicBezTo>
                    <a:pt x="75" y="3"/>
                    <a:pt x="6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4" y="3"/>
                    <a:pt x="56" y="4"/>
                    <a:pt x="54" y="4"/>
                  </a:cubicBezTo>
                  <a:cubicBezTo>
                    <a:pt x="50" y="5"/>
                    <a:pt x="48" y="4"/>
                    <a:pt x="46" y="6"/>
                  </a:cubicBezTo>
                  <a:cubicBezTo>
                    <a:pt x="44" y="7"/>
                    <a:pt x="43" y="9"/>
                    <a:pt x="41" y="10"/>
                  </a:cubicBezTo>
                  <a:cubicBezTo>
                    <a:pt x="40" y="13"/>
                    <a:pt x="38" y="15"/>
                    <a:pt x="34" y="16"/>
                  </a:cubicBezTo>
                  <a:cubicBezTo>
                    <a:pt x="34" y="17"/>
                    <a:pt x="33" y="17"/>
                    <a:pt x="32" y="17"/>
                  </a:cubicBezTo>
                  <a:cubicBezTo>
                    <a:pt x="30" y="19"/>
                    <a:pt x="27" y="20"/>
                    <a:pt x="24" y="19"/>
                  </a:cubicBezTo>
                  <a:cubicBezTo>
                    <a:pt x="21" y="19"/>
                    <a:pt x="19" y="16"/>
                    <a:pt x="18" y="15"/>
                  </a:cubicBezTo>
                  <a:cubicBezTo>
                    <a:pt x="18" y="14"/>
                    <a:pt x="18" y="14"/>
                    <a:pt x="17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4" y="9"/>
                    <a:pt x="13" y="9"/>
                  </a:cubicBezTo>
                  <a:cubicBezTo>
                    <a:pt x="13" y="9"/>
                    <a:pt x="13" y="9"/>
                    <a:pt x="13" y="10"/>
                  </a:cubicBezTo>
                  <a:cubicBezTo>
                    <a:pt x="12" y="10"/>
                    <a:pt x="12" y="11"/>
                    <a:pt x="11" y="12"/>
                  </a:cubicBezTo>
                  <a:cubicBezTo>
                    <a:pt x="12" y="13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8"/>
                    <a:pt x="13" y="19"/>
                    <a:pt x="14" y="21"/>
                  </a:cubicBezTo>
                  <a:cubicBezTo>
                    <a:pt x="15" y="22"/>
                    <a:pt x="16" y="25"/>
                    <a:pt x="17" y="27"/>
                  </a:cubicBezTo>
                  <a:cubicBezTo>
                    <a:pt x="17" y="29"/>
                    <a:pt x="18" y="32"/>
                    <a:pt x="19" y="33"/>
                  </a:cubicBezTo>
                  <a:cubicBezTo>
                    <a:pt x="20" y="33"/>
                    <a:pt x="20" y="34"/>
                    <a:pt x="20" y="34"/>
                  </a:cubicBezTo>
                  <a:cubicBezTo>
                    <a:pt x="21" y="35"/>
                    <a:pt x="20" y="35"/>
                    <a:pt x="20" y="36"/>
                  </a:cubicBezTo>
                  <a:cubicBezTo>
                    <a:pt x="19" y="37"/>
                    <a:pt x="18" y="38"/>
                    <a:pt x="17" y="38"/>
                  </a:cubicBezTo>
                  <a:cubicBezTo>
                    <a:pt x="17" y="39"/>
                    <a:pt x="16" y="39"/>
                    <a:pt x="16" y="40"/>
                  </a:cubicBezTo>
                  <a:cubicBezTo>
                    <a:pt x="15" y="40"/>
                    <a:pt x="15" y="42"/>
                    <a:pt x="15" y="43"/>
                  </a:cubicBezTo>
                  <a:cubicBezTo>
                    <a:pt x="15" y="44"/>
                    <a:pt x="14" y="45"/>
                    <a:pt x="14" y="47"/>
                  </a:cubicBezTo>
                  <a:cubicBezTo>
                    <a:pt x="12" y="50"/>
                    <a:pt x="12" y="52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4" y="63"/>
                    <a:pt x="11" y="66"/>
                  </a:cubicBezTo>
                  <a:cubicBezTo>
                    <a:pt x="10" y="67"/>
                    <a:pt x="9" y="67"/>
                    <a:pt x="8" y="68"/>
                  </a:cubicBezTo>
                  <a:cubicBezTo>
                    <a:pt x="7" y="68"/>
                    <a:pt x="6" y="68"/>
                    <a:pt x="5" y="69"/>
                  </a:cubicBezTo>
                  <a:cubicBezTo>
                    <a:pt x="5" y="70"/>
                    <a:pt x="4" y="72"/>
                    <a:pt x="4" y="74"/>
                  </a:cubicBezTo>
                  <a:cubicBezTo>
                    <a:pt x="4" y="75"/>
                    <a:pt x="3" y="76"/>
                    <a:pt x="3" y="77"/>
                  </a:cubicBezTo>
                  <a:cubicBezTo>
                    <a:pt x="3" y="78"/>
                    <a:pt x="3" y="78"/>
                    <a:pt x="2" y="79"/>
                  </a:cubicBezTo>
                  <a:cubicBezTo>
                    <a:pt x="1" y="82"/>
                    <a:pt x="0" y="84"/>
                    <a:pt x="2" y="86"/>
                  </a:cubicBezTo>
                  <a:cubicBezTo>
                    <a:pt x="2" y="86"/>
                    <a:pt x="2" y="86"/>
                    <a:pt x="3" y="86"/>
                  </a:cubicBezTo>
                  <a:cubicBezTo>
                    <a:pt x="4" y="87"/>
                    <a:pt x="6" y="88"/>
                    <a:pt x="7" y="91"/>
                  </a:cubicBezTo>
                  <a:cubicBezTo>
                    <a:pt x="7" y="94"/>
                    <a:pt x="5" y="95"/>
                    <a:pt x="3" y="97"/>
                  </a:cubicBezTo>
                  <a:cubicBezTo>
                    <a:pt x="3" y="97"/>
                    <a:pt x="2" y="97"/>
                    <a:pt x="2" y="98"/>
                  </a:cubicBezTo>
                  <a:cubicBezTo>
                    <a:pt x="0" y="100"/>
                    <a:pt x="1" y="101"/>
                    <a:pt x="2" y="104"/>
                  </a:cubicBezTo>
                  <a:cubicBezTo>
                    <a:pt x="3" y="106"/>
                    <a:pt x="4" y="108"/>
                    <a:pt x="4" y="110"/>
                  </a:cubicBezTo>
                  <a:cubicBezTo>
                    <a:pt x="4" y="111"/>
                    <a:pt x="5" y="111"/>
                    <a:pt x="5" y="112"/>
                  </a:cubicBezTo>
                  <a:cubicBezTo>
                    <a:pt x="5" y="114"/>
                    <a:pt x="5" y="117"/>
                    <a:pt x="6" y="118"/>
                  </a:cubicBezTo>
                  <a:cubicBezTo>
                    <a:pt x="7" y="119"/>
                    <a:pt x="7" y="119"/>
                    <a:pt x="8" y="119"/>
                  </a:cubicBezTo>
                  <a:cubicBezTo>
                    <a:pt x="9" y="120"/>
                    <a:pt x="10" y="120"/>
                    <a:pt x="11" y="122"/>
                  </a:cubicBezTo>
                  <a:cubicBezTo>
                    <a:pt x="11" y="123"/>
                    <a:pt x="12" y="124"/>
                    <a:pt x="12" y="129"/>
                  </a:cubicBezTo>
                  <a:cubicBezTo>
                    <a:pt x="12" y="132"/>
                    <a:pt x="12" y="133"/>
                    <a:pt x="10" y="134"/>
                  </a:cubicBezTo>
                  <a:cubicBezTo>
                    <a:pt x="9" y="134"/>
                    <a:pt x="9" y="135"/>
                    <a:pt x="8" y="136"/>
                  </a:cubicBezTo>
                  <a:cubicBezTo>
                    <a:pt x="6" y="138"/>
                    <a:pt x="7" y="140"/>
                    <a:pt x="7" y="144"/>
                  </a:cubicBezTo>
                  <a:cubicBezTo>
                    <a:pt x="8" y="146"/>
                    <a:pt x="8" y="147"/>
                    <a:pt x="8" y="149"/>
                  </a:cubicBezTo>
                  <a:cubicBezTo>
                    <a:pt x="8" y="150"/>
                    <a:pt x="8" y="151"/>
                    <a:pt x="8" y="152"/>
                  </a:cubicBezTo>
                  <a:cubicBezTo>
                    <a:pt x="8" y="154"/>
                    <a:pt x="7" y="156"/>
                    <a:pt x="8" y="157"/>
                  </a:cubicBezTo>
                  <a:cubicBezTo>
                    <a:pt x="9" y="157"/>
                    <a:pt x="11" y="158"/>
                    <a:pt x="13" y="158"/>
                  </a:cubicBezTo>
                  <a:cubicBezTo>
                    <a:pt x="14" y="159"/>
                    <a:pt x="14" y="159"/>
                    <a:pt x="15" y="15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E83402B8-F5D4-4793-B95E-B9240413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947" y="56784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FA1985B5-81F3-4CFE-B243-E4073F48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22" y="343694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7240598-0BAA-4F5C-AA0B-3C6843629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541" y="4783144"/>
              <a:ext cx="7939" cy="11113"/>
            </a:xfrm>
            <a:custGeom>
              <a:avLst/>
              <a:gdLst>
                <a:gd name="T0" fmla="*/ 2 w 2"/>
                <a:gd name="T1" fmla="*/ 2 h 3"/>
                <a:gd name="T2" fmla="*/ 2 w 2"/>
                <a:gd name="T3" fmla="*/ 3 h 3"/>
                <a:gd name="T4" fmla="*/ 2 w 2"/>
                <a:gd name="T5" fmla="*/ 2 h 3"/>
                <a:gd name="T6" fmla="*/ 0 w 2"/>
                <a:gd name="T7" fmla="*/ 0 h 3"/>
                <a:gd name="T8" fmla="*/ 2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CD080A58-20C8-4977-94B2-2BBDA9854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7871" y="4260855"/>
              <a:ext cx="1063625" cy="658813"/>
            </a:xfrm>
            <a:custGeom>
              <a:avLst/>
              <a:gdLst>
                <a:gd name="T0" fmla="*/ 263 w 283"/>
                <a:gd name="T1" fmla="*/ 114 h 175"/>
                <a:gd name="T2" fmla="*/ 264 w 283"/>
                <a:gd name="T3" fmla="*/ 104 h 175"/>
                <a:gd name="T4" fmla="*/ 270 w 283"/>
                <a:gd name="T5" fmla="*/ 100 h 175"/>
                <a:gd name="T6" fmla="*/ 283 w 283"/>
                <a:gd name="T7" fmla="*/ 94 h 175"/>
                <a:gd name="T8" fmla="*/ 266 w 283"/>
                <a:gd name="T9" fmla="*/ 91 h 175"/>
                <a:gd name="T10" fmla="*/ 262 w 283"/>
                <a:gd name="T11" fmla="*/ 90 h 175"/>
                <a:gd name="T12" fmla="*/ 260 w 283"/>
                <a:gd name="T13" fmla="*/ 90 h 175"/>
                <a:gd name="T14" fmla="*/ 245 w 283"/>
                <a:gd name="T15" fmla="*/ 95 h 175"/>
                <a:gd name="T16" fmla="*/ 236 w 283"/>
                <a:gd name="T17" fmla="*/ 97 h 175"/>
                <a:gd name="T18" fmla="*/ 233 w 283"/>
                <a:gd name="T19" fmla="*/ 102 h 175"/>
                <a:gd name="T20" fmla="*/ 224 w 283"/>
                <a:gd name="T21" fmla="*/ 104 h 175"/>
                <a:gd name="T22" fmla="*/ 209 w 283"/>
                <a:gd name="T23" fmla="*/ 99 h 175"/>
                <a:gd name="T24" fmla="*/ 210 w 283"/>
                <a:gd name="T25" fmla="*/ 93 h 175"/>
                <a:gd name="T26" fmla="*/ 202 w 283"/>
                <a:gd name="T27" fmla="*/ 89 h 175"/>
                <a:gd name="T28" fmla="*/ 202 w 283"/>
                <a:gd name="T29" fmla="*/ 77 h 175"/>
                <a:gd name="T30" fmla="*/ 204 w 283"/>
                <a:gd name="T31" fmla="*/ 60 h 175"/>
                <a:gd name="T32" fmla="*/ 204 w 283"/>
                <a:gd name="T33" fmla="*/ 56 h 175"/>
                <a:gd name="T34" fmla="*/ 187 w 283"/>
                <a:gd name="T35" fmla="*/ 42 h 175"/>
                <a:gd name="T36" fmla="*/ 184 w 283"/>
                <a:gd name="T37" fmla="*/ 38 h 175"/>
                <a:gd name="T38" fmla="*/ 185 w 283"/>
                <a:gd name="T39" fmla="*/ 32 h 175"/>
                <a:gd name="T40" fmla="*/ 183 w 283"/>
                <a:gd name="T41" fmla="*/ 26 h 175"/>
                <a:gd name="T42" fmla="*/ 181 w 283"/>
                <a:gd name="T43" fmla="*/ 14 h 175"/>
                <a:gd name="T44" fmla="*/ 169 w 283"/>
                <a:gd name="T45" fmla="*/ 9 h 175"/>
                <a:gd name="T46" fmla="*/ 162 w 283"/>
                <a:gd name="T47" fmla="*/ 11 h 175"/>
                <a:gd name="T48" fmla="*/ 152 w 283"/>
                <a:gd name="T49" fmla="*/ 12 h 175"/>
                <a:gd name="T50" fmla="*/ 135 w 283"/>
                <a:gd name="T51" fmla="*/ 12 h 175"/>
                <a:gd name="T52" fmla="*/ 126 w 283"/>
                <a:gd name="T53" fmla="*/ 17 h 175"/>
                <a:gd name="T54" fmla="*/ 123 w 283"/>
                <a:gd name="T55" fmla="*/ 17 h 175"/>
                <a:gd name="T56" fmla="*/ 116 w 283"/>
                <a:gd name="T57" fmla="*/ 5 h 175"/>
                <a:gd name="T58" fmla="*/ 89 w 283"/>
                <a:gd name="T59" fmla="*/ 3 h 175"/>
                <a:gd name="T60" fmla="*/ 79 w 283"/>
                <a:gd name="T61" fmla="*/ 1 h 175"/>
                <a:gd name="T62" fmla="*/ 74 w 283"/>
                <a:gd name="T63" fmla="*/ 2 h 175"/>
                <a:gd name="T64" fmla="*/ 65 w 283"/>
                <a:gd name="T65" fmla="*/ 8 h 175"/>
                <a:gd name="T66" fmla="*/ 65 w 283"/>
                <a:gd name="T67" fmla="*/ 13 h 175"/>
                <a:gd name="T68" fmla="*/ 55 w 283"/>
                <a:gd name="T69" fmla="*/ 19 h 175"/>
                <a:gd name="T70" fmla="*/ 45 w 283"/>
                <a:gd name="T71" fmla="*/ 28 h 175"/>
                <a:gd name="T72" fmla="*/ 41 w 283"/>
                <a:gd name="T73" fmla="*/ 36 h 175"/>
                <a:gd name="T74" fmla="*/ 33 w 283"/>
                <a:gd name="T75" fmla="*/ 48 h 175"/>
                <a:gd name="T76" fmla="*/ 29 w 283"/>
                <a:gd name="T77" fmla="*/ 58 h 175"/>
                <a:gd name="T78" fmla="*/ 26 w 283"/>
                <a:gd name="T79" fmla="*/ 67 h 175"/>
                <a:gd name="T80" fmla="*/ 20 w 283"/>
                <a:gd name="T81" fmla="*/ 74 h 175"/>
                <a:gd name="T82" fmla="*/ 0 w 283"/>
                <a:gd name="T83" fmla="*/ 89 h 175"/>
                <a:gd name="T84" fmla="*/ 20 w 283"/>
                <a:gd name="T85" fmla="*/ 90 h 175"/>
                <a:gd name="T86" fmla="*/ 60 w 283"/>
                <a:gd name="T87" fmla="*/ 97 h 175"/>
                <a:gd name="T88" fmla="*/ 84 w 283"/>
                <a:gd name="T89" fmla="*/ 99 h 175"/>
                <a:gd name="T90" fmla="*/ 106 w 283"/>
                <a:gd name="T91" fmla="*/ 114 h 175"/>
                <a:gd name="T92" fmla="*/ 113 w 283"/>
                <a:gd name="T93" fmla="*/ 140 h 175"/>
                <a:gd name="T94" fmla="*/ 119 w 283"/>
                <a:gd name="T95" fmla="*/ 154 h 175"/>
                <a:gd name="T96" fmla="*/ 131 w 283"/>
                <a:gd name="T97" fmla="*/ 158 h 175"/>
                <a:gd name="T98" fmla="*/ 147 w 283"/>
                <a:gd name="T99" fmla="*/ 162 h 175"/>
                <a:gd name="T100" fmla="*/ 146 w 283"/>
                <a:gd name="T101" fmla="*/ 170 h 175"/>
                <a:gd name="T102" fmla="*/ 156 w 283"/>
                <a:gd name="T103" fmla="*/ 175 h 175"/>
                <a:gd name="T104" fmla="*/ 160 w 283"/>
                <a:gd name="T105" fmla="*/ 175 h 175"/>
                <a:gd name="T106" fmla="*/ 161 w 283"/>
                <a:gd name="T107" fmla="*/ 170 h 175"/>
                <a:gd name="T108" fmla="*/ 174 w 283"/>
                <a:gd name="T109" fmla="*/ 161 h 175"/>
                <a:gd name="T110" fmla="*/ 181 w 283"/>
                <a:gd name="T111" fmla="*/ 154 h 175"/>
                <a:gd name="T112" fmla="*/ 193 w 283"/>
                <a:gd name="T113" fmla="*/ 147 h 175"/>
                <a:gd name="T114" fmla="*/ 205 w 283"/>
                <a:gd name="T115" fmla="*/ 137 h 175"/>
                <a:gd name="T116" fmla="*/ 220 w 283"/>
                <a:gd name="T117" fmla="*/ 132 h 175"/>
                <a:gd name="T118" fmla="*/ 237 w 283"/>
                <a:gd name="T119" fmla="*/ 128 h 175"/>
                <a:gd name="T120" fmla="*/ 249 w 283"/>
                <a:gd name="T121" fmla="*/ 132 h 175"/>
                <a:gd name="T122" fmla="*/ 246 w 283"/>
                <a:gd name="T123" fmla="*/ 129 h 175"/>
                <a:gd name="T124" fmla="*/ 274 w 283"/>
                <a:gd name="T125" fmla="*/ 11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3" h="175">
                  <a:moveTo>
                    <a:pt x="267" y="114"/>
                  </a:moveTo>
                  <a:cubicBezTo>
                    <a:pt x="266" y="114"/>
                    <a:pt x="265" y="114"/>
                    <a:pt x="265" y="114"/>
                  </a:cubicBezTo>
                  <a:cubicBezTo>
                    <a:pt x="264" y="114"/>
                    <a:pt x="264" y="114"/>
                    <a:pt x="263" y="114"/>
                  </a:cubicBezTo>
                  <a:cubicBezTo>
                    <a:pt x="263" y="113"/>
                    <a:pt x="263" y="113"/>
                    <a:pt x="263" y="112"/>
                  </a:cubicBezTo>
                  <a:cubicBezTo>
                    <a:pt x="263" y="112"/>
                    <a:pt x="263" y="111"/>
                    <a:pt x="262" y="111"/>
                  </a:cubicBezTo>
                  <a:cubicBezTo>
                    <a:pt x="262" y="108"/>
                    <a:pt x="262" y="106"/>
                    <a:pt x="264" y="104"/>
                  </a:cubicBezTo>
                  <a:cubicBezTo>
                    <a:pt x="265" y="103"/>
                    <a:pt x="266" y="103"/>
                    <a:pt x="267" y="102"/>
                  </a:cubicBezTo>
                  <a:cubicBezTo>
                    <a:pt x="268" y="102"/>
                    <a:pt x="269" y="101"/>
                    <a:pt x="269" y="101"/>
                  </a:cubicBezTo>
                  <a:cubicBezTo>
                    <a:pt x="269" y="101"/>
                    <a:pt x="270" y="101"/>
                    <a:pt x="270" y="100"/>
                  </a:cubicBezTo>
                  <a:cubicBezTo>
                    <a:pt x="271" y="100"/>
                    <a:pt x="272" y="99"/>
                    <a:pt x="274" y="98"/>
                  </a:cubicBezTo>
                  <a:cubicBezTo>
                    <a:pt x="275" y="98"/>
                    <a:pt x="276" y="97"/>
                    <a:pt x="277" y="97"/>
                  </a:cubicBezTo>
                  <a:cubicBezTo>
                    <a:pt x="281" y="96"/>
                    <a:pt x="283" y="95"/>
                    <a:pt x="283" y="94"/>
                  </a:cubicBezTo>
                  <a:cubicBezTo>
                    <a:pt x="283" y="92"/>
                    <a:pt x="279" y="92"/>
                    <a:pt x="276" y="93"/>
                  </a:cubicBezTo>
                  <a:cubicBezTo>
                    <a:pt x="273" y="93"/>
                    <a:pt x="271" y="93"/>
                    <a:pt x="269" y="93"/>
                  </a:cubicBezTo>
                  <a:cubicBezTo>
                    <a:pt x="268" y="93"/>
                    <a:pt x="267" y="92"/>
                    <a:pt x="266" y="91"/>
                  </a:cubicBezTo>
                  <a:cubicBezTo>
                    <a:pt x="265" y="91"/>
                    <a:pt x="265" y="91"/>
                    <a:pt x="265" y="90"/>
                  </a:cubicBezTo>
                  <a:cubicBezTo>
                    <a:pt x="264" y="91"/>
                    <a:pt x="264" y="91"/>
                    <a:pt x="264" y="91"/>
                  </a:cubicBezTo>
                  <a:cubicBezTo>
                    <a:pt x="263" y="91"/>
                    <a:pt x="263" y="91"/>
                    <a:pt x="262" y="90"/>
                  </a:cubicBezTo>
                  <a:cubicBezTo>
                    <a:pt x="262" y="90"/>
                    <a:pt x="262" y="90"/>
                    <a:pt x="262" y="89"/>
                  </a:cubicBezTo>
                  <a:cubicBezTo>
                    <a:pt x="261" y="89"/>
                    <a:pt x="261" y="89"/>
                    <a:pt x="261" y="89"/>
                  </a:cubicBezTo>
                  <a:cubicBezTo>
                    <a:pt x="261" y="89"/>
                    <a:pt x="260" y="89"/>
                    <a:pt x="260" y="90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57" y="91"/>
                    <a:pt x="256" y="91"/>
                    <a:pt x="254" y="92"/>
                  </a:cubicBezTo>
                  <a:cubicBezTo>
                    <a:pt x="250" y="93"/>
                    <a:pt x="247" y="94"/>
                    <a:pt x="245" y="95"/>
                  </a:cubicBezTo>
                  <a:cubicBezTo>
                    <a:pt x="244" y="96"/>
                    <a:pt x="244" y="96"/>
                    <a:pt x="243" y="96"/>
                  </a:cubicBezTo>
                  <a:cubicBezTo>
                    <a:pt x="242" y="97"/>
                    <a:pt x="241" y="98"/>
                    <a:pt x="238" y="98"/>
                  </a:cubicBezTo>
                  <a:cubicBezTo>
                    <a:pt x="237" y="98"/>
                    <a:pt x="236" y="98"/>
                    <a:pt x="236" y="97"/>
                  </a:cubicBezTo>
                  <a:cubicBezTo>
                    <a:pt x="236" y="97"/>
                    <a:pt x="235" y="97"/>
                    <a:pt x="235" y="97"/>
                  </a:cubicBezTo>
                  <a:cubicBezTo>
                    <a:pt x="235" y="97"/>
                    <a:pt x="235" y="98"/>
                    <a:pt x="235" y="98"/>
                  </a:cubicBezTo>
                  <a:cubicBezTo>
                    <a:pt x="234" y="99"/>
                    <a:pt x="234" y="101"/>
                    <a:pt x="233" y="102"/>
                  </a:cubicBezTo>
                  <a:cubicBezTo>
                    <a:pt x="231" y="103"/>
                    <a:pt x="230" y="103"/>
                    <a:pt x="229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6" y="103"/>
                    <a:pt x="225" y="104"/>
                    <a:pt x="224" y="104"/>
                  </a:cubicBezTo>
                  <a:cubicBezTo>
                    <a:pt x="220" y="105"/>
                    <a:pt x="217" y="106"/>
                    <a:pt x="213" y="105"/>
                  </a:cubicBezTo>
                  <a:cubicBezTo>
                    <a:pt x="211" y="105"/>
                    <a:pt x="211" y="104"/>
                    <a:pt x="211" y="103"/>
                  </a:cubicBezTo>
                  <a:cubicBezTo>
                    <a:pt x="211" y="101"/>
                    <a:pt x="210" y="100"/>
                    <a:pt x="209" y="99"/>
                  </a:cubicBezTo>
                  <a:cubicBezTo>
                    <a:pt x="208" y="99"/>
                    <a:pt x="208" y="98"/>
                    <a:pt x="208" y="97"/>
                  </a:cubicBezTo>
                  <a:cubicBezTo>
                    <a:pt x="208" y="97"/>
                    <a:pt x="208" y="96"/>
                    <a:pt x="209" y="96"/>
                  </a:cubicBezTo>
                  <a:cubicBezTo>
                    <a:pt x="209" y="95"/>
                    <a:pt x="210" y="94"/>
                    <a:pt x="210" y="93"/>
                  </a:cubicBezTo>
                  <a:cubicBezTo>
                    <a:pt x="209" y="92"/>
                    <a:pt x="208" y="90"/>
                    <a:pt x="207" y="90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205" y="90"/>
                    <a:pt x="204" y="90"/>
                    <a:pt x="202" y="89"/>
                  </a:cubicBezTo>
                  <a:cubicBezTo>
                    <a:pt x="201" y="87"/>
                    <a:pt x="200" y="82"/>
                    <a:pt x="200" y="81"/>
                  </a:cubicBezTo>
                  <a:cubicBezTo>
                    <a:pt x="200" y="80"/>
                    <a:pt x="200" y="79"/>
                    <a:pt x="201" y="78"/>
                  </a:cubicBezTo>
                  <a:cubicBezTo>
                    <a:pt x="201" y="78"/>
                    <a:pt x="202" y="77"/>
                    <a:pt x="202" y="77"/>
                  </a:cubicBezTo>
                  <a:cubicBezTo>
                    <a:pt x="202" y="75"/>
                    <a:pt x="202" y="74"/>
                    <a:pt x="202" y="73"/>
                  </a:cubicBezTo>
                  <a:cubicBezTo>
                    <a:pt x="202" y="72"/>
                    <a:pt x="201" y="71"/>
                    <a:pt x="201" y="70"/>
                  </a:cubicBezTo>
                  <a:cubicBezTo>
                    <a:pt x="201" y="66"/>
                    <a:pt x="202" y="63"/>
                    <a:pt x="204" y="60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5" y="59"/>
                    <a:pt x="206" y="58"/>
                    <a:pt x="206" y="57"/>
                  </a:cubicBezTo>
                  <a:cubicBezTo>
                    <a:pt x="206" y="57"/>
                    <a:pt x="206" y="57"/>
                    <a:pt x="204" y="56"/>
                  </a:cubicBezTo>
                  <a:cubicBezTo>
                    <a:pt x="203" y="55"/>
                    <a:pt x="201" y="54"/>
                    <a:pt x="199" y="54"/>
                  </a:cubicBezTo>
                  <a:cubicBezTo>
                    <a:pt x="197" y="53"/>
                    <a:pt x="195" y="52"/>
                    <a:pt x="194" y="51"/>
                  </a:cubicBezTo>
                  <a:cubicBezTo>
                    <a:pt x="191" y="50"/>
                    <a:pt x="188" y="47"/>
                    <a:pt x="187" y="42"/>
                  </a:cubicBezTo>
                  <a:cubicBezTo>
                    <a:pt x="187" y="42"/>
                    <a:pt x="187" y="41"/>
                    <a:pt x="187" y="40"/>
                  </a:cubicBezTo>
                  <a:cubicBezTo>
                    <a:pt x="187" y="39"/>
                    <a:pt x="187" y="39"/>
                    <a:pt x="186" y="38"/>
                  </a:cubicBezTo>
                  <a:cubicBezTo>
                    <a:pt x="186" y="39"/>
                    <a:pt x="185" y="39"/>
                    <a:pt x="184" y="38"/>
                  </a:cubicBezTo>
                  <a:cubicBezTo>
                    <a:pt x="184" y="38"/>
                    <a:pt x="184" y="39"/>
                    <a:pt x="184" y="38"/>
                  </a:cubicBezTo>
                  <a:cubicBezTo>
                    <a:pt x="183" y="38"/>
                    <a:pt x="182" y="37"/>
                    <a:pt x="183" y="36"/>
                  </a:cubicBezTo>
                  <a:cubicBezTo>
                    <a:pt x="183" y="34"/>
                    <a:pt x="184" y="33"/>
                    <a:pt x="185" y="32"/>
                  </a:cubicBezTo>
                  <a:cubicBezTo>
                    <a:pt x="186" y="31"/>
                    <a:pt x="186" y="30"/>
                    <a:pt x="187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6" y="28"/>
                    <a:pt x="184" y="27"/>
                    <a:pt x="183" y="26"/>
                  </a:cubicBezTo>
                  <a:cubicBezTo>
                    <a:pt x="182" y="25"/>
                    <a:pt x="182" y="23"/>
                    <a:pt x="182" y="19"/>
                  </a:cubicBezTo>
                  <a:cubicBezTo>
                    <a:pt x="182" y="18"/>
                    <a:pt x="182" y="18"/>
                    <a:pt x="182" y="17"/>
                  </a:cubicBezTo>
                  <a:cubicBezTo>
                    <a:pt x="182" y="16"/>
                    <a:pt x="182" y="15"/>
                    <a:pt x="181" y="14"/>
                  </a:cubicBezTo>
                  <a:cubicBezTo>
                    <a:pt x="181" y="13"/>
                    <a:pt x="179" y="12"/>
                    <a:pt x="178" y="10"/>
                  </a:cubicBezTo>
                  <a:cubicBezTo>
                    <a:pt x="177" y="10"/>
                    <a:pt x="176" y="9"/>
                    <a:pt x="175" y="8"/>
                  </a:cubicBezTo>
                  <a:cubicBezTo>
                    <a:pt x="173" y="9"/>
                    <a:pt x="171" y="9"/>
                    <a:pt x="169" y="9"/>
                  </a:cubicBezTo>
                  <a:cubicBezTo>
                    <a:pt x="168" y="8"/>
                    <a:pt x="167" y="8"/>
                    <a:pt x="166" y="8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165" y="10"/>
                    <a:pt x="164" y="11"/>
                    <a:pt x="162" y="11"/>
                  </a:cubicBezTo>
                  <a:cubicBezTo>
                    <a:pt x="161" y="11"/>
                    <a:pt x="160" y="11"/>
                    <a:pt x="159" y="11"/>
                  </a:cubicBezTo>
                  <a:cubicBezTo>
                    <a:pt x="159" y="11"/>
                    <a:pt x="158" y="11"/>
                    <a:pt x="158" y="11"/>
                  </a:cubicBezTo>
                  <a:cubicBezTo>
                    <a:pt x="156" y="11"/>
                    <a:pt x="154" y="11"/>
                    <a:pt x="152" y="12"/>
                  </a:cubicBezTo>
                  <a:cubicBezTo>
                    <a:pt x="151" y="12"/>
                    <a:pt x="149" y="12"/>
                    <a:pt x="148" y="13"/>
                  </a:cubicBezTo>
                  <a:cubicBezTo>
                    <a:pt x="145" y="13"/>
                    <a:pt x="143" y="13"/>
                    <a:pt x="141" y="13"/>
                  </a:cubicBezTo>
                  <a:cubicBezTo>
                    <a:pt x="139" y="12"/>
                    <a:pt x="137" y="12"/>
                    <a:pt x="135" y="12"/>
                  </a:cubicBezTo>
                  <a:cubicBezTo>
                    <a:pt x="135" y="19"/>
                    <a:pt x="134" y="21"/>
                    <a:pt x="133" y="22"/>
                  </a:cubicBezTo>
                  <a:cubicBezTo>
                    <a:pt x="132" y="23"/>
                    <a:pt x="131" y="23"/>
                    <a:pt x="130" y="22"/>
                  </a:cubicBezTo>
                  <a:cubicBezTo>
                    <a:pt x="128" y="22"/>
                    <a:pt x="127" y="20"/>
                    <a:pt x="126" y="17"/>
                  </a:cubicBezTo>
                  <a:cubicBezTo>
                    <a:pt x="126" y="17"/>
                    <a:pt x="126" y="16"/>
                    <a:pt x="126" y="16"/>
                  </a:cubicBezTo>
                  <a:cubicBezTo>
                    <a:pt x="125" y="17"/>
                    <a:pt x="124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1" y="17"/>
                    <a:pt x="119" y="16"/>
                    <a:pt x="118" y="14"/>
                  </a:cubicBezTo>
                  <a:cubicBezTo>
                    <a:pt x="117" y="12"/>
                    <a:pt x="117" y="10"/>
                    <a:pt x="117" y="9"/>
                  </a:cubicBezTo>
                  <a:cubicBezTo>
                    <a:pt x="117" y="7"/>
                    <a:pt x="117" y="6"/>
                    <a:pt x="116" y="5"/>
                  </a:cubicBezTo>
                  <a:cubicBezTo>
                    <a:pt x="112" y="1"/>
                    <a:pt x="102" y="2"/>
                    <a:pt x="95" y="3"/>
                  </a:cubicBezTo>
                  <a:cubicBezTo>
                    <a:pt x="94" y="3"/>
                    <a:pt x="93" y="3"/>
                    <a:pt x="91" y="3"/>
                  </a:cubicBezTo>
                  <a:cubicBezTo>
                    <a:pt x="91" y="3"/>
                    <a:pt x="90" y="3"/>
                    <a:pt x="89" y="3"/>
                  </a:cubicBezTo>
                  <a:cubicBezTo>
                    <a:pt x="87" y="3"/>
                    <a:pt x="85" y="3"/>
                    <a:pt x="83" y="3"/>
                  </a:cubicBezTo>
                  <a:cubicBezTo>
                    <a:pt x="82" y="3"/>
                    <a:pt x="81" y="2"/>
                    <a:pt x="80" y="1"/>
                  </a:cubicBezTo>
                  <a:cubicBezTo>
                    <a:pt x="80" y="1"/>
                    <a:pt x="79" y="1"/>
                    <a:pt x="79" y="1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6" y="1"/>
                    <a:pt x="75" y="1"/>
                    <a:pt x="74" y="2"/>
                  </a:cubicBezTo>
                  <a:cubicBezTo>
                    <a:pt x="73" y="3"/>
                    <a:pt x="72" y="3"/>
                    <a:pt x="71" y="4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66" y="6"/>
                    <a:pt x="65" y="6"/>
                    <a:pt x="65" y="8"/>
                  </a:cubicBezTo>
                  <a:cubicBezTo>
                    <a:pt x="65" y="9"/>
                    <a:pt x="65" y="10"/>
                    <a:pt x="65" y="11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3"/>
                    <a:pt x="65" y="13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3" y="15"/>
                    <a:pt x="61" y="16"/>
                    <a:pt x="58" y="17"/>
                  </a:cubicBezTo>
                  <a:cubicBezTo>
                    <a:pt x="57" y="18"/>
                    <a:pt x="55" y="18"/>
                    <a:pt x="55" y="19"/>
                  </a:cubicBezTo>
                  <a:cubicBezTo>
                    <a:pt x="53" y="20"/>
                    <a:pt x="52" y="21"/>
                    <a:pt x="52" y="22"/>
                  </a:cubicBezTo>
                  <a:cubicBezTo>
                    <a:pt x="51" y="23"/>
                    <a:pt x="50" y="24"/>
                    <a:pt x="49" y="25"/>
                  </a:cubicBezTo>
                  <a:cubicBezTo>
                    <a:pt x="48" y="27"/>
                    <a:pt x="47" y="28"/>
                    <a:pt x="45" y="28"/>
                  </a:cubicBezTo>
                  <a:cubicBezTo>
                    <a:pt x="44" y="29"/>
                    <a:pt x="43" y="30"/>
                    <a:pt x="43" y="31"/>
                  </a:cubicBezTo>
                  <a:cubicBezTo>
                    <a:pt x="42" y="31"/>
                    <a:pt x="42" y="32"/>
                    <a:pt x="42" y="33"/>
                  </a:cubicBezTo>
                  <a:cubicBezTo>
                    <a:pt x="42" y="34"/>
                    <a:pt x="41" y="35"/>
                    <a:pt x="41" y="36"/>
                  </a:cubicBezTo>
                  <a:cubicBezTo>
                    <a:pt x="40" y="39"/>
                    <a:pt x="38" y="40"/>
                    <a:pt x="36" y="41"/>
                  </a:cubicBezTo>
                  <a:cubicBezTo>
                    <a:pt x="35" y="42"/>
                    <a:pt x="34" y="42"/>
                    <a:pt x="33" y="43"/>
                  </a:cubicBezTo>
                  <a:cubicBezTo>
                    <a:pt x="33" y="44"/>
                    <a:pt x="33" y="46"/>
                    <a:pt x="33" y="48"/>
                  </a:cubicBezTo>
                  <a:cubicBezTo>
                    <a:pt x="34" y="50"/>
                    <a:pt x="34" y="54"/>
                    <a:pt x="32" y="56"/>
                  </a:cubicBezTo>
                  <a:cubicBezTo>
                    <a:pt x="31" y="57"/>
                    <a:pt x="30" y="58"/>
                    <a:pt x="30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0" y="60"/>
                    <a:pt x="30" y="62"/>
                    <a:pt x="29" y="64"/>
                  </a:cubicBezTo>
                  <a:cubicBezTo>
                    <a:pt x="29" y="65"/>
                    <a:pt x="27" y="66"/>
                    <a:pt x="26" y="67"/>
                  </a:cubicBezTo>
                  <a:cubicBezTo>
                    <a:pt x="25" y="68"/>
                    <a:pt x="25" y="68"/>
                    <a:pt x="24" y="69"/>
                  </a:cubicBezTo>
                  <a:cubicBezTo>
                    <a:pt x="24" y="69"/>
                    <a:pt x="23" y="70"/>
                    <a:pt x="23" y="70"/>
                  </a:cubicBezTo>
                  <a:cubicBezTo>
                    <a:pt x="22" y="72"/>
                    <a:pt x="21" y="73"/>
                    <a:pt x="20" y="74"/>
                  </a:cubicBezTo>
                  <a:cubicBezTo>
                    <a:pt x="18" y="76"/>
                    <a:pt x="15" y="78"/>
                    <a:pt x="12" y="80"/>
                  </a:cubicBezTo>
                  <a:cubicBezTo>
                    <a:pt x="10" y="81"/>
                    <a:pt x="7" y="83"/>
                    <a:pt x="6" y="84"/>
                  </a:cubicBezTo>
                  <a:cubicBezTo>
                    <a:pt x="4" y="85"/>
                    <a:pt x="2" y="87"/>
                    <a:pt x="0" y="89"/>
                  </a:cubicBezTo>
                  <a:cubicBezTo>
                    <a:pt x="2" y="89"/>
                    <a:pt x="3" y="89"/>
                    <a:pt x="5" y="89"/>
                  </a:cubicBezTo>
                  <a:cubicBezTo>
                    <a:pt x="7" y="90"/>
                    <a:pt x="10" y="90"/>
                    <a:pt x="13" y="90"/>
                  </a:cubicBezTo>
                  <a:cubicBezTo>
                    <a:pt x="15" y="90"/>
                    <a:pt x="18" y="90"/>
                    <a:pt x="20" y="90"/>
                  </a:cubicBezTo>
                  <a:cubicBezTo>
                    <a:pt x="27" y="89"/>
                    <a:pt x="33" y="88"/>
                    <a:pt x="40" y="90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9" y="93"/>
                    <a:pt x="55" y="94"/>
                    <a:pt x="60" y="97"/>
                  </a:cubicBezTo>
                  <a:cubicBezTo>
                    <a:pt x="66" y="99"/>
                    <a:pt x="72" y="99"/>
                    <a:pt x="79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9"/>
                    <a:pt x="83" y="99"/>
                    <a:pt x="84" y="99"/>
                  </a:cubicBezTo>
                  <a:cubicBezTo>
                    <a:pt x="89" y="99"/>
                    <a:pt x="94" y="99"/>
                    <a:pt x="98" y="102"/>
                  </a:cubicBezTo>
                  <a:cubicBezTo>
                    <a:pt x="101" y="104"/>
                    <a:pt x="103" y="107"/>
                    <a:pt x="104" y="110"/>
                  </a:cubicBezTo>
                  <a:cubicBezTo>
                    <a:pt x="105" y="112"/>
                    <a:pt x="106" y="113"/>
                    <a:pt x="106" y="114"/>
                  </a:cubicBezTo>
                  <a:cubicBezTo>
                    <a:pt x="109" y="119"/>
                    <a:pt x="111" y="122"/>
                    <a:pt x="112" y="127"/>
                  </a:cubicBezTo>
                  <a:cubicBezTo>
                    <a:pt x="112" y="129"/>
                    <a:pt x="112" y="130"/>
                    <a:pt x="111" y="132"/>
                  </a:cubicBezTo>
                  <a:cubicBezTo>
                    <a:pt x="111" y="135"/>
                    <a:pt x="111" y="138"/>
                    <a:pt x="113" y="140"/>
                  </a:cubicBezTo>
                  <a:cubicBezTo>
                    <a:pt x="113" y="141"/>
                    <a:pt x="114" y="142"/>
                    <a:pt x="115" y="143"/>
                  </a:cubicBezTo>
                  <a:cubicBezTo>
                    <a:pt x="117" y="145"/>
                    <a:pt x="118" y="147"/>
                    <a:pt x="119" y="150"/>
                  </a:cubicBezTo>
                  <a:cubicBezTo>
                    <a:pt x="119" y="152"/>
                    <a:pt x="119" y="153"/>
                    <a:pt x="119" y="154"/>
                  </a:cubicBezTo>
                  <a:cubicBezTo>
                    <a:pt x="119" y="157"/>
                    <a:pt x="119" y="157"/>
                    <a:pt x="121" y="158"/>
                  </a:cubicBezTo>
                  <a:cubicBezTo>
                    <a:pt x="122" y="159"/>
                    <a:pt x="125" y="159"/>
                    <a:pt x="127" y="158"/>
                  </a:cubicBezTo>
                  <a:cubicBezTo>
                    <a:pt x="128" y="158"/>
                    <a:pt x="130" y="158"/>
                    <a:pt x="131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6" y="158"/>
                    <a:pt x="139" y="158"/>
                    <a:pt x="141" y="159"/>
                  </a:cubicBezTo>
                  <a:cubicBezTo>
                    <a:pt x="143" y="159"/>
                    <a:pt x="146" y="160"/>
                    <a:pt x="147" y="162"/>
                  </a:cubicBezTo>
                  <a:cubicBezTo>
                    <a:pt x="148" y="164"/>
                    <a:pt x="146" y="166"/>
                    <a:pt x="144" y="169"/>
                  </a:cubicBezTo>
                  <a:cubicBezTo>
                    <a:pt x="144" y="169"/>
                    <a:pt x="143" y="170"/>
                    <a:pt x="143" y="170"/>
                  </a:cubicBezTo>
                  <a:cubicBezTo>
                    <a:pt x="144" y="170"/>
                    <a:pt x="145" y="170"/>
                    <a:pt x="146" y="170"/>
                  </a:cubicBezTo>
                  <a:cubicBezTo>
                    <a:pt x="148" y="170"/>
                    <a:pt x="150" y="169"/>
                    <a:pt x="152" y="170"/>
                  </a:cubicBezTo>
                  <a:cubicBezTo>
                    <a:pt x="154" y="171"/>
                    <a:pt x="155" y="172"/>
                    <a:pt x="155" y="173"/>
                  </a:cubicBezTo>
                  <a:cubicBezTo>
                    <a:pt x="156" y="174"/>
                    <a:pt x="156" y="174"/>
                    <a:pt x="156" y="175"/>
                  </a:cubicBezTo>
                  <a:cubicBezTo>
                    <a:pt x="156" y="174"/>
                    <a:pt x="157" y="174"/>
                    <a:pt x="157" y="174"/>
                  </a:cubicBezTo>
                  <a:cubicBezTo>
                    <a:pt x="158" y="174"/>
                    <a:pt x="159" y="175"/>
                    <a:pt x="160" y="175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61" y="174"/>
                    <a:pt x="161" y="174"/>
                    <a:pt x="161" y="173"/>
                  </a:cubicBezTo>
                  <a:cubicBezTo>
                    <a:pt x="161" y="172"/>
                    <a:pt x="161" y="171"/>
                    <a:pt x="161" y="170"/>
                  </a:cubicBezTo>
                  <a:cubicBezTo>
                    <a:pt x="163" y="167"/>
                    <a:pt x="166" y="165"/>
                    <a:pt x="169" y="164"/>
                  </a:cubicBezTo>
                  <a:cubicBezTo>
                    <a:pt x="171" y="163"/>
                    <a:pt x="173" y="163"/>
                    <a:pt x="174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4" y="160"/>
                    <a:pt x="174" y="159"/>
                    <a:pt x="175" y="158"/>
                  </a:cubicBezTo>
                  <a:cubicBezTo>
                    <a:pt x="177" y="156"/>
                    <a:pt x="179" y="155"/>
                    <a:pt x="180" y="155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182" y="154"/>
                    <a:pt x="183" y="153"/>
                    <a:pt x="184" y="153"/>
                  </a:cubicBezTo>
                  <a:cubicBezTo>
                    <a:pt x="185" y="153"/>
                    <a:pt x="186" y="152"/>
                    <a:pt x="187" y="152"/>
                  </a:cubicBezTo>
                  <a:cubicBezTo>
                    <a:pt x="189" y="150"/>
                    <a:pt x="191" y="149"/>
                    <a:pt x="193" y="147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7" y="143"/>
                    <a:pt x="199" y="142"/>
                    <a:pt x="201" y="140"/>
                  </a:cubicBezTo>
                  <a:cubicBezTo>
                    <a:pt x="202" y="139"/>
                    <a:pt x="204" y="138"/>
                    <a:pt x="205" y="137"/>
                  </a:cubicBezTo>
                  <a:cubicBezTo>
                    <a:pt x="208" y="135"/>
                    <a:pt x="210" y="135"/>
                    <a:pt x="213" y="135"/>
                  </a:cubicBezTo>
                  <a:cubicBezTo>
                    <a:pt x="214" y="135"/>
                    <a:pt x="216" y="135"/>
                    <a:pt x="217" y="134"/>
                  </a:cubicBezTo>
                  <a:cubicBezTo>
                    <a:pt x="218" y="134"/>
                    <a:pt x="219" y="133"/>
                    <a:pt x="220" y="132"/>
                  </a:cubicBezTo>
                  <a:cubicBezTo>
                    <a:pt x="221" y="131"/>
                    <a:pt x="222" y="129"/>
                    <a:pt x="224" y="128"/>
                  </a:cubicBezTo>
                  <a:cubicBezTo>
                    <a:pt x="226" y="128"/>
                    <a:pt x="229" y="128"/>
                    <a:pt x="233" y="128"/>
                  </a:cubicBezTo>
                  <a:cubicBezTo>
                    <a:pt x="235" y="128"/>
                    <a:pt x="236" y="128"/>
                    <a:pt x="237" y="128"/>
                  </a:cubicBezTo>
                  <a:cubicBezTo>
                    <a:pt x="241" y="128"/>
                    <a:pt x="242" y="130"/>
                    <a:pt x="243" y="132"/>
                  </a:cubicBezTo>
                  <a:cubicBezTo>
                    <a:pt x="244" y="133"/>
                    <a:pt x="245" y="134"/>
                    <a:pt x="246" y="134"/>
                  </a:cubicBezTo>
                  <a:cubicBezTo>
                    <a:pt x="248" y="133"/>
                    <a:pt x="248" y="132"/>
                    <a:pt x="249" y="132"/>
                  </a:cubicBezTo>
                  <a:cubicBezTo>
                    <a:pt x="249" y="131"/>
                    <a:pt x="249" y="130"/>
                    <a:pt x="249" y="130"/>
                  </a:cubicBezTo>
                  <a:cubicBezTo>
                    <a:pt x="249" y="130"/>
                    <a:pt x="248" y="130"/>
                    <a:pt x="248" y="130"/>
                  </a:cubicBezTo>
                  <a:cubicBezTo>
                    <a:pt x="247" y="130"/>
                    <a:pt x="247" y="130"/>
                    <a:pt x="246" y="129"/>
                  </a:cubicBezTo>
                  <a:cubicBezTo>
                    <a:pt x="246" y="129"/>
                    <a:pt x="246" y="128"/>
                    <a:pt x="246" y="127"/>
                  </a:cubicBezTo>
                  <a:cubicBezTo>
                    <a:pt x="249" y="119"/>
                    <a:pt x="257" y="116"/>
                    <a:pt x="263" y="115"/>
                  </a:cubicBezTo>
                  <a:cubicBezTo>
                    <a:pt x="267" y="115"/>
                    <a:pt x="272" y="113"/>
                    <a:pt x="274" y="112"/>
                  </a:cubicBezTo>
                  <a:cubicBezTo>
                    <a:pt x="272" y="112"/>
                    <a:pt x="268" y="113"/>
                    <a:pt x="267" y="114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8894C4CA-1CB0-4AAD-A4B8-4BB824B2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5564" y="323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6B072CE-8C9C-4512-AD77-6E39B4C98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5083" y="2994030"/>
              <a:ext cx="187325" cy="239713"/>
            </a:xfrm>
            <a:custGeom>
              <a:avLst/>
              <a:gdLst>
                <a:gd name="T0" fmla="*/ 47 w 50"/>
                <a:gd name="T1" fmla="*/ 32 h 64"/>
                <a:gd name="T2" fmla="*/ 48 w 50"/>
                <a:gd name="T3" fmla="*/ 32 h 64"/>
                <a:gd name="T4" fmla="*/ 49 w 50"/>
                <a:gd name="T5" fmla="*/ 31 h 64"/>
                <a:gd name="T6" fmla="*/ 50 w 50"/>
                <a:gd name="T7" fmla="*/ 30 h 64"/>
                <a:gd name="T8" fmla="*/ 40 w 50"/>
                <a:gd name="T9" fmla="*/ 23 h 64"/>
                <a:gd name="T10" fmla="*/ 36 w 50"/>
                <a:gd name="T11" fmla="*/ 20 h 64"/>
                <a:gd name="T12" fmla="*/ 32 w 50"/>
                <a:gd name="T13" fmla="*/ 16 h 64"/>
                <a:gd name="T14" fmla="*/ 27 w 50"/>
                <a:gd name="T15" fmla="*/ 11 h 64"/>
                <a:gd name="T16" fmla="*/ 24 w 50"/>
                <a:gd name="T17" fmla="*/ 11 h 64"/>
                <a:gd name="T18" fmla="*/ 20 w 50"/>
                <a:gd name="T19" fmla="*/ 11 h 64"/>
                <a:gd name="T20" fmla="*/ 15 w 50"/>
                <a:gd name="T21" fmla="*/ 8 h 64"/>
                <a:gd name="T22" fmla="*/ 11 w 50"/>
                <a:gd name="T23" fmla="*/ 5 h 64"/>
                <a:gd name="T24" fmla="*/ 5 w 50"/>
                <a:gd name="T25" fmla="*/ 2 h 64"/>
                <a:gd name="T26" fmla="*/ 3 w 50"/>
                <a:gd name="T27" fmla="*/ 0 h 64"/>
                <a:gd name="T28" fmla="*/ 3 w 50"/>
                <a:gd name="T29" fmla="*/ 0 h 64"/>
                <a:gd name="T30" fmla="*/ 4 w 50"/>
                <a:gd name="T31" fmla="*/ 7 h 64"/>
                <a:gd name="T32" fmla="*/ 4 w 50"/>
                <a:gd name="T33" fmla="*/ 11 h 64"/>
                <a:gd name="T34" fmla="*/ 7 w 50"/>
                <a:gd name="T35" fmla="*/ 13 h 64"/>
                <a:gd name="T36" fmla="*/ 12 w 50"/>
                <a:gd name="T37" fmla="*/ 16 h 64"/>
                <a:gd name="T38" fmla="*/ 12 w 50"/>
                <a:gd name="T39" fmla="*/ 31 h 64"/>
                <a:gd name="T40" fmla="*/ 12 w 50"/>
                <a:gd name="T41" fmla="*/ 34 h 64"/>
                <a:gd name="T42" fmla="*/ 11 w 50"/>
                <a:gd name="T43" fmla="*/ 38 h 64"/>
                <a:gd name="T44" fmla="*/ 7 w 50"/>
                <a:gd name="T45" fmla="*/ 44 h 64"/>
                <a:gd name="T46" fmla="*/ 2 w 50"/>
                <a:gd name="T47" fmla="*/ 44 h 64"/>
                <a:gd name="T48" fmla="*/ 0 w 50"/>
                <a:gd name="T49" fmla="*/ 43 h 64"/>
                <a:gd name="T50" fmla="*/ 5 w 50"/>
                <a:gd name="T51" fmla="*/ 56 h 64"/>
                <a:gd name="T52" fmla="*/ 6 w 50"/>
                <a:gd name="T53" fmla="*/ 58 h 64"/>
                <a:gd name="T54" fmla="*/ 13 w 50"/>
                <a:gd name="T55" fmla="*/ 64 h 64"/>
                <a:gd name="T56" fmla="*/ 13 w 50"/>
                <a:gd name="T57" fmla="*/ 64 h 64"/>
                <a:gd name="T58" fmla="*/ 31 w 50"/>
                <a:gd name="T59" fmla="*/ 50 h 64"/>
                <a:gd name="T60" fmla="*/ 33 w 50"/>
                <a:gd name="T61" fmla="*/ 47 h 64"/>
                <a:gd name="T62" fmla="*/ 38 w 50"/>
                <a:gd name="T63" fmla="*/ 42 h 64"/>
                <a:gd name="T64" fmla="*/ 40 w 50"/>
                <a:gd name="T65" fmla="*/ 41 h 64"/>
                <a:gd name="T66" fmla="*/ 43 w 50"/>
                <a:gd name="T67" fmla="*/ 38 h 64"/>
                <a:gd name="T68" fmla="*/ 44 w 50"/>
                <a:gd name="T69" fmla="*/ 37 h 64"/>
                <a:gd name="T70" fmla="*/ 47 w 50"/>
                <a:gd name="T7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64">
                  <a:moveTo>
                    <a:pt x="47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9" y="30"/>
                    <a:pt x="50" y="30"/>
                  </a:cubicBezTo>
                  <a:cubicBezTo>
                    <a:pt x="49" y="28"/>
                    <a:pt x="43" y="25"/>
                    <a:pt x="40" y="23"/>
                  </a:cubicBezTo>
                  <a:cubicBezTo>
                    <a:pt x="38" y="22"/>
                    <a:pt x="37" y="21"/>
                    <a:pt x="36" y="20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0" y="14"/>
                    <a:pt x="29" y="12"/>
                    <a:pt x="27" y="11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3" y="11"/>
                    <a:pt x="21" y="11"/>
                    <a:pt x="20" y="11"/>
                  </a:cubicBezTo>
                  <a:cubicBezTo>
                    <a:pt x="18" y="10"/>
                    <a:pt x="16" y="9"/>
                    <a:pt x="15" y="8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5"/>
                    <a:pt x="7" y="3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2"/>
                    <a:pt x="4" y="5"/>
                    <a:pt x="4" y="7"/>
                  </a:cubicBezTo>
                  <a:cubicBezTo>
                    <a:pt x="4" y="9"/>
                    <a:pt x="4" y="11"/>
                    <a:pt x="4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9" y="13"/>
                    <a:pt x="11" y="14"/>
                    <a:pt x="12" y="16"/>
                  </a:cubicBezTo>
                  <a:cubicBezTo>
                    <a:pt x="14" y="20"/>
                    <a:pt x="13" y="26"/>
                    <a:pt x="12" y="31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1" y="40"/>
                    <a:pt x="11" y="43"/>
                    <a:pt x="7" y="44"/>
                  </a:cubicBezTo>
                  <a:cubicBezTo>
                    <a:pt x="6" y="45"/>
                    <a:pt x="4" y="44"/>
                    <a:pt x="2" y="44"/>
                  </a:cubicBezTo>
                  <a:cubicBezTo>
                    <a:pt x="2" y="44"/>
                    <a:pt x="0" y="43"/>
                    <a:pt x="0" y="43"/>
                  </a:cubicBezTo>
                  <a:cubicBezTo>
                    <a:pt x="0" y="46"/>
                    <a:pt x="4" y="53"/>
                    <a:pt x="5" y="56"/>
                  </a:cubicBezTo>
                  <a:cubicBezTo>
                    <a:pt x="6" y="57"/>
                    <a:pt x="6" y="58"/>
                    <a:pt x="6" y="58"/>
                  </a:cubicBezTo>
                  <a:cubicBezTo>
                    <a:pt x="8" y="62"/>
                    <a:pt x="10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8" y="64"/>
                    <a:pt x="24" y="59"/>
                    <a:pt x="31" y="50"/>
                  </a:cubicBezTo>
                  <a:cubicBezTo>
                    <a:pt x="32" y="49"/>
                    <a:pt x="33" y="48"/>
                    <a:pt x="33" y="47"/>
                  </a:cubicBezTo>
                  <a:cubicBezTo>
                    <a:pt x="35" y="46"/>
                    <a:pt x="36" y="44"/>
                    <a:pt x="38" y="42"/>
                  </a:cubicBezTo>
                  <a:cubicBezTo>
                    <a:pt x="39" y="42"/>
                    <a:pt x="39" y="42"/>
                    <a:pt x="40" y="41"/>
                  </a:cubicBezTo>
                  <a:cubicBezTo>
                    <a:pt x="41" y="40"/>
                    <a:pt x="42" y="40"/>
                    <a:pt x="43" y="38"/>
                  </a:cubicBezTo>
                  <a:cubicBezTo>
                    <a:pt x="44" y="38"/>
                    <a:pt x="44" y="37"/>
                    <a:pt x="44" y="37"/>
                  </a:cubicBezTo>
                  <a:cubicBezTo>
                    <a:pt x="45" y="35"/>
                    <a:pt x="45" y="34"/>
                    <a:pt x="47" y="3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2ACC5007-CF62-4449-B72C-11B725530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5671" y="2730505"/>
              <a:ext cx="758825" cy="244475"/>
            </a:xfrm>
            <a:custGeom>
              <a:avLst/>
              <a:gdLst>
                <a:gd name="T0" fmla="*/ 188 w 202"/>
                <a:gd name="T1" fmla="*/ 4 h 65"/>
                <a:gd name="T2" fmla="*/ 185 w 202"/>
                <a:gd name="T3" fmla="*/ 10 h 65"/>
                <a:gd name="T4" fmla="*/ 178 w 202"/>
                <a:gd name="T5" fmla="*/ 11 h 65"/>
                <a:gd name="T6" fmla="*/ 172 w 202"/>
                <a:gd name="T7" fmla="*/ 14 h 65"/>
                <a:gd name="T8" fmla="*/ 167 w 202"/>
                <a:gd name="T9" fmla="*/ 14 h 65"/>
                <a:gd name="T10" fmla="*/ 154 w 202"/>
                <a:gd name="T11" fmla="*/ 21 h 65"/>
                <a:gd name="T12" fmla="*/ 147 w 202"/>
                <a:gd name="T13" fmla="*/ 25 h 65"/>
                <a:gd name="T14" fmla="*/ 143 w 202"/>
                <a:gd name="T15" fmla="*/ 28 h 65"/>
                <a:gd name="T16" fmla="*/ 133 w 202"/>
                <a:gd name="T17" fmla="*/ 32 h 65"/>
                <a:gd name="T18" fmla="*/ 132 w 202"/>
                <a:gd name="T19" fmla="*/ 24 h 65"/>
                <a:gd name="T20" fmla="*/ 127 w 202"/>
                <a:gd name="T21" fmla="*/ 22 h 65"/>
                <a:gd name="T22" fmla="*/ 125 w 202"/>
                <a:gd name="T23" fmla="*/ 21 h 65"/>
                <a:gd name="T24" fmla="*/ 124 w 202"/>
                <a:gd name="T25" fmla="*/ 19 h 65"/>
                <a:gd name="T26" fmla="*/ 126 w 202"/>
                <a:gd name="T27" fmla="*/ 16 h 65"/>
                <a:gd name="T28" fmla="*/ 128 w 202"/>
                <a:gd name="T29" fmla="*/ 13 h 65"/>
                <a:gd name="T30" fmla="*/ 127 w 202"/>
                <a:gd name="T31" fmla="*/ 5 h 65"/>
                <a:gd name="T32" fmla="*/ 129 w 202"/>
                <a:gd name="T33" fmla="*/ 1 h 65"/>
                <a:gd name="T34" fmla="*/ 118 w 202"/>
                <a:gd name="T35" fmla="*/ 5 h 65"/>
                <a:gd name="T36" fmla="*/ 102 w 202"/>
                <a:gd name="T37" fmla="*/ 11 h 65"/>
                <a:gd name="T38" fmla="*/ 100 w 202"/>
                <a:gd name="T39" fmla="*/ 14 h 65"/>
                <a:gd name="T40" fmla="*/ 81 w 202"/>
                <a:gd name="T41" fmla="*/ 12 h 65"/>
                <a:gd name="T42" fmla="*/ 77 w 202"/>
                <a:gd name="T43" fmla="*/ 13 h 65"/>
                <a:gd name="T44" fmla="*/ 72 w 202"/>
                <a:gd name="T45" fmla="*/ 20 h 65"/>
                <a:gd name="T46" fmla="*/ 70 w 202"/>
                <a:gd name="T47" fmla="*/ 20 h 65"/>
                <a:gd name="T48" fmla="*/ 66 w 202"/>
                <a:gd name="T49" fmla="*/ 13 h 65"/>
                <a:gd name="T50" fmla="*/ 59 w 202"/>
                <a:gd name="T51" fmla="*/ 10 h 65"/>
                <a:gd name="T52" fmla="*/ 48 w 202"/>
                <a:gd name="T53" fmla="*/ 2 h 65"/>
                <a:gd name="T54" fmla="*/ 35 w 202"/>
                <a:gd name="T55" fmla="*/ 3 h 65"/>
                <a:gd name="T56" fmla="*/ 23 w 202"/>
                <a:gd name="T57" fmla="*/ 2 h 65"/>
                <a:gd name="T58" fmla="*/ 21 w 202"/>
                <a:gd name="T59" fmla="*/ 10 h 65"/>
                <a:gd name="T60" fmla="*/ 12 w 202"/>
                <a:gd name="T61" fmla="*/ 34 h 65"/>
                <a:gd name="T62" fmla="*/ 4 w 202"/>
                <a:gd name="T63" fmla="*/ 40 h 65"/>
                <a:gd name="T64" fmla="*/ 0 w 202"/>
                <a:gd name="T65" fmla="*/ 42 h 65"/>
                <a:gd name="T66" fmla="*/ 13 w 202"/>
                <a:gd name="T67" fmla="*/ 45 h 65"/>
                <a:gd name="T68" fmla="*/ 16 w 202"/>
                <a:gd name="T69" fmla="*/ 54 h 65"/>
                <a:gd name="T70" fmla="*/ 15 w 202"/>
                <a:gd name="T71" fmla="*/ 56 h 65"/>
                <a:gd name="T72" fmla="*/ 18 w 202"/>
                <a:gd name="T73" fmla="*/ 58 h 65"/>
                <a:gd name="T74" fmla="*/ 23 w 202"/>
                <a:gd name="T75" fmla="*/ 64 h 65"/>
                <a:gd name="T76" fmla="*/ 25 w 202"/>
                <a:gd name="T77" fmla="*/ 60 h 65"/>
                <a:gd name="T78" fmla="*/ 37 w 202"/>
                <a:gd name="T79" fmla="*/ 54 h 65"/>
                <a:gd name="T80" fmla="*/ 38 w 202"/>
                <a:gd name="T81" fmla="*/ 54 h 65"/>
                <a:gd name="T82" fmla="*/ 42 w 202"/>
                <a:gd name="T83" fmla="*/ 47 h 65"/>
                <a:gd name="T84" fmla="*/ 70 w 202"/>
                <a:gd name="T85" fmla="*/ 41 h 65"/>
                <a:gd name="T86" fmla="*/ 90 w 202"/>
                <a:gd name="T87" fmla="*/ 51 h 65"/>
                <a:gd name="T88" fmla="*/ 100 w 202"/>
                <a:gd name="T89" fmla="*/ 56 h 65"/>
                <a:gd name="T90" fmla="*/ 106 w 202"/>
                <a:gd name="T91" fmla="*/ 52 h 65"/>
                <a:gd name="T92" fmla="*/ 124 w 202"/>
                <a:gd name="T93" fmla="*/ 54 h 65"/>
                <a:gd name="T94" fmla="*/ 137 w 202"/>
                <a:gd name="T95" fmla="*/ 59 h 65"/>
                <a:gd name="T96" fmla="*/ 144 w 202"/>
                <a:gd name="T97" fmla="*/ 59 h 65"/>
                <a:gd name="T98" fmla="*/ 164 w 202"/>
                <a:gd name="T99" fmla="*/ 49 h 65"/>
                <a:gd name="T100" fmla="*/ 164 w 202"/>
                <a:gd name="T101" fmla="*/ 46 h 65"/>
                <a:gd name="T102" fmla="*/ 167 w 202"/>
                <a:gd name="T103" fmla="*/ 44 h 65"/>
                <a:gd name="T104" fmla="*/ 177 w 202"/>
                <a:gd name="T105" fmla="*/ 44 h 65"/>
                <a:gd name="T106" fmla="*/ 185 w 202"/>
                <a:gd name="T107" fmla="*/ 45 h 65"/>
                <a:gd name="T108" fmla="*/ 192 w 202"/>
                <a:gd name="T109" fmla="*/ 45 h 65"/>
                <a:gd name="T110" fmla="*/ 199 w 202"/>
                <a:gd name="T111" fmla="*/ 29 h 65"/>
                <a:gd name="T112" fmla="*/ 198 w 202"/>
                <a:gd name="T113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" h="65">
                  <a:moveTo>
                    <a:pt x="195" y="2"/>
                  </a:moveTo>
                  <a:cubicBezTo>
                    <a:pt x="192" y="2"/>
                    <a:pt x="189" y="3"/>
                    <a:pt x="188" y="4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7"/>
                    <a:pt x="188" y="8"/>
                    <a:pt x="185" y="10"/>
                  </a:cubicBezTo>
                  <a:cubicBezTo>
                    <a:pt x="183" y="11"/>
                    <a:pt x="182" y="11"/>
                    <a:pt x="180" y="11"/>
                  </a:cubicBezTo>
                  <a:cubicBezTo>
                    <a:pt x="179" y="10"/>
                    <a:pt x="179" y="10"/>
                    <a:pt x="178" y="11"/>
                  </a:cubicBezTo>
                  <a:cubicBezTo>
                    <a:pt x="177" y="11"/>
                    <a:pt x="176" y="12"/>
                    <a:pt x="175" y="12"/>
                  </a:cubicBezTo>
                  <a:cubicBezTo>
                    <a:pt x="174" y="13"/>
                    <a:pt x="173" y="14"/>
                    <a:pt x="172" y="14"/>
                  </a:cubicBezTo>
                  <a:cubicBezTo>
                    <a:pt x="170" y="15"/>
                    <a:pt x="169" y="15"/>
                    <a:pt x="168" y="15"/>
                  </a:cubicBezTo>
                  <a:cubicBezTo>
                    <a:pt x="168" y="15"/>
                    <a:pt x="167" y="14"/>
                    <a:pt x="167" y="14"/>
                  </a:cubicBezTo>
                  <a:cubicBezTo>
                    <a:pt x="161" y="15"/>
                    <a:pt x="156" y="16"/>
                    <a:pt x="155" y="18"/>
                  </a:cubicBezTo>
                  <a:cubicBezTo>
                    <a:pt x="154" y="20"/>
                    <a:pt x="154" y="20"/>
                    <a:pt x="154" y="21"/>
                  </a:cubicBezTo>
                  <a:cubicBezTo>
                    <a:pt x="154" y="23"/>
                    <a:pt x="153" y="24"/>
                    <a:pt x="150" y="25"/>
                  </a:cubicBezTo>
                  <a:cubicBezTo>
                    <a:pt x="149" y="25"/>
                    <a:pt x="148" y="25"/>
                    <a:pt x="147" y="25"/>
                  </a:cubicBezTo>
                  <a:cubicBezTo>
                    <a:pt x="146" y="25"/>
                    <a:pt x="145" y="25"/>
                    <a:pt x="144" y="26"/>
                  </a:cubicBezTo>
                  <a:cubicBezTo>
                    <a:pt x="144" y="26"/>
                    <a:pt x="143" y="27"/>
                    <a:pt x="143" y="28"/>
                  </a:cubicBezTo>
                  <a:cubicBezTo>
                    <a:pt x="141" y="30"/>
                    <a:pt x="138" y="33"/>
                    <a:pt x="135" y="33"/>
                  </a:cubicBezTo>
                  <a:cubicBezTo>
                    <a:pt x="134" y="33"/>
                    <a:pt x="134" y="33"/>
                    <a:pt x="133" y="32"/>
                  </a:cubicBezTo>
                  <a:cubicBezTo>
                    <a:pt x="129" y="30"/>
                    <a:pt x="131" y="27"/>
                    <a:pt x="131" y="26"/>
                  </a:cubicBezTo>
                  <a:cubicBezTo>
                    <a:pt x="131" y="25"/>
                    <a:pt x="132" y="25"/>
                    <a:pt x="132" y="24"/>
                  </a:cubicBezTo>
                  <a:cubicBezTo>
                    <a:pt x="132" y="23"/>
                    <a:pt x="131" y="22"/>
                    <a:pt x="129" y="21"/>
                  </a:cubicBezTo>
                  <a:cubicBezTo>
                    <a:pt x="128" y="22"/>
                    <a:pt x="128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6" y="22"/>
                    <a:pt x="125" y="21"/>
                    <a:pt x="125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4" y="19"/>
                    <a:pt x="124" y="19"/>
                  </a:cubicBezTo>
                  <a:cubicBezTo>
                    <a:pt x="124" y="18"/>
                    <a:pt x="124" y="18"/>
                    <a:pt x="124" y="17"/>
                  </a:cubicBezTo>
                  <a:cubicBezTo>
                    <a:pt x="124" y="16"/>
                    <a:pt x="125" y="16"/>
                    <a:pt x="126" y="16"/>
                  </a:cubicBezTo>
                  <a:cubicBezTo>
                    <a:pt x="126" y="15"/>
                    <a:pt x="127" y="15"/>
                    <a:pt x="127" y="15"/>
                  </a:cubicBezTo>
                  <a:cubicBezTo>
                    <a:pt x="128" y="14"/>
                    <a:pt x="128" y="14"/>
                    <a:pt x="128" y="13"/>
                  </a:cubicBezTo>
                  <a:cubicBezTo>
                    <a:pt x="128" y="13"/>
                    <a:pt x="128" y="12"/>
                    <a:pt x="127" y="11"/>
                  </a:cubicBezTo>
                  <a:cubicBezTo>
                    <a:pt x="126" y="10"/>
                    <a:pt x="125" y="7"/>
                    <a:pt x="127" y="5"/>
                  </a:cubicBezTo>
                  <a:cubicBezTo>
                    <a:pt x="128" y="4"/>
                    <a:pt x="130" y="3"/>
                    <a:pt x="131" y="3"/>
                  </a:cubicBezTo>
                  <a:cubicBezTo>
                    <a:pt x="130" y="2"/>
                    <a:pt x="129" y="2"/>
                    <a:pt x="129" y="1"/>
                  </a:cubicBezTo>
                  <a:cubicBezTo>
                    <a:pt x="125" y="0"/>
                    <a:pt x="124" y="1"/>
                    <a:pt x="121" y="3"/>
                  </a:cubicBezTo>
                  <a:cubicBezTo>
                    <a:pt x="120" y="4"/>
                    <a:pt x="119" y="4"/>
                    <a:pt x="118" y="5"/>
                  </a:cubicBezTo>
                  <a:cubicBezTo>
                    <a:pt x="116" y="6"/>
                    <a:pt x="113" y="7"/>
                    <a:pt x="110" y="7"/>
                  </a:cubicBezTo>
                  <a:cubicBezTo>
                    <a:pt x="107" y="8"/>
                    <a:pt x="104" y="9"/>
                    <a:pt x="102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2" y="12"/>
                    <a:pt x="102" y="13"/>
                    <a:pt x="100" y="14"/>
                  </a:cubicBezTo>
                  <a:cubicBezTo>
                    <a:pt x="97" y="16"/>
                    <a:pt x="93" y="15"/>
                    <a:pt x="90" y="15"/>
                  </a:cubicBezTo>
                  <a:cubicBezTo>
                    <a:pt x="86" y="14"/>
                    <a:pt x="84" y="13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2"/>
                    <a:pt x="78" y="12"/>
                    <a:pt x="77" y="13"/>
                  </a:cubicBezTo>
                  <a:cubicBezTo>
                    <a:pt x="76" y="13"/>
                    <a:pt x="76" y="14"/>
                    <a:pt x="75" y="16"/>
                  </a:cubicBezTo>
                  <a:cubicBezTo>
                    <a:pt x="75" y="17"/>
                    <a:pt x="74" y="19"/>
                    <a:pt x="72" y="20"/>
                  </a:cubicBezTo>
                  <a:cubicBezTo>
                    <a:pt x="72" y="20"/>
                    <a:pt x="72" y="20"/>
                    <a:pt x="71" y="20"/>
                  </a:cubicBezTo>
                  <a:cubicBezTo>
                    <a:pt x="71" y="20"/>
                    <a:pt x="70" y="20"/>
                    <a:pt x="70" y="20"/>
                  </a:cubicBezTo>
                  <a:cubicBezTo>
                    <a:pt x="69" y="19"/>
                    <a:pt x="69" y="17"/>
                    <a:pt x="68" y="16"/>
                  </a:cubicBezTo>
                  <a:cubicBezTo>
                    <a:pt x="67" y="15"/>
                    <a:pt x="67" y="14"/>
                    <a:pt x="66" y="13"/>
                  </a:cubicBezTo>
                  <a:cubicBezTo>
                    <a:pt x="66" y="13"/>
                    <a:pt x="65" y="13"/>
                    <a:pt x="64" y="13"/>
                  </a:cubicBezTo>
                  <a:cubicBezTo>
                    <a:pt x="63" y="13"/>
                    <a:pt x="61" y="12"/>
                    <a:pt x="59" y="10"/>
                  </a:cubicBezTo>
                  <a:cubicBezTo>
                    <a:pt x="59" y="9"/>
                    <a:pt x="58" y="8"/>
                    <a:pt x="58" y="8"/>
                  </a:cubicBezTo>
                  <a:cubicBezTo>
                    <a:pt x="55" y="4"/>
                    <a:pt x="54" y="3"/>
                    <a:pt x="48" y="2"/>
                  </a:cubicBezTo>
                  <a:cubicBezTo>
                    <a:pt x="45" y="1"/>
                    <a:pt x="42" y="1"/>
                    <a:pt x="38" y="2"/>
                  </a:cubicBezTo>
                  <a:cubicBezTo>
                    <a:pt x="37" y="2"/>
                    <a:pt x="36" y="2"/>
                    <a:pt x="35" y="3"/>
                  </a:cubicBezTo>
                  <a:cubicBezTo>
                    <a:pt x="33" y="3"/>
                    <a:pt x="31" y="4"/>
                    <a:pt x="29" y="4"/>
                  </a:cubicBezTo>
                  <a:cubicBezTo>
                    <a:pt x="26" y="4"/>
                    <a:pt x="24" y="3"/>
                    <a:pt x="23" y="2"/>
                  </a:cubicBezTo>
                  <a:cubicBezTo>
                    <a:pt x="21" y="2"/>
                    <a:pt x="21" y="1"/>
                    <a:pt x="19" y="3"/>
                  </a:cubicBezTo>
                  <a:cubicBezTo>
                    <a:pt x="21" y="5"/>
                    <a:pt x="21" y="7"/>
                    <a:pt x="21" y="10"/>
                  </a:cubicBezTo>
                  <a:cubicBezTo>
                    <a:pt x="21" y="11"/>
                    <a:pt x="21" y="12"/>
                    <a:pt x="22" y="13"/>
                  </a:cubicBezTo>
                  <a:cubicBezTo>
                    <a:pt x="24" y="23"/>
                    <a:pt x="18" y="29"/>
                    <a:pt x="12" y="34"/>
                  </a:cubicBezTo>
                  <a:cubicBezTo>
                    <a:pt x="11" y="35"/>
                    <a:pt x="10" y="36"/>
                    <a:pt x="9" y="36"/>
                  </a:cubicBezTo>
                  <a:cubicBezTo>
                    <a:pt x="7" y="38"/>
                    <a:pt x="6" y="39"/>
                    <a:pt x="4" y="40"/>
                  </a:cubicBezTo>
                  <a:cubicBezTo>
                    <a:pt x="3" y="41"/>
                    <a:pt x="2" y="41"/>
                    <a:pt x="1" y="41"/>
                  </a:cubicBezTo>
                  <a:cubicBezTo>
                    <a:pt x="1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42"/>
                    <a:pt x="11" y="43"/>
                    <a:pt x="13" y="45"/>
                  </a:cubicBezTo>
                  <a:cubicBezTo>
                    <a:pt x="16" y="47"/>
                    <a:pt x="16" y="49"/>
                    <a:pt x="16" y="52"/>
                  </a:cubicBezTo>
                  <a:cubicBezTo>
                    <a:pt x="16" y="52"/>
                    <a:pt x="16" y="53"/>
                    <a:pt x="16" y="54"/>
                  </a:cubicBezTo>
                  <a:cubicBezTo>
                    <a:pt x="16" y="54"/>
                    <a:pt x="15" y="55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5" y="56"/>
                    <a:pt x="16" y="56"/>
                    <a:pt x="16" y="56"/>
                  </a:cubicBezTo>
                  <a:cubicBezTo>
                    <a:pt x="16" y="56"/>
                    <a:pt x="17" y="57"/>
                    <a:pt x="18" y="58"/>
                  </a:cubicBezTo>
                  <a:cubicBezTo>
                    <a:pt x="20" y="61"/>
                    <a:pt x="19" y="63"/>
                    <a:pt x="18" y="64"/>
                  </a:cubicBezTo>
                  <a:cubicBezTo>
                    <a:pt x="20" y="65"/>
                    <a:pt x="22" y="65"/>
                    <a:pt x="23" y="64"/>
                  </a:cubicBezTo>
                  <a:cubicBezTo>
                    <a:pt x="24" y="64"/>
                    <a:pt x="24" y="64"/>
                    <a:pt x="25" y="64"/>
                  </a:cubicBezTo>
                  <a:cubicBezTo>
                    <a:pt x="25" y="63"/>
                    <a:pt x="25" y="62"/>
                    <a:pt x="25" y="60"/>
                  </a:cubicBezTo>
                  <a:cubicBezTo>
                    <a:pt x="26" y="55"/>
                    <a:pt x="29" y="53"/>
                    <a:pt x="34" y="53"/>
                  </a:cubicBezTo>
                  <a:cubicBezTo>
                    <a:pt x="35" y="53"/>
                    <a:pt x="36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8" y="54"/>
                    <a:pt x="38" y="54"/>
                  </a:cubicBezTo>
                  <a:cubicBezTo>
                    <a:pt x="39" y="54"/>
                    <a:pt x="39" y="52"/>
                    <a:pt x="40" y="51"/>
                  </a:cubicBezTo>
                  <a:cubicBezTo>
                    <a:pt x="40" y="50"/>
                    <a:pt x="41" y="48"/>
                    <a:pt x="42" y="47"/>
                  </a:cubicBezTo>
                  <a:cubicBezTo>
                    <a:pt x="45" y="45"/>
                    <a:pt x="49" y="42"/>
                    <a:pt x="52" y="40"/>
                  </a:cubicBezTo>
                  <a:cubicBezTo>
                    <a:pt x="57" y="39"/>
                    <a:pt x="66" y="39"/>
                    <a:pt x="70" y="41"/>
                  </a:cubicBezTo>
                  <a:cubicBezTo>
                    <a:pt x="76" y="42"/>
                    <a:pt x="83" y="47"/>
                    <a:pt x="88" y="50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3" y="53"/>
                    <a:pt x="95" y="55"/>
                    <a:pt x="97" y="57"/>
                  </a:cubicBezTo>
                  <a:cubicBezTo>
                    <a:pt x="98" y="57"/>
                    <a:pt x="99" y="57"/>
                    <a:pt x="100" y="56"/>
                  </a:cubicBezTo>
                  <a:cubicBezTo>
                    <a:pt x="102" y="56"/>
                    <a:pt x="103" y="55"/>
                    <a:pt x="104" y="54"/>
                  </a:cubicBezTo>
                  <a:cubicBezTo>
                    <a:pt x="105" y="53"/>
                    <a:pt x="105" y="53"/>
                    <a:pt x="106" y="52"/>
                  </a:cubicBezTo>
                  <a:cubicBezTo>
                    <a:pt x="106" y="50"/>
                    <a:pt x="107" y="48"/>
                    <a:pt x="111" y="48"/>
                  </a:cubicBezTo>
                  <a:cubicBezTo>
                    <a:pt x="117" y="46"/>
                    <a:pt x="121" y="50"/>
                    <a:pt x="124" y="54"/>
                  </a:cubicBezTo>
                  <a:cubicBezTo>
                    <a:pt x="125" y="55"/>
                    <a:pt x="127" y="57"/>
                    <a:pt x="128" y="58"/>
                  </a:cubicBezTo>
                  <a:cubicBezTo>
                    <a:pt x="130" y="59"/>
                    <a:pt x="134" y="59"/>
                    <a:pt x="137" y="59"/>
                  </a:cubicBezTo>
                  <a:cubicBezTo>
                    <a:pt x="139" y="59"/>
                    <a:pt x="140" y="59"/>
                    <a:pt x="141" y="59"/>
                  </a:cubicBezTo>
                  <a:cubicBezTo>
                    <a:pt x="142" y="59"/>
                    <a:pt x="143" y="59"/>
                    <a:pt x="144" y="59"/>
                  </a:cubicBezTo>
                  <a:cubicBezTo>
                    <a:pt x="147" y="59"/>
                    <a:pt x="151" y="59"/>
                    <a:pt x="153" y="59"/>
                  </a:cubicBezTo>
                  <a:cubicBezTo>
                    <a:pt x="155" y="58"/>
                    <a:pt x="163" y="53"/>
                    <a:pt x="164" y="49"/>
                  </a:cubicBezTo>
                  <a:cubicBezTo>
                    <a:pt x="164" y="49"/>
                    <a:pt x="164" y="48"/>
                    <a:pt x="164" y="48"/>
                  </a:cubicBezTo>
                  <a:cubicBezTo>
                    <a:pt x="164" y="48"/>
                    <a:pt x="163" y="47"/>
                    <a:pt x="164" y="46"/>
                  </a:cubicBezTo>
                  <a:cubicBezTo>
                    <a:pt x="164" y="46"/>
                    <a:pt x="164" y="45"/>
                    <a:pt x="165" y="45"/>
                  </a:cubicBezTo>
                  <a:cubicBezTo>
                    <a:pt x="166" y="45"/>
                    <a:pt x="167" y="45"/>
                    <a:pt x="167" y="44"/>
                  </a:cubicBezTo>
                  <a:cubicBezTo>
                    <a:pt x="170" y="43"/>
                    <a:pt x="172" y="42"/>
                    <a:pt x="175" y="43"/>
                  </a:cubicBezTo>
                  <a:cubicBezTo>
                    <a:pt x="176" y="43"/>
                    <a:pt x="176" y="43"/>
                    <a:pt x="177" y="44"/>
                  </a:cubicBezTo>
                  <a:cubicBezTo>
                    <a:pt x="178" y="44"/>
                    <a:pt x="179" y="45"/>
                    <a:pt x="179" y="45"/>
                  </a:cubicBezTo>
                  <a:cubicBezTo>
                    <a:pt x="181" y="45"/>
                    <a:pt x="183" y="45"/>
                    <a:pt x="185" y="45"/>
                  </a:cubicBezTo>
                  <a:cubicBezTo>
                    <a:pt x="187" y="45"/>
                    <a:pt x="189" y="44"/>
                    <a:pt x="191" y="45"/>
                  </a:cubicBezTo>
                  <a:cubicBezTo>
                    <a:pt x="191" y="45"/>
                    <a:pt x="192" y="45"/>
                    <a:pt x="192" y="45"/>
                  </a:cubicBezTo>
                  <a:cubicBezTo>
                    <a:pt x="193" y="40"/>
                    <a:pt x="195" y="36"/>
                    <a:pt x="198" y="32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201" y="26"/>
                    <a:pt x="202" y="11"/>
                    <a:pt x="202" y="6"/>
                  </a:cubicBezTo>
                  <a:cubicBezTo>
                    <a:pt x="200" y="6"/>
                    <a:pt x="199" y="5"/>
                    <a:pt x="198" y="4"/>
                  </a:cubicBezTo>
                  <a:cubicBezTo>
                    <a:pt x="197" y="3"/>
                    <a:pt x="196" y="2"/>
                    <a:pt x="195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3A500D08-F2C7-4632-9EDC-6C13A9383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146" y="2903543"/>
              <a:ext cx="346075" cy="195263"/>
            </a:xfrm>
            <a:custGeom>
              <a:avLst/>
              <a:gdLst>
                <a:gd name="T0" fmla="*/ 91 w 92"/>
                <a:gd name="T1" fmla="*/ 3 h 52"/>
                <a:gd name="T2" fmla="*/ 86 w 92"/>
                <a:gd name="T3" fmla="*/ 3 h 52"/>
                <a:gd name="T4" fmla="*/ 80 w 92"/>
                <a:gd name="T5" fmla="*/ 3 h 52"/>
                <a:gd name="T6" fmla="*/ 76 w 92"/>
                <a:gd name="T7" fmla="*/ 1 h 52"/>
                <a:gd name="T8" fmla="*/ 75 w 92"/>
                <a:gd name="T9" fmla="*/ 1 h 52"/>
                <a:gd name="T10" fmla="*/ 70 w 92"/>
                <a:gd name="T11" fmla="*/ 2 h 52"/>
                <a:gd name="T12" fmla="*/ 69 w 92"/>
                <a:gd name="T13" fmla="*/ 2 h 52"/>
                <a:gd name="T14" fmla="*/ 69 w 92"/>
                <a:gd name="T15" fmla="*/ 5 h 52"/>
                <a:gd name="T16" fmla="*/ 55 w 92"/>
                <a:gd name="T17" fmla="*/ 16 h 52"/>
                <a:gd name="T18" fmla="*/ 49 w 92"/>
                <a:gd name="T19" fmla="*/ 17 h 52"/>
                <a:gd name="T20" fmla="*/ 45 w 92"/>
                <a:gd name="T21" fmla="*/ 17 h 52"/>
                <a:gd name="T22" fmla="*/ 42 w 92"/>
                <a:gd name="T23" fmla="*/ 17 h 52"/>
                <a:gd name="T24" fmla="*/ 38 w 92"/>
                <a:gd name="T25" fmla="*/ 17 h 52"/>
                <a:gd name="T26" fmla="*/ 27 w 92"/>
                <a:gd name="T27" fmla="*/ 15 h 52"/>
                <a:gd name="T28" fmla="*/ 22 w 92"/>
                <a:gd name="T29" fmla="*/ 10 h 52"/>
                <a:gd name="T30" fmla="*/ 12 w 92"/>
                <a:gd name="T31" fmla="*/ 5 h 52"/>
                <a:gd name="T32" fmla="*/ 10 w 92"/>
                <a:gd name="T33" fmla="*/ 7 h 52"/>
                <a:gd name="T34" fmla="*/ 8 w 92"/>
                <a:gd name="T35" fmla="*/ 11 h 52"/>
                <a:gd name="T36" fmla="*/ 2 w 92"/>
                <a:gd name="T37" fmla="*/ 14 h 52"/>
                <a:gd name="T38" fmla="*/ 0 w 92"/>
                <a:gd name="T39" fmla="*/ 15 h 52"/>
                <a:gd name="T40" fmla="*/ 2 w 92"/>
                <a:gd name="T41" fmla="*/ 19 h 52"/>
                <a:gd name="T42" fmla="*/ 10 w 92"/>
                <a:gd name="T43" fmla="*/ 23 h 52"/>
                <a:gd name="T44" fmla="*/ 14 w 92"/>
                <a:gd name="T45" fmla="*/ 26 h 52"/>
                <a:gd name="T46" fmla="*/ 19 w 92"/>
                <a:gd name="T47" fmla="*/ 29 h 52"/>
                <a:gd name="T48" fmla="*/ 23 w 92"/>
                <a:gd name="T49" fmla="*/ 31 h 52"/>
                <a:gd name="T50" fmla="*/ 26 w 92"/>
                <a:gd name="T51" fmla="*/ 31 h 52"/>
                <a:gd name="T52" fmla="*/ 30 w 92"/>
                <a:gd name="T53" fmla="*/ 32 h 52"/>
                <a:gd name="T54" fmla="*/ 37 w 92"/>
                <a:gd name="T55" fmla="*/ 37 h 52"/>
                <a:gd name="T56" fmla="*/ 40 w 92"/>
                <a:gd name="T57" fmla="*/ 41 h 52"/>
                <a:gd name="T58" fmla="*/ 44 w 92"/>
                <a:gd name="T59" fmla="*/ 43 h 52"/>
                <a:gd name="T60" fmla="*/ 55 w 92"/>
                <a:gd name="T61" fmla="*/ 52 h 52"/>
                <a:gd name="T62" fmla="*/ 56 w 92"/>
                <a:gd name="T63" fmla="*/ 52 h 52"/>
                <a:gd name="T64" fmla="*/ 59 w 92"/>
                <a:gd name="T65" fmla="*/ 51 h 52"/>
                <a:gd name="T66" fmla="*/ 60 w 92"/>
                <a:gd name="T67" fmla="*/ 48 h 52"/>
                <a:gd name="T68" fmla="*/ 62 w 92"/>
                <a:gd name="T69" fmla="*/ 43 h 52"/>
                <a:gd name="T70" fmla="*/ 65 w 92"/>
                <a:gd name="T71" fmla="*/ 41 h 52"/>
                <a:gd name="T72" fmla="*/ 68 w 92"/>
                <a:gd name="T73" fmla="*/ 39 h 52"/>
                <a:gd name="T74" fmla="*/ 70 w 92"/>
                <a:gd name="T75" fmla="*/ 36 h 52"/>
                <a:gd name="T76" fmla="*/ 74 w 92"/>
                <a:gd name="T77" fmla="*/ 29 h 52"/>
                <a:gd name="T78" fmla="*/ 78 w 92"/>
                <a:gd name="T79" fmla="*/ 25 h 52"/>
                <a:gd name="T80" fmla="*/ 86 w 92"/>
                <a:gd name="T81" fmla="*/ 18 h 52"/>
                <a:gd name="T82" fmla="*/ 87 w 92"/>
                <a:gd name="T83" fmla="*/ 13 h 52"/>
                <a:gd name="T84" fmla="*/ 92 w 92"/>
                <a:gd name="T85" fmla="*/ 3 h 52"/>
                <a:gd name="T86" fmla="*/ 91 w 92"/>
                <a:gd name="T8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52">
                  <a:moveTo>
                    <a:pt x="91" y="3"/>
                  </a:moveTo>
                  <a:cubicBezTo>
                    <a:pt x="90" y="2"/>
                    <a:pt x="88" y="2"/>
                    <a:pt x="86" y="3"/>
                  </a:cubicBezTo>
                  <a:cubicBezTo>
                    <a:pt x="84" y="3"/>
                    <a:pt x="82" y="3"/>
                    <a:pt x="80" y="3"/>
                  </a:cubicBezTo>
                  <a:cubicBezTo>
                    <a:pt x="78" y="2"/>
                    <a:pt x="77" y="2"/>
                    <a:pt x="76" y="1"/>
                  </a:cubicBezTo>
                  <a:cubicBezTo>
                    <a:pt x="76" y="1"/>
                    <a:pt x="75" y="1"/>
                    <a:pt x="75" y="1"/>
                  </a:cubicBezTo>
                  <a:cubicBezTo>
                    <a:pt x="74" y="0"/>
                    <a:pt x="71" y="1"/>
                    <a:pt x="70" y="2"/>
                  </a:cubicBezTo>
                  <a:cubicBezTo>
                    <a:pt x="70" y="2"/>
                    <a:pt x="69" y="2"/>
                    <a:pt x="69" y="2"/>
                  </a:cubicBezTo>
                  <a:cubicBezTo>
                    <a:pt x="69" y="3"/>
                    <a:pt x="69" y="4"/>
                    <a:pt x="69" y="5"/>
                  </a:cubicBezTo>
                  <a:cubicBezTo>
                    <a:pt x="67" y="10"/>
                    <a:pt x="57" y="16"/>
                    <a:pt x="55" y="16"/>
                  </a:cubicBezTo>
                  <a:cubicBezTo>
                    <a:pt x="53" y="17"/>
                    <a:pt x="51" y="17"/>
                    <a:pt x="49" y="17"/>
                  </a:cubicBezTo>
                  <a:cubicBezTo>
                    <a:pt x="48" y="17"/>
                    <a:pt x="47" y="17"/>
                    <a:pt x="45" y="17"/>
                  </a:cubicBezTo>
                  <a:cubicBezTo>
                    <a:pt x="44" y="17"/>
                    <a:pt x="43" y="17"/>
                    <a:pt x="42" y="17"/>
                  </a:cubicBezTo>
                  <a:cubicBezTo>
                    <a:pt x="41" y="17"/>
                    <a:pt x="40" y="17"/>
                    <a:pt x="38" y="17"/>
                  </a:cubicBezTo>
                  <a:cubicBezTo>
                    <a:pt x="34" y="17"/>
                    <a:pt x="30" y="17"/>
                    <a:pt x="27" y="15"/>
                  </a:cubicBezTo>
                  <a:cubicBezTo>
                    <a:pt x="25" y="14"/>
                    <a:pt x="24" y="12"/>
                    <a:pt x="22" y="10"/>
                  </a:cubicBezTo>
                  <a:cubicBezTo>
                    <a:pt x="19" y="7"/>
                    <a:pt x="17" y="4"/>
                    <a:pt x="12" y="5"/>
                  </a:cubicBezTo>
                  <a:cubicBezTo>
                    <a:pt x="11" y="6"/>
                    <a:pt x="11" y="6"/>
                    <a:pt x="10" y="7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7" y="12"/>
                    <a:pt x="4" y="13"/>
                    <a:pt x="2" y="14"/>
                  </a:cubicBezTo>
                  <a:cubicBezTo>
                    <a:pt x="1" y="14"/>
                    <a:pt x="1" y="14"/>
                    <a:pt x="0" y="15"/>
                  </a:cubicBezTo>
                  <a:cubicBezTo>
                    <a:pt x="1" y="16"/>
                    <a:pt x="1" y="17"/>
                    <a:pt x="2" y="19"/>
                  </a:cubicBezTo>
                  <a:cubicBezTo>
                    <a:pt x="5" y="20"/>
                    <a:pt x="7" y="21"/>
                    <a:pt x="10" y="23"/>
                  </a:cubicBezTo>
                  <a:cubicBezTo>
                    <a:pt x="11" y="24"/>
                    <a:pt x="13" y="25"/>
                    <a:pt x="14" y="26"/>
                  </a:cubicBezTo>
                  <a:cubicBezTo>
                    <a:pt x="16" y="27"/>
                    <a:pt x="17" y="28"/>
                    <a:pt x="19" y="29"/>
                  </a:cubicBezTo>
                  <a:cubicBezTo>
                    <a:pt x="20" y="30"/>
                    <a:pt x="22" y="31"/>
                    <a:pt x="23" y="31"/>
                  </a:cubicBezTo>
                  <a:cubicBezTo>
                    <a:pt x="24" y="32"/>
                    <a:pt x="25" y="31"/>
                    <a:pt x="26" y="31"/>
                  </a:cubicBezTo>
                  <a:cubicBezTo>
                    <a:pt x="27" y="31"/>
                    <a:pt x="28" y="31"/>
                    <a:pt x="30" y="32"/>
                  </a:cubicBezTo>
                  <a:cubicBezTo>
                    <a:pt x="33" y="32"/>
                    <a:pt x="35" y="35"/>
                    <a:pt x="37" y="37"/>
                  </a:cubicBezTo>
                  <a:cubicBezTo>
                    <a:pt x="38" y="39"/>
                    <a:pt x="39" y="40"/>
                    <a:pt x="40" y="41"/>
                  </a:cubicBezTo>
                  <a:cubicBezTo>
                    <a:pt x="41" y="42"/>
                    <a:pt x="42" y="42"/>
                    <a:pt x="44" y="43"/>
                  </a:cubicBezTo>
                  <a:cubicBezTo>
                    <a:pt x="50" y="47"/>
                    <a:pt x="54" y="49"/>
                    <a:pt x="55" y="52"/>
                  </a:cubicBezTo>
                  <a:cubicBezTo>
                    <a:pt x="55" y="52"/>
                    <a:pt x="56" y="52"/>
                    <a:pt x="56" y="52"/>
                  </a:cubicBezTo>
                  <a:cubicBezTo>
                    <a:pt x="57" y="52"/>
                    <a:pt x="58" y="52"/>
                    <a:pt x="59" y="51"/>
                  </a:cubicBezTo>
                  <a:cubicBezTo>
                    <a:pt x="60" y="51"/>
                    <a:pt x="60" y="50"/>
                    <a:pt x="60" y="48"/>
                  </a:cubicBezTo>
                  <a:cubicBezTo>
                    <a:pt x="60" y="47"/>
                    <a:pt x="60" y="45"/>
                    <a:pt x="62" y="43"/>
                  </a:cubicBezTo>
                  <a:cubicBezTo>
                    <a:pt x="63" y="42"/>
                    <a:pt x="64" y="41"/>
                    <a:pt x="65" y="41"/>
                  </a:cubicBezTo>
                  <a:cubicBezTo>
                    <a:pt x="66" y="40"/>
                    <a:pt x="67" y="40"/>
                    <a:pt x="68" y="39"/>
                  </a:cubicBezTo>
                  <a:cubicBezTo>
                    <a:pt x="69" y="38"/>
                    <a:pt x="69" y="37"/>
                    <a:pt x="70" y="36"/>
                  </a:cubicBezTo>
                  <a:cubicBezTo>
                    <a:pt x="71" y="33"/>
                    <a:pt x="72" y="31"/>
                    <a:pt x="74" y="29"/>
                  </a:cubicBezTo>
                  <a:cubicBezTo>
                    <a:pt x="75" y="28"/>
                    <a:pt x="77" y="27"/>
                    <a:pt x="78" y="25"/>
                  </a:cubicBezTo>
                  <a:cubicBezTo>
                    <a:pt x="81" y="23"/>
                    <a:pt x="84" y="20"/>
                    <a:pt x="86" y="18"/>
                  </a:cubicBezTo>
                  <a:cubicBezTo>
                    <a:pt x="86" y="16"/>
                    <a:pt x="87" y="15"/>
                    <a:pt x="87" y="13"/>
                  </a:cubicBezTo>
                  <a:cubicBezTo>
                    <a:pt x="88" y="9"/>
                    <a:pt x="89" y="5"/>
                    <a:pt x="92" y="3"/>
                  </a:cubicBezTo>
                  <a:cubicBezTo>
                    <a:pt x="92" y="3"/>
                    <a:pt x="91" y="3"/>
                    <a:pt x="91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DAD17C32-4D96-46D6-8B40-0F15C83AD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5564" y="32337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487E9995-4C45-47A3-ABFB-560E494D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1165" y="4392617"/>
              <a:ext cx="458788" cy="258763"/>
            </a:xfrm>
            <a:custGeom>
              <a:avLst/>
              <a:gdLst>
                <a:gd name="T0" fmla="*/ 119 w 122"/>
                <a:gd name="T1" fmla="*/ 18 h 69"/>
                <a:gd name="T2" fmla="*/ 121 w 122"/>
                <a:gd name="T3" fmla="*/ 12 h 69"/>
                <a:gd name="T4" fmla="*/ 104 w 122"/>
                <a:gd name="T5" fmla="*/ 12 h 69"/>
                <a:gd name="T6" fmla="*/ 102 w 122"/>
                <a:gd name="T7" fmla="*/ 9 h 69"/>
                <a:gd name="T8" fmla="*/ 97 w 122"/>
                <a:gd name="T9" fmla="*/ 8 h 69"/>
                <a:gd name="T10" fmla="*/ 93 w 122"/>
                <a:gd name="T11" fmla="*/ 2 h 69"/>
                <a:gd name="T12" fmla="*/ 88 w 122"/>
                <a:gd name="T13" fmla="*/ 5 h 69"/>
                <a:gd name="T14" fmla="*/ 87 w 122"/>
                <a:gd name="T15" fmla="*/ 12 h 69"/>
                <a:gd name="T16" fmla="*/ 83 w 122"/>
                <a:gd name="T17" fmla="*/ 18 h 69"/>
                <a:gd name="T18" fmla="*/ 82 w 122"/>
                <a:gd name="T19" fmla="*/ 25 h 69"/>
                <a:gd name="T20" fmla="*/ 72 w 122"/>
                <a:gd name="T21" fmla="*/ 34 h 69"/>
                <a:gd name="T22" fmla="*/ 52 w 122"/>
                <a:gd name="T23" fmla="*/ 42 h 69"/>
                <a:gd name="T24" fmla="*/ 45 w 122"/>
                <a:gd name="T25" fmla="*/ 40 h 69"/>
                <a:gd name="T26" fmla="*/ 38 w 122"/>
                <a:gd name="T27" fmla="*/ 42 h 69"/>
                <a:gd name="T28" fmla="*/ 27 w 122"/>
                <a:gd name="T29" fmla="*/ 44 h 69"/>
                <a:gd name="T30" fmla="*/ 18 w 122"/>
                <a:gd name="T31" fmla="*/ 48 h 69"/>
                <a:gd name="T32" fmla="*/ 0 w 122"/>
                <a:gd name="T33" fmla="*/ 53 h 69"/>
                <a:gd name="T34" fmla="*/ 3 w 122"/>
                <a:gd name="T35" fmla="*/ 54 h 69"/>
                <a:gd name="T36" fmla="*/ 20 w 122"/>
                <a:gd name="T37" fmla="*/ 58 h 69"/>
                <a:gd name="T38" fmla="*/ 14 w 122"/>
                <a:gd name="T39" fmla="*/ 66 h 69"/>
                <a:gd name="T40" fmla="*/ 22 w 122"/>
                <a:gd name="T41" fmla="*/ 66 h 69"/>
                <a:gd name="T42" fmla="*/ 22 w 122"/>
                <a:gd name="T43" fmla="*/ 69 h 69"/>
                <a:gd name="T44" fmla="*/ 33 w 122"/>
                <a:gd name="T45" fmla="*/ 63 h 69"/>
                <a:gd name="T46" fmla="*/ 35 w 122"/>
                <a:gd name="T47" fmla="*/ 68 h 69"/>
                <a:gd name="T48" fmla="*/ 44 w 122"/>
                <a:gd name="T49" fmla="*/ 66 h 69"/>
                <a:gd name="T50" fmla="*/ 52 w 122"/>
                <a:gd name="T51" fmla="*/ 65 h 69"/>
                <a:gd name="T52" fmla="*/ 59 w 122"/>
                <a:gd name="T53" fmla="*/ 65 h 69"/>
                <a:gd name="T54" fmla="*/ 74 w 122"/>
                <a:gd name="T55" fmla="*/ 65 h 69"/>
                <a:gd name="T56" fmla="*/ 91 w 122"/>
                <a:gd name="T57" fmla="*/ 63 h 69"/>
                <a:gd name="T58" fmla="*/ 93 w 122"/>
                <a:gd name="T59" fmla="*/ 57 h 69"/>
                <a:gd name="T60" fmla="*/ 97 w 122"/>
                <a:gd name="T61" fmla="*/ 49 h 69"/>
                <a:gd name="T62" fmla="*/ 101 w 122"/>
                <a:gd name="T63" fmla="*/ 43 h 69"/>
                <a:gd name="T64" fmla="*/ 113 w 122"/>
                <a:gd name="T65" fmla="*/ 37 h 69"/>
                <a:gd name="T66" fmla="*/ 121 w 122"/>
                <a:gd name="T67" fmla="*/ 33 h 69"/>
                <a:gd name="T68" fmla="*/ 121 w 122"/>
                <a:gd name="T6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69">
                  <a:moveTo>
                    <a:pt x="120" y="21"/>
                  </a:moveTo>
                  <a:cubicBezTo>
                    <a:pt x="119" y="20"/>
                    <a:pt x="119" y="19"/>
                    <a:pt x="119" y="18"/>
                  </a:cubicBezTo>
                  <a:cubicBezTo>
                    <a:pt x="118" y="15"/>
                    <a:pt x="120" y="14"/>
                    <a:pt x="121" y="13"/>
                  </a:cubicBezTo>
                  <a:cubicBezTo>
                    <a:pt x="121" y="13"/>
                    <a:pt x="121" y="12"/>
                    <a:pt x="121" y="12"/>
                  </a:cubicBezTo>
                  <a:cubicBezTo>
                    <a:pt x="119" y="12"/>
                    <a:pt x="117" y="12"/>
                    <a:pt x="115" y="13"/>
                  </a:cubicBezTo>
                  <a:cubicBezTo>
                    <a:pt x="111" y="13"/>
                    <a:pt x="107" y="14"/>
                    <a:pt x="104" y="12"/>
                  </a:cubicBezTo>
                  <a:cubicBezTo>
                    <a:pt x="103" y="11"/>
                    <a:pt x="103" y="11"/>
                    <a:pt x="102" y="10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1" y="9"/>
                    <a:pt x="101" y="9"/>
                    <a:pt x="100" y="9"/>
                  </a:cubicBezTo>
                  <a:cubicBezTo>
                    <a:pt x="99" y="9"/>
                    <a:pt x="97" y="9"/>
                    <a:pt x="97" y="8"/>
                  </a:cubicBezTo>
                  <a:cubicBezTo>
                    <a:pt x="95" y="6"/>
                    <a:pt x="95" y="3"/>
                    <a:pt x="95" y="0"/>
                  </a:cubicBezTo>
                  <a:cubicBezTo>
                    <a:pt x="94" y="1"/>
                    <a:pt x="94" y="1"/>
                    <a:pt x="93" y="2"/>
                  </a:cubicBezTo>
                  <a:cubicBezTo>
                    <a:pt x="92" y="2"/>
                    <a:pt x="91" y="3"/>
                    <a:pt x="91" y="3"/>
                  </a:cubicBezTo>
                  <a:cubicBezTo>
                    <a:pt x="90" y="4"/>
                    <a:pt x="89" y="4"/>
                    <a:pt x="88" y="5"/>
                  </a:cubicBezTo>
                  <a:cubicBezTo>
                    <a:pt x="88" y="6"/>
                    <a:pt x="88" y="6"/>
                    <a:pt x="88" y="8"/>
                  </a:cubicBezTo>
                  <a:cubicBezTo>
                    <a:pt x="88" y="9"/>
                    <a:pt x="88" y="10"/>
                    <a:pt x="87" y="12"/>
                  </a:cubicBezTo>
                  <a:cubicBezTo>
                    <a:pt x="87" y="14"/>
                    <a:pt x="85" y="15"/>
                    <a:pt x="84" y="16"/>
                  </a:cubicBezTo>
                  <a:cubicBezTo>
                    <a:pt x="84" y="16"/>
                    <a:pt x="83" y="17"/>
                    <a:pt x="83" y="18"/>
                  </a:cubicBezTo>
                  <a:cubicBezTo>
                    <a:pt x="82" y="19"/>
                    <a:pt x="82" y="22"/>
                    <a:pt x="82" y="24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1"/>
                    <a:pt x="80" y="32"/>
                    <a:pt x="76" y="33"/>
                  </a:cubicBezTo>
                  <a:cubicBezTo>
                    <a:pt x="75" y="33"/>
                    <a:pt x="74" y="33"/>
                    <a:pt x="72" y="34"/>
                  </a:cubicBezTo>
                  <a:cubicBezTo>
                    <a:pt x="70" y="34"/>
                    <a:pt x="68" y="36"/>
                    <a:pt x="66" y="37"/>
                  </a:cubicBezTo>
                  <a:cubicBezTo>
                    <a:pt x="62" y="40"/>
                    <a:pt x="57" y="42"/>
                    <a:pt x="52" y="42"/>
                  </a:cubicBezTo>
                  <a:cubicBezTo>
                    <a:pt x="51" y="42"/>
                    <a:pt x="49" y="41"/>
                    <a:pt x="48" y="41"/>
                  </a:cubicBezTo>
                  <a:cubicBezTo>
                    <a:pt x="47" y="40"/>
                    <a:pt x="46" y="40"/>
                    <a:pt x="45" y="40"/>
                  </a:cubicBezTo>
                  <a:cubicBezTo>
                    <a:pt x="44" y="40"/>
                    <a:pt x="42" y="40"/>
                    <a:pt x="41" y="41"/>
                  </a:cubicBezTo>
                  <a:cubicBezTo>
                    <a:pt x="40" y="41"/>
                    <a:pt x="39" y="42"/>
                    <a:pt x="38" y="42"/>
                  </a:cubicBezTo>
                  <a:cubicBezTo>
                    <a:pt x="36" y="42"/>
                    <a:pt x="35" y="42"/>
                    <a:pt x="33" y="43"/>
                  </a:cubicBezTo>
                  <a:cubicBezTo>
                    <a:pt x="31" y="43"/>
                    <a:pt x="29" y="43"/>
                    <a:pt x="27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3" y="46"/>
                    <a:pt x="21" y="47"/>
                    <a:pt x="18" y="48"/>
                  </a:cubicBezTo>
                  <a:cubicBezTo>
                    <a:pt x="16" y="49"/>
                    <a:pt x="14" y="49"/>
                    <a:pt x="12" y="49"/>
                  </a:cubicBezTo>
                  <a:cubicBezTo>
                    <a:pt x="7" y="50"/>
                    <a:pt x="4" y="50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2" y="53"/>
                    <a:pt x="19" y="53"/>
                    <a:pt x="20" y="58"/>
                  </a:cubicBezTo>
                  <a:cubicBezTo>
                    <a:pt x="20" y="63"/>
                    <a:pt x="15" y="65"/>
                    <a:pt x="12" y="66"/>
                  </a:cubicBezTo>
                  <a:cubicBezTo>
                    <a:pt x="13" y="66"/>
                    <a:pt x="14" y="66"/>
                    <a:pt x="14" y="66"/>
                  </a:cubicBezTo>
                  <a:cubicBezTo>
                    <a:pt x="16" y="66"/>
                    <a:pt x="18" y="65"/>
                    <a:pt x="20" y="65"/>
                  </a:cubicBezTo>
                  <a:cubicBezTo>
                    <a:pt x="21" y="65"/>
                    <a:pt x="21" y="65"/>
                    <a:pt x="22" y="66"/>
                  </a:cubicBezTo>
                  <a:cubicBezTo>
                    <a:pt x="22" y="66"/>
                    <a:pt x="22" y="67"/>
                    <a:pt x="22" y="68"/>
                  </a:cubicBezTo>
                  <a:cubicBezTo>
                    <a:pt x="22" y="68"/>
                    <a:pt x="22" y="69"/>
                    <a:pt x="22" y="69"/>
                  </a:cubicBezTo>
                  <a:cubicBezTo>
                    <a:pt x="22" y="69"/>
                    <a:pt x="23" y="68"/>
                    <a:pt x="24" y="68"/>
                  </a:cubicBezTo>
                  <a:cubicBezTo>
                    <a:pt x="26" y="66"/>
                    <a:pt x="29" y="63"/>
                    <a:pt x="33" y="63"/>
                  </a:cubicBezTo>
                  <a:cubicBezTo>
                    <a:pt x="34" y="63"/>
                    <a:pt x="35" y="64"/>
                    <a:pt x="35" y="65"/>
                  </a:cubicBezTo>
                  <a:cubicBezTo>
                    <a:pt x="36" y="66"/>
                    <a:pt x="35" y="67"/>
                    <a:pt x="35" y="68"/>
                  </a:cubicBezTo>
                  <a:cubicBezTo>
                    <a:pt x="37" y="68"/>
                    <a:pt x="40" y="68"/>
                    <a:pt x="42" y="67"/>
                  </a:cubicBezTo>
                  <a:cubicBezTo>
                    <a:pt x="42" y="67"/>
                    <a:pt x="43" y="67"/>
                    <a:pt x="44" y="66"/>
                  </a:cubicBezTo>
                  <a:cubicBezTo>
                    <a:pt x="45" y="65"/>
                    <a:pt x="46" y="64"/>
                    <a:pt x="48" y="64"/>
                  </a:cubicBezTo>
                  <a:cubicBezTo>
                    <a:pt x="49" y="64"/>
                    <a:pt x="50" y="64"/>
                    <a:pt x="52" y="65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6" y="65"/>
                    <a:pt x="57" y="65"/>
                    <a:pt x="59" y="65"/>
                  </a:cubicBezTo>
                  <a:cubicBezTo>
                    <a:pt x="59" y="65"/>
                    <a:pt x="60" y="65"/>
                    <a:pt x="61" y="65"/>
                  </a:cubicBezTo>
                  <a:cubicBezTo>
                    <a:pt x="65" y="64"/>
                    <a:pt x="70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80" y="65"/>
                    <a:pt x="88" y="66"/>
                    <a:pt x="91" y="63"/>
                  </a:cubicBezTo>
                  <a:cubicBezTo>
                    <a:pt x="92" y="62"/>
                    <a:pt x="92" y="62"/>
                    <a:pt x="92" y="60"/>
                  </a:cubicBezTo>
                  <a:cubicBezTo>
                    <a:pt x="92" y="59"/>
                    <a:pt x="92" y="58"/>
                    <a:pt x="93" y="57"/>
                  </a:cubicBezTo>
                  <a:cubicBezTo>
                    <a:pt x="93" y="54"/>
                    <a:pt x="95" y="52"/>
                    <a:pt x="97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9" y="47"/>
                    <a:pt x="99" y="46"/>
                  </a:cubicBezTo>
                  <a:cubicBezTo>
                    <a:pt x="100" y="45"/>
                    <a:pt x="100" y="43"/>
                    <a:pt x="101" y="43"/>
                  </a:cubicBezTo>
                  <a:cubicBezTo>
                    <a:pt x="104" y="40"/>
                    <a:pt x="106" y="41"/>
                    <a:pt x="107" y="41"/>
                  </a:cubicBezTo>
                  <a:cubicBezTo>
                    <a:pt x="109" y="40"/>
                    <a:pt x="111" y="39"/>
                    <a:pt x="113" y="37"/>
                  </a:cubicBezTo>
                  <a:cubicBezTo>
                    <a:pt x="114" y="36"/>
                    <a:pt x="116" y="34"/>
                    <a:pt x="118" y="33"/>
                  </a:cubicBezTo>
                  <a:cubicBezTo>
                    <a:pt x="120" y="33"/>
                    <a:pt x="121" y="33"/>
                    <a:pt x="121" y="33"/>
                  </a:cubicBezTo>
                  <a:cubicBezTo>
                    <a:pt x="121" y="33"/>
                    <a:pt x="121" y="33"/>
                    <a:pt x="122" y="32"/>
                  </a:cubicBezTo>
                  <a:cubicBezTo>
                    <a:pt x="122" y="31"/>
                    <a:pt x="121" y="25"/>
                    <a:pt x="121" y="23"/>
                  </a:cubicBezTo>
                  <a:cubicBezTo>
                    <a:pt x="121" y="22"/>
                    <a:pt x="120" y="22"/>
                    <a:pt x="120" y="21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BFFE273D-1E3D-447E-80E7-66DBD3EA0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3679" y="2889255"/>
              <a:ext cx="1112839" cy="1173163"/>
            </a:xfrm>
            <a:custGeom>
              <a:avLst/>
              <a:gdLst>
                <a:gd name="T0" fmla="*/ 280 w 296"/>
                <a:gd name="T1" fmla="*/ 88 h 312"/>
                <a:gd name="T2" fmla="*/ 283 w 296"/>
                <a:gd name="T3" fmla="*/ 69 h 312"/>
                <a:gd name="T4" fmla="*/ 286 w 296"/>
                <a:gd name="T5" fmla="*/ 46 h 312"/>
                <a:gd name="T6" fmla="*/ 277 w 296"/>
                <a:gd name="T7" fmla="*/ 31 h 312"/>
                <a:gd name="T8" fmla="*/ 274 w 296"/>
                <a:gd name="T9" fmla="*/ 26 h 312"/>
                <a:gd name="T10" fmla="*/ 264 w 296"/>
                <a:gd name="T11" fmla="*/ 13 h 312"/>
                <a:gd name="T12" fmla="*/ 221 w 296"/>
                <a:gd name="T13" fmla="*/ 8 h 312"/>
                <a:gd name="T14" fmla="*/ 210 w 296"/>
                <a:gd name="T15" fmla="*/ 15 h 312"/>
                <a:gd name="T16" fmla="*/ 190 w 296"/>
                <a:gd name="T17" fmla="*/ 25 h 312"/>
                <a:gd name="T18" fmla="*/ 191 w 296"/>
                <a:gd name="T19" fmla="*/ 18 h 312"/>
                <a:gd name="T20" fmla="*/ 188 w 296"/>
                <a:gd name="T21" fmla="*/ 9 h 312"/>
                <a:gd name="T22" fmla="*/ 173 w 296"/>
                <a:gd name="T23" fmla="*/ 3 h 312"/>
                <a:gd name="T24" fmla="*/ 147 w 296"/>
                <a:gd name="T25" fmla="*/ 24 h 312"/>
                <a:gd name="T26" fmla="*/ 132 w 296"/>
                <a:gd name="T27" fmla="*/ 28 h 312"/>
                <a:gd name="T28" fmla="*/ 117 w 296"/>
                <a:gd name="T29" fmla="*/ 25 h 312"/>
                <a:gd name="T30" fmla="*/ 102 w 296"/>
                <a:gd name="T31" fmla="*/ 22 h 312"/>
                <a:gd name="T32" fmla="*/ 92 w 296"/>
                <a:gd name="T33" fmla="*/ 30 h 312"/>
                <a:gd name="T34" fmla="*/ 95 w 296"/>
                <a:gd name="T35" fmla="*/ 50 h 312"/>
                <a:gd name="T36" fmla="*/ 72 w 296"/>
                <a:gd name="T37" fmla="*/ 63 h 312"/>
                <a:gd name="T38" fmla="*/ 55 w 296"/>
                <a:gd name="T39" fmla="*/ 72 h 312"/>
                <a:gd name="T40" fmla="*/ 37 w 296"/>
                <a:gd name="T41" fmla="*/ 57 h 312"/>
                <a:gd name="T42" fmla="*/ 16 w 296"/>
                <a:gd name="T43" fmla="*/ 68 h 312"/>
                <a:gd name="T44" fmla="*/ 8 w 296"/>
                <a:gd name="T45" fmla="*/ 75 h 312"/>
                <a:gd name="T46" fmla="*/ 0 w 296"/>
                <a:gd name="T47" fmla="*/ 90 h 312"/>
                <a:gd name="T48" fmla="*/ 18 w 296"/>
                <a:gd name="T49" fmla="*/ 94 h 312"/>
                <a:gd name="T50" fmla="*/ 15 w 296"/>
                <a:gd name="T51" fmla="*/ 101 h 312"/>
                <a:gd name="T52" fmla="*/ 11 w 296"/>
                <a:gd name="T53" fmla="*/ 120 h 312"/>
                <a:gd name="T54" fmla="*/ 13 w 296"/>
                <a:gd name="T55" fmla="*/ 132 h 312"/>
                <a:gd name="T56" fmla="*/ 14 w 296"/>
                <a:gd name="T57" fmla="*/ 147 h 312"/>
                <a:gd name="T58" fmla="*/ 12 w 296"/>
                <a:gd name="T59" fmla="*/ 156 h 312"/>
                <a:gd name="T60" fmla="*/ 11 w 296"/>
                <a:gd name="T61" fmla="*/ 173 h 312"/>
                <a:gd name="T62" fmla="*/ 21 w 296"/>
                <a:gd name="T63" fmla="*/ 186 h 312"/>
                <a:gd name="T64" fmla="*/ 19 w 296"/>
                <a:gd name="T65" fmla="*/ 211 h 312"/>
                <a:gd name="T66" fmla="*/ 50 w 296"/>
                <a:gd name="T67" fmla="*/ 195 h 312"/>
                <a:gd name="T68" fmla="*/ 65 w 296"/>
                <a:gd name="T69" fmla="*/ 184 h 312"/>
                <a:gd name="T70" fmla="*/ 82 w 296"/>
                <a:gd name="T71" fmla="*/ 181 h 312"/>
                <a:gd name="T72" fmla="*/ 92 w 296"/>
                <a:gd name="T73" fmla="*/ 192 h 312"/>
                <a:gd name="T74" fmla="*/ 90 w 296"/>
                <a:gd name="T75" fmla="*/ 196 h 312"/>
                <a:gd name="T76" fmla="*/ 102 w 296"/>
                <a:gd name="T77" fmla="*/ 200 h 312"/>
                <a:gd name="T78" fmla="*/ 119 w 296"/>
                <a:gd name="T79" fmla="*/ 198 h 312"/>
                <a:gd name="T80" fmla="*/ 138 w 296"/>
                <a:gd name="T81" fmla="*/ 208 h 312"/>
                <a:gd name="T82" fmla="*/ 166 w 296"/>
                <a:gd name="T83" fmla="*/ 219 h 312"/>
                <a:gd name="T84" fmla="*/ 172 w 296"/>
                <a:gd name="T85" fmla="*/ 228 h 312"/>
                <a:gd name="T86" fmla="*/ 181 w 296"/>
                <a:gd name="T87" fmla="*/ 228 h 312"/>
                <a:gd name="T88" fmla="*/ 217 w 296"/>
                <a:gd name="T89" fmla="*/ 252 h 312"/>
                <a:gd name="T90" fmla="*/ 210 w 296"/>
                <a:gd name="T91" fmla="*/ 262 h 312"/>
                <a:gd name="T92" fmla="*/ 206 w 296"/>
                <a:gd name="T93" fmla="*/ 268 h 312"/>
                <a:gd name="T94" fmla="*/ 197 w 296"/>
                <a:gd name="T95" fmla="*/ 277 h 312"/>
                <a:gd name="T96" fmla="*/ 201 w 296"/>
                <a:gd name="T97" fmla="*/ 294 h 312"/>
                <a:gd name="T98" fmla="*/ 215 w 296"/>
                <a:gd name="T99" fmla="*/ 308 h 312"/>
                <a:gd name="T100" fmla="*/ 228 w 296"/>
                <a:gd name="T101" fmla="*/ 301 h 312"/>
                <a:gd name="T102" fmla="*/ 240 w 296"/>
                <a:gd name="T103" fmla="*/ 292 h 312"/>
                <a:gd name="T104" fmla="*/ 238 w 296"/>
                <a:gd name="T105" fmla="*/ 271 h 312"/>
                <a:gd name="T106" fmla="*/ 243 w 296"/>
                <a:gd name="T107" fmla="*/ 248 h 312"/>
                <a:gd name="T108" fmla="*/ 247 w 296"/>
                <a:gd name="T109" fmla="*/ 229 h 312"/>
                <a:gd name="T110" fmla="*/ 245 w 296"/>
                <a:gd name="T111" fmla="*/ 201 h 312"/>
                <a:gd name="T112" fmla="*/ 243 w 296"/>
                <a:gd name="T113" fmla="*/ 171 h 312"/>
                <a:gd name="T114" fmla="*/ 245 w 296"/>
                <a:gd name="T115" fmla="*/ 161 h 312"/>
                <a:gd name="T116" fmla="*/ 247 w 296"/>
                <a:gd name="T117" fmla="*/ 150 h 312"/>
                <a:gd name="T118" fmla="*/ 267 w 296"/>
                <a:gd name="T119" fmla="*/ 137 h 312"/>
                <a:gd name="T120" fmla="*/ 288 w 296"/>
                <a:gd name="T121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" h="312">
                  <a:moveTo>
                    <a:pt x="296" y="94"/>
                  </a:moveTo>
                  <a:cubicBezTo>
                    <a:pt x="294" y="95"/>
                    <a:pt x="292" y="96"/>
                    <a:pt x="290" y="96"/>
                  </a:cubicBezTo>
                  <a:cubicBezTo>
                    <a:pt x="290" y="96"/>
                    <a:pt x="290" y="96"/>
                    <a:pt x="289" y="96"/>
                  </a:cubicBezTo>
                  <a:cubicBezTo>
                    <a:pt x="286" y="95"/>
                    <a:pt x="282" y="93"/>
                    <a:pt x="280" y="88"/>
                  </a:cubicBezTo>
                  <a:cubicBezTo>
                    <a:pt x="279" y="87"/>
                    <a:pt x="279" y="87"/>
                    <a:pt x="279" y="86"/>
                  </a:cubicBezTo>
                  <a:cubicBezTo>
                    <a:pt x="273" y="75"/>
                    <a:pt x="272" y="71"/>
                    <a:pt x="273" y="69"/>
                  </a:cubicBezTo>
                  <a:cubicBezTo>
                    <a:pt x="275" y="66"/>
                    <a:pt x="278" y="67"/>
                    <a:pt x="281" y="68"/>
                  </a:cubicBezTo>
                  <a:cubicBezTo>
                    <a:pt x="281" y="68"/>
                    <a:pt x="283" y="69"/>
                    <a:pt x="283" y="69"/>
                  </a:cubicBezTo>
                  <a:cubicBezTo>
                    <a:pt x="284" y="68"/>
                    <a:pt x="284" y="68"/>
                    <a:pt x="285" y="66"/>
                  </a:cubicBezTo>
                  <a:cubicBezTo>
                    <a:pt x="285" y="64"/>
                    <a:pt x="285" y="63"/>
                    <a:pt x="285" y="62"/>
                  </a:cubicBezTo>
                  <a:cubicBezTo>
                    <a:pt x="285" y="61"/>
                    <a:pt x="285" y="60"/>
                    <a:pt x="285" y="58"/>
                  </a:cubicBezTo>
                  <a:cubicBezTo>
                    <a:pt x="286" y="54"/>
                    <a:pt x="287" y="49"/>
                    <a:pt x="286" y="46"/>
                  </a:cubicBezTo>
                  <a:cubicBezTo>
                    <a:pt x="285" y="45"/>
                    <a:pt x="285" y="45"/>
                    <a:pt x="283" y="44"/>
                  </a:cubicBezTo>
                  <a:cubicBezTo>
                    <a:pt x="282" y="44"/>
                    <a:pt x="280" y="44"/>
                    <a:pt x="279" y="42"/>
                  </a:cubicBezTo>
                  <a:cubicBezTo>
                    <a:pt x="277" y="40"/>
                    <a:pt x="277" y="37"/>
                    <a:pt x="277" y="35"/>
                  </a:cubicBezTo>
                  <a:cubicBezTo>
                    <a:pt x="277" y="33"/>
                    <a:pt x="278" y="32"/>
                    <a:pt x="277" y="31"/>
                  </a:cubicBezTo>
                  <a:cubicBezTo>
                    <a:pt x="277" y="31"/>
                    <a:pt x="277" y="31"/>
                    <a:pt x="275" y="31"/>
                  </a:cubicBezTo>
                  <a:cubicBezTo>
                    <a:pt x="275" y="31"/>
                    <a:pt x="274" y="31"/>
                    <a:pt x="274" y="30"/>
                  </a:cubicBezTo>
                  <a:cubicBezTo>
                    <a:pt x="273" y="30"/>
                    <a:pt x="273" y="29"/>
                    <a:pt x="273" y="28"/>
                  </a:cubicBezTo>
                  <a:cubicBezTo>
                    <a:pt x="274" y="28"/>
                    <a:pt x="274" y="27"/>
                    <a:pt x="274" y="26"/>
                  </a:cubicBezTo>
                  <a:cubicBezTo>
                    <a:pt x="273" y="25"/>
                    <a:pt x="273" y="25"/>
                    <a:pt x="273" y="24"/>
                  </a:cubicBezTo>
                  <a:cubicBezTo>
                    <a:pt x="273" y="24"/>
                    <a:pt x="273" y="24"/>
                    <a:pt x="273" y="24"/>
                  </a:cubicBezTo>
                  <a:cubicBezTo>
                    <a:pt x="273" y="22"/>
                    <a:pt x="272" y="20"/>
                    <a:pt x="271" y="19"/>
                  </a:cubicBezTo>
                  <a:cubicBezTo>
                    <a:pt x="269" y="16"/>
                    <a:pt x="267" y="15"/>
                    <a:pt x="264" y="13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7" y="8"/>
                    <a:pt x="251" y="4"/>
                    <a:pt x="245" y="2"/>
                  </a:cubicBezTo>
                  <a:cubicBezTo>
                    <a:pt x="242" y="1"/>
                    <a:pt x="233" y="0"/>
                    <a:pt x="230" y="2"/>
                  </a:cubicBezTo>
                  <a:cubicBezTo>
                    <a:pt x="227" y="3"/>
                    <a:pt x="223" y="6"/>
                    <a:pt x="221" y="8"/>
                  </a:cubicBezTo>
                  <a:cubicBezTo>
                    <a:pt x="220" y="9"/>
                    <a:pt x="220" y="10"/>
                    <a:pt x="219" y="11"/>
                  </a:cubicBezTo>
                  <a:cubicBezTo>
                    <a:pt x="218" y="13"/>
                    <a:pt x="218" y="14"/>
                    <a:pt x="216" y="15"/>
                  </a:cubicBezTo>
                  <a:cubicBezTo>
                    <a:pt x="214" y="17"/>
                    <a:pt x="212" y="16"/>
                    <a:pt x="211" y="16"/>
                  </a:cubicBezTo>
                  <a:cubicBezTo>
                    <a:pt x="211" y="15"/>
                    <a:pt x="210" y="15"/>
                    <a:pt x="210" y="15"/>
                  </a:cubicBezTo>
                  <a:cubicBezTo>
                    <a:pt x="207" y="15"/>
                    <a:pt x="206" y="16"/>
                    <a:pt x="205" y="19"/>
                  </a:cubicBezTo>
                  <a:cubicBezTo>
                    <a:pt x="205" y="20"/>
                    <a:pt x="204" y="21"/>
                    <a:pt x="204" y="22"/>
                  </a:cubicBezTo>
                  <a:cubicBezTo>
                    <a:pt x="204" y="24"/>
                    <a:pt x="203" y="25"/>
                    <a:pt x="201" y="26"/>
                  </a:cubicBezTo>
                  <a:cubicBezTo>
                    <a:pt x="197" y="27"/>
                    <a:pt x="192" y="26"/>
                    <a:pt x="190" y="25"/>
                  </a:cubicBezTo>
                  <a:cubicBezTo>
                    <a:pt x="189" y="25"/>
                    <a:pt x="189" y="25"/>
                    <a:pt x="189" y="24"/>
                  </a:cubicBezTo>
                  <a:cubicBezTo>
                    <a:pt x="188" y="24"/>
                    <a:pt x="188" y="23"/>
                    <a:pt x="189" y="23"/>
                  </a:cubicBezTo>
                  <a:cubicBezTo>
                    <a:pt x="189" y="22"/>
                    <a:pt x="189" y="21"/>
                    <a:pt x="190" y="21"/>
                  </a:cubicBezTo>
                  <a:cubicBezTo>
                    <a:pt x="191" y="19"/>
                    <a:pt x="191" y="19"/>
                    <a:pt x="191" y="18"/>
                  </a:cubicBezTo>
                  <a:cubicBezTo>
                    <a:pt x="191" y="18"/>
                    <a:pt x="190" y="18"/>
                    <a:pt x="190" y="17"/>
                  </a:cubicBezTo>
                  <a:cubicBezTo>
                    <a:pt x="189" y="17"/>
                    <a:pt x="188" y="17"/>
                    <a:pt x="188" y="15"/>
                  </a:cubicBezTo>
                  <a:cubicBezTo>
                    <a:pt x="187" y="14"/>
                    <a:pt x="187" y="13"/>
                    <a:pt x="188" y="12"/>
                  </a:cubicBezTo>
                  <a:cubicBezTo>
                    <a:pt x="188" y="11"/>
                    <a:pt x="188" y="10"/>
                    <a:pt x="188" y="9"/>
                  </a:cubicBezTo>
                  <a:cubicBezTo>
                    <a:pt x="188" y="7"/>
                    <a:pt x="188" y="7"/>
                    <a:pt x="187" y="6"/>
                  </a:cubicBezTo>
                  <a:cubicBezTo>
                    <a:pt x="185" y="4"/>
                    <a:pt x="178" y="4"/>
                    <a:pt x="176" y="4"/>
                  </a:cubicBezTo>
                  <a:cubicBezTo>
                    <a:pt x="175" y="4"/>
                    <a:pt x="174" y="3"/>
                    <a:pt x="174" y="3"/>
                  </a:cubicBezTo>
                  <a:cubicBezTo>
                    <a:pt x="174" y="3"/>
                    <a:pt x="173" y="3"/>
                    <a:pt x="173" y="3"/>
                  </a:cubicBezTo>
                  <a:cubicBezTo>
                    <a:pt x="173" y="3"/>
                    <a:pt x="173" y="4"/>
                    <a:pt x="172" y="5"/>
                  </a:cubicBezTo>
                  <a:cubicBezTo>
                    <a:pt x="172" y="6"/>
                    <a:pt x="168" y="11"/>
                    <a:pt x="165" y="13"/>
                  </a:cubicBezTo>
                  <a:cubicBezTo>
                    <a:pt x="165" y="15"/>
                    <a:pt x="165" y="16"/>
                    <a:pt x="164" y="17"/>
                  </a:cubicBezTo>
                  <a:cubicBezTo>
                    <a:pt x="162" y="23"/>
                    <a:pt x="151" y="24"/>
                    <a:pt x="147" y="24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4" y="24"/>
                    <a:pt x="142" y="24"/>
                    <a:pt x="140" y="25"/>
                  </a:cubicBezTo>
                  <a:cubicBezTo>
                    <a:pt x="139" y="25"/>
                    <a:pt x="139" y="25"/>
                    <a:pt x="138" y="26"/>
                  </a:cubicBezTo>
                  <a:cubicBezTo>
                    <a:pt x="136" y="27"/>
                    <a:pt x="135" y="28"/>
                    <a:pt x="132" y="28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29" y="29"/>
                    <a:pt x="126" y="30"/>
                    <a:pt x="123" y="29"/>
                  </a:cubicBezTo>
                  <a:cubicBezTo>
                    <a:pt x="121" y="29"/>
                    <a:pt x="120" y="28"/>
                    <a:pt x="119" y="27"/>
                  </a:cubicBezTo>
                  <a:cubicBezTo>
                    <a:pt x="119" y="26"/>
                    <a:pt x="118" y="25"/>
                    <a:pt x="117" y="25"/>
                  </a:cubicBezTo>
                  <a:cubicBezTo>
                    <a:pt x="116" y="24"/>
                    <a:pt x="114" y="25"/>
                    <a:pt x="112" y="25"/>
                  </a:cubicBezTo>
                  <a:cubicBezTo>
                    <a:pt x="111" y="25"/>
                    <a:pt x="109" y="26"/>
                    <a:pt x="107" y="25"/>
                  </a:cubicBezTo>
                  <a:cubicBezTo>
                    <a:pt x="104" y="25"/>
                    <a:pt x="103" y="23"/>
                    <a:pt x="10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5"/>
                    <a:pt x="99" y="26"/>
                  </a:cubicBezTo>
                  <a:cubicBezTo>
                    <a:pt x="98" y="27"/>
                    <a:pt x="97" y="28"/>
                    <a:pt x="95" y="28"/>
                  </a:cubicBezTo>
                  <a:cubicBezTo>
                    <a:pt x="94" y="29"/>
                    <a:pt x="93" y="29"/>
                    <a:pt x="92" y="30"/>
                  </a:cubicBezTo>
                  <a:cubicBezTo>
                    <a:pt x="92" y="31"/>
                    <a:pt x="93" y="33"/>
                    <a:pt x="95" y="34"/>
                  </a:cubicBezTo>
                  <a:cubicBezTo>
                    <a:pt x="97" y="36"/>
                    <a:pt x="98" y="37"/>
                    <a:pt x="98" y="38"/>
                  </a:cubicBezTo>
                  <a:cubicBezTo>
                    <a:pt x="99" y="41"/>
                    <a:pt x="98" y="44"/>
                    <a:pt x="96" y="48"/>
                  </a:cubicBezTo>
                  <a:cubicBezTo>
                    <a:pt x="95" y="49"/>
                    <a:pt x="95" y="50"/>
                    <a:pt x="95" y="50"/>
                  </a:cubicBezTo>
                  <a:cubicBezTo>
                    <a:pt x="93" y="54"/>
                    <a:pt x="92" y="57"/>
                    <a:pt x="88" y="60"/>
                  </a:cubicBezTo>
                  <a:cubicBezTo>
                    <a:pt x="85" y="62"/>
                    <a:pt x="82" y="64"/>
                    <a:pt x="78" y="64"/>
                  </a:cubicBezTo>
                  <a:cubicBezTo>
                    <a:pt x="77" y="64"/>
                    <a:pt x="76" y="64"/>
                    <a:pt x="75" y="64"/>
                  </a:cubicBezTo>
                  <a:cubicBezTo>
                    <a:pt x="74" y="64"/>
                    <a:pt x="73" y="63"/>
                    <a:pt x="72" y="63"/>
                  </a:cubicBezTo>
                  <a:cubicBezTo>
                    <a:pt x="71" y="63"/>
                    <a:pt x="71" y="64"/>
                    <a:pt x="70" y="64"/>
                  </a:cubicBezTo>
                  <a:cubicBezTo>
                    <a:pt x="70" y="65"/>
                    <a:pt x="70" y="65"/>
                    <a:pt x="69" y="66"/>
                  </a:cubicBezTo>
                  <a:cubicBezTo>
                    <a:pt x="67" y="68"/>
                    <a:pt x="64" y="70"/>
                    <a:pt x="60" y="71"/>
                  </a:cubicBezTo>
                  <a:cubicBezTo>
                    <a:pt x="58" y="72"/>
                    <a:pt x="56" y="72"/>
                    <a:pt x="55" y="72"/>
                  </a:cubicBezTo>
                  <a:cubicBezTo>
                    <a:pt x="51" y="72"/>
                    <a:pt x="49" y="71"/>
                    <a:pt x="46" y="70"/>
                  </a:cubicBezTo>
                  <a:cubicBezTo>
                    <a:pt x="45" y="70"/>
                    <a:pt x="44" y="69"/>
                    <a:pt x="43" y="69"/>
                  </a:cubicBezTo>
                  <a:cubicBezTo>
                    <a:pt x="37" y="67"/>
                    <a:pt x="37" y="63"/>
                    <a:pt x="38" y="61"/>
                  </a:cubicBezTo>
                  <a:cubicBezTo>
                    <a:pt x="38" y="59"/>
                    <a:pt x="38" y="58"/>
                    <a:pt x="37" y="57"/>
                  </a:cubicBezTo>
                  <a:cubicBezTo>
                    <a:pt x="35" y="54"/>
                    <a:pt x="27" y="54"/>
                    <a:pt x="24" y="56"/>
                  </a:cubicBezTo>
                  <a:cubicBezTo>
                    <a:pt x="24" y="56"/>
                    <a:pt x="24" y="57"/>
                    <a:pt x="24" y="57"/>
                  </a:cubicBezTo>
                  <a:cubicBezTo>
                    <a:pt x="25" y="60"/>
                    <a:pt x="25" y="62"/>
                    <a:pt x="21" y="65"/>
                  </a:cubicBezTo>
                  <a:cubicBezTo>
                    <a:pt x="20" y="67"/>
                    <a:pt x="18" y="67"/>
                    <a:pt x="16" y="68"/>
                  </a:cubicBezTo>
                  <a:cubicBezTo>
                    <a:pt x="15" y="68"/>
                    <a:pt x="14" y="68"/>
                    <a:pt x="13" y="69"/>
                  </a:cubicBezTo>
                  <a:cubicBezTo>
                    <a:pt x="12" y="69"/>
                    <a:pt x="12" y="70"/>
                    <a:pt x="12" y="71"/>
                  </a:cubicBezTo>
                  <a:cubicBezTo>
                    <a:pt x="11" y="72"/>
                    <a:pt x="11" y="73"/>
                    <a:pt x="11" y="74"/>
                  </a:cubicBezTo>
                  <a:cubicBezTo>
                    <a:pt x="10" y="75"/>
                    <a:pt x="9" y="75"/>
                    <a:pt x="8" y="75"/>
                  </a:cubicBezTo>
                  <a:cubicBezTo>
                    <a:pt x="8" y="76"/>
                    <a:pt x="8" y="77"/>
                    <a:pt x="8" y="78"/>
                  </a:cubicBezTo>
                  <a:cubicBezTo>
                    <a:pt x="8" y="80"/>
                    <a:pt x="8" y="81"/>
                    <a:pt x="6" y="83"/>
                  </a:cubicBezTo>
                  <a:cubicBezTo>
                    <a:pt x="6" y="84"/>
                    <a:pt x="5" y="85"/>
                    <a:pt x="4" y="86"/>
                  </a:cubicBezTo>
                  <a:cubicBezTo>
                    <a:pt x="2" y="87"/>
                    <a:pt x="0" y="89"/>
                    <a:pt x="0" y="90"/>
                  </a:cubicBezTo>
                  <a:cubicBezTo>
                    <a:pt x="1" y="90"/>
                    <a:pt x="4" y="90"/>
                    <a:pt x="5" y="90"/>
                  </a:cubicBezTo>
                  <a:cubicBezTo>
                    <a:pt x="6" y="90"/>
                    <a:pt x="6" y="90"/>
                    <a:pt x="7" y="90"/>
                  </a:cubicBezTo>
                  <a:cubicBezTo>
                    <a:pt x="11" y="90"/>
                    <a:pt x="14" y="91"/>
                    <a:pt x="17" y="93"/>
                  </a:cubicBezTo>
                  <a:cubicBezTo>
                    <a:pt x="18" y="93"/>
                    <a:pt x="18" y="93"/>
                    <a:pt x="18" y="94"/>
                  </a:cubicBezTo>
                  <a:cubicBezTo>
                    <a:pt x="18" y="95"/>
                    <a:pt x="18" y="95"/>
                    <a:pt x="18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5" y="98"/>
                    <a:pt x="14" y="99"/>
                    <a:pt x="14" y="100"/>
                  </a:cubicBezTo>
                  <a:cubicBezTo>
                    <a:pt x="14" y="101"/>
                    <a:pt x="15" y="101"/>
                    <a:pt x="15" y="101"/>
                  </a:cubicBezTo>
                  <a:cubicBezTo>
                    <a:pt x="16" y="103"/>
                    <a:pt x="17" y="105"/>
                    <a:pt x="15" y="108"/>
                  </a:cubicBezTo>
                  <a:cubicBezTo>
                    <a:pt x="14" y="110"/>
                    <a:pt x="13" y="111"/>
                    <a:pt x="12" y="112"/>
                  </a:cubicBezTo>
                  <a:cubicBezTo>
                    <a:pt x="10" y="114"/>
                    <a:pt x="9" y="115"/>
                    <a:pt x="10" y="118"/>
                  </a:cubicBezTo>
                  <a:cubicBezTo>
                    <a:pt x="10" y="119"/>
                    <a:pt x="10" y="119"/>
                    <a:pt x="11" y="120"/>
                  </a:cubicBezTo>
                  <a:cubicBezTo>
                    <a:pt x="11" y="121"/>
                    <a:pt x="12" y="122"/>
                    <a:pt x="13" y="124"/>
                  </a:cubicBezTo>
                  <a:cubicBezTo>
                    <a:pt x="13" y="125"/>
                    <a:pt x="13" y="125"/>
                    <a:pt x="12" y="126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30"/>
                    <a:pt x="13" y="130"/>
                    <a:pt x="13" y="132"/>
                  </a:cubicBezTo>
                  <a:cubicBezTo>
                    <a:pt x="14" y="133"/>
                    <a:pt x="14" y="134"/>
                    <a:pt x="14" y="135"/>
                  </a:cubicBezTo>
                  <a:cubicBezTo>
                    <a:pt x="14" y="135"/>
                    <a:pt x="15" y="136"/>
                    <a:pt x="15" y="137"/>
                  </a:cubicBezTo>
                  <a:cubicBezTo>
                    <a:pt x="15" y="138"/>
                    <a:pt x="16" y="139"/>
                    <a:pt x="16" y="139"/>
                  </a:cubicBezTo>
                  <a:cubicBezTo>
                    <a:pt x="17" y="142"/>
                    <a:pt x="15" y="145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5" y="148"/>
                    <a:pt x="16" y="149"/>
                    <a:pt x="16" y="151"/>
                  </a:cubicBezTo>
                  <a:cubicBezTo>
                    <a:pt x="17" y="153"/>
                    <a:pt x="16" y="155"/>
                    <a:pt x="14" y="156"/>
                  </a:cubicBezTo>
                  <a:cubicBezTo>
                    <a:pt x="13" y="156"/>
                    <a:pt x="13" y="156"/>
                    <a:pt x="12" y="156"/>
                  </a:cubicBezTo>
                  <a:cubicBezTo>
                    <a:pt x="12" y="157"/>
                    <a:pt x="12" y="158"/>
                    <a:pt x="12" y="160"/>
                  </a:cubicBezTo>
                  <a:cubicBezTo>
                    <a:pt x="12" y="161"/>
                    <a:pt x="12" y="161"/>
                    <a:pt x="12" y="162"/>
                  </a:cubicBezTo>
                  <a:cubicBezTo>
                    <a:pt x="12" y="164"/>
                    <a:pt x="12" y="165"/>
                    <a:pt x="12" y="166"/>
                  </a:cubicBezTo>
                  <a:cubicBezTo>
                    <a:pt x="11" y="169"/>
                    <a:pt x="11" y="171"/>
                    <a:pt x="11" y="173"/>
                  </a:cubicBezTo>
                  <a:cubicBezTo>
                    <a:pt x="12" y="176"/>
                    <a:pt x="13" y="177"/>
                    <a:pt x="15" y="178"/>
                  </a:cubicBezTo>
                  <a:cubicBezTo>
                    <a:pt x="15" y="178"/>
                    <a:pt x="16" y="179"/>
                    <a:pt x="17" y="179"/>
                  </a:cubicBezTo>
                  <a:cubicBezTo>
                    <a:pt x="19" y="181"/>
                    <a:pt x="20" y="183"/>
                    <a:pt x="21" y="185"/>
                  </a:cubicBezTo>
                  <a:cubicBezTo>
                    <a:pt x="21" y="185"/>
                    <a:pt x="21" y="186"/>
                    <a:pt x="21" y="186"/>
                  </a:cubicBezTo>
                  <a:cubicBezTo>
                    <a:pt x="22" y="188"/>
                    <a:pt x="22" y="188"/>
                    <a:pt x="22" y="188"/>
                  </a:cubicBezTo>
                  <a:cubicBezTo>
                    <a:pt x="23" y="191"/>
                    <a:pt x="25" y="197"/>
                    <a:pt x="20" y="200"/>
                  </a:cubicBezTo>
                  <a:cubicBezTo>
                    <a:pt x="20" y="202"/>
                    <a:pt x="20" y="205"/>
                    <a:pt x="19" y="207"/>
                  </a:cubicBezTo>
                  <a:cubicBezTo>
                    <a:pt x="19" y="208"/>
                    <a:pt x="19" y="210"/>
                    <a:pt x="19" y="211"/>
                  </a:cubicBezTo>
                  <a:cubicBezTo>
                    <a:pt x="21" y="210"/>
                    <a:pt x="24" y="209"/>
                    <a:pt x="27" y="208"/>
                  </a:cubicBezTo>
                  <a:cubicBezTo>
                    <a:pt x="30" y="207"/>
                    <a:pt x="34" y="206"/>
                    <a:pt x="36" y="204"/>
                  </a:cubicBezTo>
                  <a:cubicBezTo>
                    <a:pt x="40" y="201"/>
                    <a:pt x="43" y="198"/>
                    <a:pt x="48" y="196"/>
                  </a:cubicBezTo>
                  <a:cubicBezTo>
                    <a:pt x="49" y="195"/>
                    <a:pt x="50" y="195"/>
                    <a:pt x="50" y="195"/>
                  </a:cubicBezTo>
                  <a:cubicBezTo>
                    <a:pt x="54" y="193"/>
                    <a:pt x="55" y="193"/>
                    <a:pt x="57" y="189"/>
                  </a:cubicBezTo>
                  <a:cubicBezTo>
                    <a:pt x="58" y="189"/>
                    <a:pt x="58" y="188"/>
                    <a:pt x="58" y="188"/>
                  </a:cubicBezTo>
                  <a:cubicBezTo>
                    <a:pt x="59" y="187"/>
                    <a:pt x="59" y="187"/>
                    <a:pt x="60" y="186"/>
                  </a:cubicBezTo>
                  <a:cubicBezTo>
                    <a:pt x="62" y="185"/>
                    <a:pt x="63" y="184"/>
                    <a:pt x="65" y="184"/>
                  </a:cubicBezTo>
                  <a:cubicBezTo>
                    <a:pt x="66" y="184"/>
                    <a:pt x="68" y="184"/>
                    <a:pt x="68" y="183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2" y="181"/>
                    <a:pt x="73" y="181"/>
                    <a:pt x="78" y="181"/>
                  </a:cubicBezTo>
                  <a:cubicBezTo>
                    <a:pt x="79" y="181"/>
                    <a:pt x="80" y="181"/>
                    <a:pt x="82" y="181"/>
                  </a:cubicBezTo>
                  <a:cubicBezTo>
                    <a:pt x="85" y="181"/>
                    <a:pt x="89" y="181"/>
                    <a:pt x="91" y="183"/>
                  </a:cubicBezTo>
                  <a:cubicBezTo>
                    <a:pt x="95" y="184"/>
                    <a:pt x="94" y="187"/>
                    <a:pt x="94" y="189"/>
                  </a:cubicBezTo>
                  <a:cubicBezTo>
                    <a:pt x="94" y="189"/>
                    <a:pt x="93" y="190"/>
                    <a:pt x="93" y="190"/>
                  </a:cubicBezTo>
                  <a:cubicBezTo>
                    <a:pt x="93" y="191"/>
                    <a:pt x="93" y="191"/>
                    <a:pt x="92" y="192"/>
                  </a:cubicBezTo>
                  <a:cubicBezTo>
                    <a:pt x="92" y="192"/>
                    <a:pt x="91" y="192"/>
                    <a:pt x="91" y="192"/>
                  </a:cubicBezTo>
                  <a:cubicBezTo>
                    <a:pt x="90" y="192"/>
                    <a:pt x="90" y="192"/>
                    <a:pt x="89" y="192"/>
                  </a:cubicBezTo>
                  <a:cubicBezTo>
                    <a:pt x="89" y="192"/>
                    <a:pt x="90" y="193"/>
                    <a:pt x="90" y="194"/>
                  </a:cubicBezTo>
                  <a:cubicBezTo>
                    <a:pt x="90" y="194"/>
                    <a:pt x="90" y="195"/>
                    <a:pt x="90" y="196"/>
                  </a:cubicBezTo>
                  <a:cubicBezTo>
                    <a:pt x="93" y="196"/>
                    <a:pt x="95" y="196"/>
                    <a:pt x="98" y="198"/>
                  </a:cubicBezTo>
                  <a:cubicBezTo>
                    <a:pt x="99" y="198"/>
                    <a:pt x="99" y="199"/>
                    <a:pt x="100" y="199"/>
                  </a:cubicBezTo>
                  <a:cubicBezTo>
                    <a:pt x="100" y="200"/>
                    <a:pt x="100" y="200"/>
                    <a:pt x="101" y="200"/>
                  </a:cubicBezTo>
                  <a:cubicBezTo>
                    <a:pt x="101" y="200"/>
                    <a:pt x="101" y="200"/>
                    <a:pt x="102" y="200"/>
                  </a:cubicBezTo>
                  <a:cubicBezTo>
                    <a:pt x="102" y="200"/>
                    <a:pt x="102" y="200"/>
                    <a:pt x="102" y="199"/>
                  </a:cubicBezTo>
                  <a:cubicBezTo>
                    <a:pt x="102" y="198"/>
                    <a:pt x="102" y="195"/>
                    <a:pt x="105" y="194"/>
                  </a:cubicBezTo>
                  <a:cubicBezTo>
                    <a:pt x="108" y="192"/>
                    <a:pt x="114" y="194"/>
                    <a:pt x="116" y="195"/>
                  </a:cubicBezTo>
                  <a:cubicBezTo>
                    <a:pt x="118" y="196"/>
                    <a:pt x="119" y="197"/>
                    <a:pt x="119" y="198"/>
                  </a:cubicBezTo>
                  <a:cubicBezTo>
                    <a:pt x="120" y="198"/>
                    <a:pt x="120" y="199"/>
                    <a:pt x="120" y="199"/>
                  </a:cubicBezTo>
                  <a:cubicBezTo>
                    <a:pt x="122" y="200"/>
                    <a:pt x="122" y="200"/>
                    <a:pt x="123" y="200"/>
                  </a:cubicBezTo>
                  <a:cubicBezTo>
                    <a:pt x="125" y="200"/>
                    <a:pt x="126" y="201"/>
                    <a:pt x="129" y="204"/>
                  </a:cubicBezTo>
                  <a:cubicBezTo>
                    <a:pt x="132" y="207"/>
                    <a:pt x="134" y="207"/>
                    <a:pt x="138" y="208"/>
                  </a:cubicBezTo>
                  <a:cubicBezTo>
                    <a:pt x="140" y="208"/>
                    <a:pt x="141" y="208"/>
                    <a:pt x="143" y="208"/>
                  </a:cubicBezTo>
                  <a:cubicBezTo>
                    <a:pt x="146" y="208"/>
                    <a:pt x="149" y="209"/>
                    <a:pt x="151" y="210"/>
                  </a:cubicBezTo>
                  <a:cubicBezTo>
                    <a:pt x="153" y="211"/>
                    <a:pt x="154" y="211"/>
                    <a:pt x="157" y="212"/>
                  </a:cubicBezTo>
                  <a:cubicBezTo>
                    <a:pt x="162" y="212"/>
                    <a:pt x="164" y="216"/>
                    <a:pt x="166" y="219"/>
                  </a:cubicBezTo>
                  <a:cubicBezTo>
                    <a:pt x="167" y="219"/>
                    <a:pt x="167" y="220"/>
                    <a:pt x="167" y="221"/>
                  </a:cubicBezTo>
                  <a:cubicBezTo>
                    <a:pt x="168" y="221"/>
                    <a:pt x="170" y="224"/>
                    <a:pt x="171" y="226"/>
                  </a:cubicBezTo>
                  <a:cubicBezTo>
                    <a:pt x="171" y="226"/>
                    <a:pt x="172" y="226"/>
                    <a:pt x="172" y="227"/>
                  </a:cubicBezTo>
                  <a:cubicBezTo>
                    <a:pt x="172" y="227"/>
                    <a:pt x="172" y="228"/>
                    <a:pt x="172" y="228"/>
                  </a:cubicBezTo>
                  <a:cubicBezTo>
                    <a:pt x="172" y="229"/>
                    <a:pt x="173" y="232"/>
                    <a:pt x="173" y="232"/>
                  </a:cubicBezTo>
                  <a:cubicBezTo>
                    <a:pt x="173" y="232"/>
                    <a:pt x="176" y="232"/>
                    <a:pt x="177" y="232"/>
                  </a:cubicBezTo>
                  <a:cubicBezTo>
                    <a:pt x="178" y="232"/>
                    <a:pt x="178" y="231"/>
                    <a:pt x="179" y="230"/>
                  </a:cubicBezTo>
                  <a:cubicBezTo>
                    <a:pt x="180" y="229"/>
                    <a:pt x="180" y="228"/>
                    <a:pt x="181" y="228"/>
                  </a:cubicBezTo>
                  <a:cubicBezTo>
                    <a:pt x="185" y="226"/>
                    <a:pt x="197" y="230"/>
                    <a:pt x="199" y="232"/>
                  </a:cubicBezTo>
                  <a:cubicBezTo>
                    <a:pt x="208" y="235"/>
                    <a:pt x="218" y="241"/>
                    <a:pt x="218" y="246"/>
                  </a:cubicBezTo>
                  <a:cubicBezTo>
                    <a:pt x="219" y="248"/>
                    <a:pt x="218" y="249"/>
                    <a:pt x="217" y="251"/>
                  </a:cubicBezTo>
                  <a:cubicBezTo>
                    <a:pt x="217" y="251"/>
                    <a:pt x="217" y="252"/>
                    <a:pt x="217" y="252"/>
                  </a:cubicBezTo>
                  <a:cubicBezTo>
                    <a:pt x="217" y="254"/>
                    <a:pt x="215" y="256"/>
                    <a:pt x="214" y="257"/>
                  </a:cubicBezTo>
                  <a:cubicBezTo>
                    <a:pt x="213" y="257"/>
                    <a:pt x="213" y="258"/>
                    <a:pt x="212" y="258"/>
                  </a:cubicBezTo>
                  <a:cubicBezTo>
                    <a:pt x="212" y="258"/>
                    <a:pt x="212" y="259"/>
                    <a:pt x="212" y="259"/>
                  </a:cubicBezTo>
                  <a:cubicBezTo>
                    <a:pt x="212" y="260"/>
                    <a:pt x="211" y="261"/>
                    <a:pt x="210" y="262"/>
                  </a:cubicBezTo>
                  <a:cubicBezTo>
                    <a:pt x="209" y="263"/>
                    <a:pt x="209" y="263"/>
                    <a:pt x="208" y="263"/>
                  </a:cubicBezTo>
                  <a:cubicBezTo>
                    <a:pt x="207" y="264"/>
                    <a:pt x="207" y="264"/>
                    <a:pt x="207" y="264"/>
                  </a:cubicBezTo>
                  <a:cubicBezTo>
                    <a:pt x="207" y="264"/>
                    <a:pt x="207" y="265"/>
                    <a:pt x="207" y="265"/>
                  </a:cubicBezTo>
                  <a:cubicBezTo>
                    <a:pt x="206" y="266"/>
                    <a:pt x="206" y="267"/>
                    <a:pt x="206" y="268"/>
                  </a:cubicBezTo>
                  <a:cubicBezTo>
                    <a:pt x="205" y="269"/>
                    <a:pt x="204" y="270"/>
                    <a:pt x="203" y="270"/>
                  </a:cubicBezTo>
                  <a:cubicBezTo>
                    <a:pt x="203" y="270"/>
                    <a:pt x="203" y="270"/>
                    <a:pt x="202" y="271"/>
                  </a:cubicBezTo>
                  <a:cubicBezTo>
                    <a:pt x="199" y="273"/>
                    <a:pt x="198" y="274"/>
                    <a:pt x="198" y="276"/>
                  </a:cubicBezTo>
                  <a:cubicBezTo>
                    <a:pt x="197" y="276"/>
                    <a:pt x="197" y="276"/>
                    <a:pt x="197" y="277"/>
                  </a:cubicBezTo>
                  <a:cubicBezTo>
                    <a:pt x="198" y="280"/>
                    <a:pt x="198" y="284"/>
                    <a:pt x="197" y="287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9" y="288"/>
                    <a:pt x="200" y="290"/>
                    <a:pt x="200" y="291"/>
                  </a:cubicBezTo>
                  <a:cubicBezTo>
                    <a:pt x="200" y="292"/>
                    <a:pt x="200" y="293"/>
                    <a:pt x="201" y="294"/>
                  </a:cubicBezTo>
                  <a:cubicBezTo>
                    <a:pt x="201" y="294"/>
                    <a:pt x="202" y="294"/>
                    <a:pt x="203" y="294"/>
                  </a:cubicBezTo>
                  <a:cubicBezTo>
                    <a:pt x="205" y="295"/>
                    <a:pt x="207" y="296"/>
                    <a:pt x="208" y="300"/>
                  </a:cubicBezTo>
                  <a:cubicBezTo>
                    <a:pt x="208" y="301"/>
                    <a:pt x="208" y="301"/>
                    <a:pt x="208" y="302"/>
                  </a:cubicBezTo>
                  <a:cubicBezTo>
                    <a:pt x="211" y="303"/>
                    <a:pt x="213" y="305"/>
                    <a:pt x="215" y="308"/>
                  </a:cubicBezTo>
                  <a:cubicBezTo>
                    <a:pt x="216" y="309"/>
                    <a:pt x="217" y="310"/>
                    <a:pt x="218" y="310"/>
                  </a:cubicBezTo>
                  <a:cubicBezTo>
                    <a:pt x="219" y="311"/>
                    <a:pt x="220" y="312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2" y="308"/>
                    <a:pt x="225" y="304"/>
                    <a:pt x="228" y="301"/>
                  </a:cubicBezTo>
                  <a:cubicBezTo>
                    <a:pt x="229" y="300"/>
                    <a:pt x="230" y="299"/>
                    <a:pt x="231" y="298"/>
                  </a:cubicBezTo>
                  <a:cubicBezTo>
                    <a:pt x="232" y="296"/>
                    <a:pt x="234" y="294"/>
                    <a:pt x="235" y="293"/>
                  </a:cubicBezTo>
                  <a:cubicBezTo>
                    <a:pt x="236" y="292"/>
                    <a:pt x="237" y="292"/>
                    <a:pt x="238" y="292"/>
                  </a:cubicBezTo>
                  <a:cubicBezTo>
                    <a:pt x="239" y="292"/>
                    <a:pt x="240" y="292"/>
                    <a:pt x="240" y="292"/>
                  </a:cubicBezTo>
                  <a:cubicBezTo>
                    <a:pt x="240" y="291"/>
                    <a:pt x="239" y="290"/>
                    <a:pt x="238" y="289"/>
                  </a:cubicBezTo>
                  <a:cubicBezTo>
                    <a:pt x="238" y="288"/>
                    <a:pt x="237" y="287"/>
                    <a:pt x="237" y="286"/>
                  </a:cubicBezTo>
                  <a:cubicBezTo>
                    <a:pt x="237" y="283"/>
                    <a:pt x="237" y="279"/>
                    <a:pt x="238" y="275"/>
                  </a:cubicBezTo>
                  <a:cubicBezTo>
                    <a:pt x="238" y="274"/>
                    <a:pt x="238" y="273"/>
                    <a:pt x="238" y="271"/>
                  </a:cubicBezTo>
                  <a:cubicBezTo>
                    <a:pt x="238" y="269"/>
                    <a:pt x="239" y="267"/>
                    <a:pt x="240" y="266"/>
                  </a:cubicBezTo>
                  <a:cubicBezTo>
                    <a:pt x="240" y="265"/>
                    <a:pt x="241" y="264"/>
                    <a:pt x="241" y="264"/>
                  </a:cubicBezTo>
                  <a:cubicBezTo>
                    <a:pt x="242" y="261"/>
                    <a:pt x="242" y="258"/>
                    <a:pt x="242" y="254"/>
                  </a:cubicBezTo>
                  <a:cubicBezTo>
                    <a:pt x="242" y="253"/>
                    <a:pt x="242" y="251"/>
                    <a:pt x="243" y="248"/>
                  </a:cubicBezTo>
                  <a:cubicBezTo>
                    <a:pt x="243" y="245"/>
                    <a:pt x="244" y="243"/>
                    <a:pt x="246" y="240"/>
                  </a:cubicBezTo>
                  <a:cubicBezTo>
                    <a:pt x="246" y="239"/>
                    <a:pt x="246" y="239"/>
                    <a:pt x="246" y="239"/>
                  </a:cubicBezTo>
                  <a:cubicBezTo>
                    <a:pt x="248" y="236"/>
                    <a:pt x="248" y="234"/>
                    <a:pt x="247" y="230"/>
                  </a:cubicBezTo>
                  <a:cubicBezTo>
                    <a:pt x="247" y="229"/>
                    <a:pt x="247" y="229"/>
                    <a:pt x="247" y="229"/>
                  </a:cubicBezTo>
                  <a:cubicBezTo>
                    <a:pt x="246" y="223"/>
                    <a:pt x="246" y="217"/>
                    <a:pt x="246" y="211"/>
                  </a:cubicBezTo>
                  <a:cubicBezTo>
                    <a:pt x="246" y="208"/>
                    <a:pt x="246" y="208"/>
                    <a:pt x="246" y="208"/>
                  </a:cubicBezTo>
                  <a:cubicBezTo>
                    <a:pt x="246" y="206"/>
                    <a:pt x="246" y="205"/>
                    <a:pt x="245" y="204"/>
                  </a:cubicBezTo>
                  <a:cubicBezTo>
                    <a:pt x="245" y="203"/>
                    <a:pt x="245" y="202"/>
                    <a:pt x="245" y="201"/>
                  </a:cubicBezTo>
                  <a:cubicBezTo>
                    <a:pt x="244" y="197"/>
                    <a:pt x="245" y="194"/>
                    <a:pt x="246" y="191"/>
                  </a:cubicBezTo>
                  <a:cubicBezTo>
                    <a:pt x="246" y="189"/>
                    <a:pt x="247" y="186"/>
                    <a:pt x="247" y="184"/>
                  </a:cubicBezTo>
                  <a:cubicBezTo>
                    <a:pt x="247" y="179"/>
                    <a:pt x="246" y="176"/>
                    <a:pt x="244" y="172"/>
                  </a:cubicBezTo>
                  <a:cubicBezTo>
                    <a:pt x="244" y="172"/>
                    <a:pt x="243" y="171"/>
                    <a:pt x="243" y="171"/>
                  </a:cubicBezTo>
                  <a:cubicBezTo>
                    <a:pt x="242" y="170"/>
                    <a:pt x="242" y="169"/>
                    <a:pt x="242" y="168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3" y="165"/>
                    <a:pt x="244" y="164"/>
                    <a:pt x="244" y="164"/>
                  </a:cubicBezTo>
                  <a:cubicBezTo>
                    <a:pt x="245" y="162"/>
                    <a:pt x="245" y="162"/>
                    <a:pt x="245" y="161"/>
                  </a:cubicBezTo>
                  <a:cubicBezTo>
                    <a:pt x="246" y="159"/>
                    <a:pt x="246" y="158"/>
                    <a:pt x="246" y="157"/>
                  </a:cubicBezTo>
                  <a:cubicBezTo>
                    <a:pt x="246" y="157"/>
                    <a:pt x="246" y="156"/>
                    <a:pt x="246" y="155"/>
                  </a:cubicBezTo>
                  <a:cubicBezTo>
                    <a:pt x="246" y="155"/>
                    <a:pt x="246" y="154"/>
                    <a:pt x="246" y="154"/>
                  </a:cubicBezTo>
                  <a:cubicBezTo>
                    <a:pt x="246" y="153"/>
                    <a:pt x="247" y="151"/>
                    <a:pt x="247" y="150"/>
                  </a:cubicBezTo>
                  <a:cubicBezTo>
                    <a:pt x="248" y="146"/>
                    <a:pt x="250" y="142"/>
                    <a:pt x="252" y="140"/>
                  </a:cubicBezTo>
                  <a:cubicBezTo>
                    <a:pt x="255" y="138"/>
                    <a:pt x="258" y="139"/>
                    <a:pt x="259" y="139"/>
                  </a:cubicBezTo>
                  <a:cubicBezTo>
                    <a:pt x="261" y="140"/>
                    <a:pt x="262" y="140"/>
                    <a:pt x="262" y="140"/>
                  </a:cubicBezTo>
                  <a:cubicBezTo>
                    <a:pt x="264" y="139"/>
                    <a:pt x="266" y="138"/>
                    <a:pt x="267" y="137"/>
                  </a:cubicBezTo>
                  <a:cubicBezTo>
                    <a:pt x="269" y="137"/>
                    <a:pt x="270" y="136"/>
                    <a:pt x="271" y="136"/>
                  </a:cubicBezTo>
                  <a:cubicBezTo>
                    <a:pt x="274" y="134"/>
                    <a:pt x="274" y="134"/>
                    <a:pt x="275" y="131"/>
                  </a:cubicBezTo>
                  <a:cubicBezTo>
                    <a:pt x="275" y="130"/>
                    <a:pt x="275" y="129"/>
                    <a:pt x="275" y="128"/>
                  </a:cubicBezTo>
                  <a:cubicBezTo>
                    <a:pt x="278" y="120"/>
                    <a:pt x="283" y="113"/>
                    <a:pt x="288" y="106"/>
                  </a:cubicBezTo>
                  <a:cubicBezTo>
                    <a:pt x="291" y="103"/>
                    <a:pt x="294" y="98"/>
                    <a:pt x="296" y="9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44F566FD-852C-4D31-8883-04FE2DEA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326" y="177641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DE88E16-C495-46C1-8916-07F97D71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14" y="3444881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FD1570A3-D3EE-42E7-B060-9B360785A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6876" y="3057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461C60D-CD1F-4C51-9537-CD2454BFB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6296" y="4035423"/>
              <a:ext cx="258763" cy="395288"/>
            </a:xfrm>
            <a:custGeom>
              <a:avLst/>
              <a:gdLst>
                <a:gd name="T0" fmla="*/ 67 w 69"/>
                <a:gd name="T1" fmla="*/ 32 h 105"/>
                <a:gd name="T2" fmla="*/ 66 w 69"/>
                <a:gd name="T3" fmla="*/ 20 h 105"/>
                <a:gd name="T4" fmla="*/ 68 w 69"/>
                <a:gd name="T5" fmla="*/ 14 h 105"/>
                <a:gd name="T6" fmla="*/ 66 w 69"/>
                <a:gd name="T7" fmla="*/ 12 h 105"/>
                <a:gd name="T8" fmla="*/ 61 w 69"/>
                <a:gd name="T9" fmla="*/ 9 h 105"/>
                <a:gd name="T10" fmla="*/ 51 w 69"/>
                <a:gd name="T11" fmla="*/ 1 h 105"/>
                <a:gd name="T12" fmla="*/ 44 w 69"/>
                <a:gd name="T13" fmla="*/ 1 h 105"/>
                <a:gd name="T14" fmla="*/ 35 w 69"/>
                <a:gd name="T15" fmla="*/ 2 h 105"/>
                <a:gd name="T16" fmla="*/ 34 w 69"/>
                <a:gd name="T17" fmla="*/ 4 h 105"/>
                <a:gd name="T18" fmla="*/ 23 w 69"/>
                <a:gd name="T19" fmla="*/ 13 h 105"/>
                <a:gd name="T20" fmla="*/ 28 w 69"/>
                <a:gd name="T21" fmla="*/ 24 h 105"/>
                <a:gd name="T22" fmla="*/ 29 w 69"/>
                <a:gd name="T23" fmla="*/ 27 h 105"/>
                <a:gd name="T24" fmla="*/ 23 w 69"/>
                <a:gd name="T25" fmla="*/ 31 h 105"/>
                <a:gd name="T26" fmla="*/ 26 w 69"/>
                <a:gd name="T27" fmla="*/ 43 h 105"/>
                <a:gd name="T28" fmla="*/ 26 w 69"/>
                <a:gd name="T29" fmla="*/ 50 h 105"/>
                <a:gd name="T30" fmla="*/ 23 w 69"/>
                <a:gd name="T31" fmla="*/ 58 h 105"/>
                <a:gd name="T32" fmla="*/ 19 w 69"/>
                <a:gd name="T33" fmla="*/ 66 h 105"/>
                <a:gd name="T34" fmla="*/ 12 w 69"/>
                <a:gd name="T35" fmla="*/ 76 h 105"/>
                <a:gd name="T36" fmla="*/ 10 w 69"/>
                <a:gd name="T37" fmla="*/ 74 h 105"/>
                <a:gd name="T38" fmla="*/ 1 w 69"/>
                <a:gd name="T39" fmla="*/ 84 h 105"/>
                <a:gd name="T40" fmla="*/ 4 w 69"/>
                <a:gd name="T41" fmla="*/ 88 h 105"/>
                <a:gd name="T42" fmla="*/ 2 w 69"/>
                <a:gd name="T43" fmla="*/ 91 h 105"/>
                <a:gd name="T44" fmla="*/ 2 w 69"/>
                <a:gd name="T45" fmla="*/ 93 h 105"/>
                <a:gd name="T46" fmla="*/ 3 w 69"/>
                <a:gd name="T47" fmla="*/ 100 h 105"/>
                <a:gd name="T48" fmla="*/ 8 w 69"/>
                <a:gd name="T49" fmla="*/ 103 h 105"/>
                <a:gd name="T50" fmla="*/ 17 w 69"/>
                <a:gd name="T51" fmla="*/ 104 h 105"/>
                <a:gd name="T52" fmla="*/ 29 w 69"/>
                <a:gd name="T53" fmla="*/ 100 h 105"/>
                <a:gd name="T54" fmla="*/ 36 w 69"/>
                <a:gd name="T55" fmla="*/ 93 h 105"/>
                <a:gd name="T56" fmla="*/ 42 w 69"/>
                <a:gd name="T57" fmla="*/ 85 h 105"/>
                <a:gd name="T58" fmla="*/ 47 w 69"/>
                <a:gd name="T59" fmla="*/ 82 h 105"/>
                <a:gd name="T60" fmla="*/ 49 w 69"/>
                <a:gd name="T61" fmla="*/ 72 h 105"/>
                <a:gd name="T62" fmla="*/ 67 w 69"/>
                <a:gd name="T63" fmla="*/ 4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105">
                  <a:moveTo>
                    <a:pt x="67" y="43"/>
                  </a:moveTo>
                  <a:cubicBezTo>
                    <a:pt x="69" y="39"/>
                    <a:pt x="68" y="36"/>
                    <a:pt x="67" y="32"/>
                  </a:cubicBezTo>
                  <a:cubicBezTo>
                    <a:pt x="66" y="31"/>
                    <a:pt x="66" y="30"/>
                    <a:pt x="66" y="29"/>
                  </a:cubicBezTo>
                  <a:cubicBezTo>
                    <a:pt x="64" y="25"/>
                    <a:pt x="65" y="23"/>
                    <a:pt x="66" y="20"/>
                  </a:cubicBezTo>
                  <a:cubicBezTo>
                    <a:pt x="67" y="19"/>
                    <a:pt x="67" y="17"/>
                    <a:pt x="68" y="16"/>
                  </a:cubicBezTo>
                  <a:cubicBezTo>
                    <a:pt x="68" y="15"/>
                    <a:pt x="68" y="14"/>
                    <a:pt x="68" y="14"/>
                  </a:cubicBezTo>
                  <a:cubicBezTo>
                    <a:pt x="67" y="14"/>
                    <a:pt x="66" y="13"/>
                    <a:pt x="66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1"/>
                    <a:pt x="65" y="11"/>
                    <a:pt x="64" y="10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60" y="8"/>
                    <a:pt x="59" y="6"/>
                    <a:pt x="57" y="5"/>
                  </a:cubicBezTo>
                  <a:cubicBezTo>
                    <a:pt x="55" y="3"/>
                    <a:pt x="53" y="1"/>
                    <a:pt x="51" y="1"/>
                  </a:cubicBezTo>
                  <a:cubicBezTo>
                    <a:pt x="51" y="1"/>
                    <a:pt x="50" y="1"/>
                    <a:pt x="50" y="0"/>
                  </a:cubicBezTo>
                  <a:cubicBezTo>
                    <a:pt x="48" y="1"/>
                    <a:pt x="46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9" y="1"/>
                    <a:pt x="37" y="1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4"/>
                    <a:pt x="34" y="4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26" y="8"/>
                    <a:pt x="23" y="10"/>
                    <a:pt x="23" y="13"/>
                  </a:cubicBezTo>
                  <a:cubicBezTo>
                    <a:pt x="24" y="13"/>
                    <a:pt x="24" y="13"/>
                    <a:pt x="25" y="13"/>
                  </a:cubicBezTo>
                  <a:cubicBezTo>
                    <a:pt x="27" y="15"/>
                    <a:pt x="28" y="20"/>
                    <a:pt x="28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0" y="27"/>
                    <a:pt x="29" y="27"/>
                  </a:cubicBezTo>
                  <a:cubicBezTo>
                    <a:pt x="28" y="29"/>
                    <a:pt x="26" y="30"/>
                    <a:pt x="24" y="31"/>
                  </a:cubicBezTo>
                  <a:cubicBezTo>
                    <a:pt x="24" y="31"/>
                    <a:pt x="23" y="31"/>
                    <a:pt x="23" y="31"/>
                  </a:cubicBezTo>
                  <a:cubicBezTo>
                    <a:pt x="28" y="34"/>
                    <a:pt x="27" y="38"/>
                    <a:pt x="26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5"/>
                    <a:pt x="25" y="47"/>
                    <a:pt x="25" y="48"/>
                  </a:cubicBezTo>
                  <a:cubicBezTo>
                    <a:pt x="25" y="49"/>
                    <a:pt x="26" y="49"/>
                    <a:pt x="26" y="50"/>
                  </a:cubicBezTo>
                  <a:cubicBezTo>
                    <a:pt x="26" y="50"/>
                    <a:pt x="27" y="52"/>
                    <a:pt x="27" y="53"/>
                  </a:cubicBezTo>
                  <a:cubicBezTo>
                    <a:pt x="26" y="56"/>
                    <a:pt x="25" y="57"/>
                    <a:pt x="23" y="58"/>
                  </a:cubicBezTo>
                  <a:cubicBezTo>
                    <a:pt x="22" y="59"/>
                    <a:pt x="21" y="60"/>
                    <a:pt x="21" y="60"/>
                  </a:cubicBezTo>
                  <a:cubicBezTo>
                    <a:pt x="20" y="62"/>
                    <a:pt x="19" y="64"/>
                    <a:pt x="19" y="66"/>
                  </a:cubicBezTo>
                  <a:cubicBezTo>
                    <a:pt x="18" y="70"/>
                    <a:pt x="17" y="74"/>
                    <a:pt x="14" y="76"/>
                  </a:cubicBezTo>
                  <a:cubicBezTo>
                    <a:pt x="13" y="76"/>
                    <a:pt x="12" y="76"/>
                    <a:pt x="12" y="76"/>
                  </a:cubicBezTo>
                  <a:cubicBezTo>
                    <a:pt x="11" y="76"/>
                    <a:pt x="11" y="75"/>
                    <a:pt x="11" y="74"/>
                  </a:cubicBezTo>
                  <a:cubicBezTo>
                    <a:pt x="11" y="74"/>
                    <a:pt x="10" y="74"/>
                    <a:pt x="10" y="74"/>
                  </a:cubicBezTo>
                  <a:cubicBezTo>
                    <a:pt x="7" y="73"/>
                    <a:pt x="3" y="75"/>
                    <a:pt x="2" y="76"/>
                  </a:cubicBezTo>
                  <a:cubicBezTo>
                    <a:pt x="1" y="78"/>
                    <a:pt x="0" y="82"/>
                    <a:pt x="1" y="84"/>
                  </a:cubicBezTo>
                  <a:cubicBezTo>
                    <a:pt x="1" y="84"/>
                    <a:pt x="1" y="85"/>
                    <a:pt x="2" y="85"/>
                  </a:cubicBezTo>
                  <a:cubicBezTo>
                    <a:pt x="2" y="86"/>
                    <a:pt x="3" y="87"/>
                    <a:pt x="4" y="88"/>
                  </a:cubicBezTo>
                  <a:cubicBezTo>
                    <a:pt x="4" y="89"/>
                    <a:pt x="4" y="90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2"/>
                    <a:pt x="2" y="92"/>
                    <a:pt x="2" y="93"/>
                  </a:cubicBezTo>
                  <a:cubicBezTo>
                    <a:pt x="2" y="95"/>
                    <a:pt x="1" y="99"/>
                    <a:pt x="2" y="100"/>
                  </a:cubicBezTo>
                  <a:cubicBezTo>
                    <a:pt x="2" y="100"/>
                    <a:pt x="3" y="100"/>
                    <a:pt x="3" y="100"/>
                  </a:cubicBezTo>
                  <a:cubicBezTo>
                    <a:pt x="4" y="100"/>
                    <a:pt x="6" y="100"/>
                    <a:pt x="7" y="101"/>
                  </a:cubicBezTo>
                  <a:cubicBezTo>
                    <a:pt x="8" y="101"/>
                    <a:pt x="8" y="102"/>
                    <a:pt x="8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1" y="105"/>
                    <a:pt x="14" y="104"/>
                    <a:pt x="17" y="104"/>
                  </a:cubicBezTo>
                  <a:cubicBezTo>
                    <a:pt x="21" y="103"/>
                    <a:pt x="24" y="103"/>
                    <a:pt x="27" y="104"/>
                  </a:cubicBezTo>
                  <a:cubicBezTo>
                    <a:pt x="29" y="103"/>
                    <a:pt x="30" y="102"/>
                    <a:pt x="29" y="100"/>
                  </a:cubicBezTo>
                  <a:cubicBezTo>
                    <a:pt x="29" y="99"/>
                    <a:pt x="29" y="98"/>
                    <a:pt x="30" y="97"/>
                  </a:cubicBezTo>
                  <a:cubicBezTo>
                    <a:pt x="32" y="96"/>
                    <a:pt x="34" y="95"/>
                    <a:pt x="36" y="93"/>
                  </a:cubicBezTo>
                  <a:cubicBezTo>
                    <a:pt x="38" y="91"/>
                    <a:pt x="39" y="90"/>
                    <a:pt x="41" y="87"/>
                  </a:cubicBezTo>
                  <a:cubicBezTo>
                    <a:pt x="41" y="87"/>
                    <a:pt x="42" y="86"/>
                    <a:pt x="42" y="85"/>
                  </a:cubicBezTo>
                  <a:cubicBezTo>
                    <a:pt x="43" y="84"/>
                    <a:pt x="44" y="83"/>
                    <a:pt x="45" y="82"/>
                  </a:cubicBezTo>
                  <a:cubicBezTo>
                    <a:pt x="46" y="82"/>
                    <a:pt x="46" y="82"/>
                    <a:pt x="47" y="82"/>
                  </a:cubicBezTo>
                  <a:cubicBezTo>
                    <a:pt x="48" y="80"/>
                    <a:pt x="48" y="78"/>
                    <a:pt x="48" y="76"/>
                  </a:cubicBezTo>
                  <a:cubicBezTo>
                    <a:pt x="48" y="75"/>
                    <a:pt x="49" y="73"/>
                    <a:pt x="49" y="72"/>
                  </a:cubicBezTo>
                  <a:cubicBezTo>
                    <a:pt x="51" y="66"/>
                    <a:pt x="55" y="61"/>
                    <a:pt x="59" y="56"/>
                  </a:cubicBezTo>
                  <a:cubicBezTo>
                    <a:pt x="62" y="52"/>
                    <a:pt x="65" y="48"/>
                    <a:pt x="67" y="4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76B824E0-19CA-4D3F-A848-C5FF17B74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02" y="1490669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C763FCC1-5010-4199-9B53-ADC914F0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74794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2C0759A7-42A1-48AF-BCAB-86A211550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66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51437153-AF40-42A8-BB81-94C0216D9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82730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1767248A-FDD8-4E61-BE8C-9F0E8569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726" y="1200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C63D7E9D-9215-4CED-BD79-5EFBA910F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557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6F398D4D-9702-440A-A3AF-78C272D2F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033" y="1504955"/>
              <a:ext cx="1558925" cy="1527175"/>
            </a:xfrm>
            <a:custGeom>
              <a:avLst/>
              <a:gdLst>
                <a:gd name="T0" fmla="*/ 1 w 415"/>
                <a:gd name="T1" fmla="*/ 52 h 406"/>
                <a:gd name="T2" fmla="*/ 2 w 415"/>
                <a:gd name="T3" fmla="*/ 73 h 406"/>
                <a:gd name="T4" fmla="*/ 3 w 415"/>
                <a:gd name="T5" fmla="*/ 86 h 406"/>
                <a:gd name="T6" fmla="*/ 7 w 415"/>
                <a:gd name="T7" fmla="*/ 106 h 406"/>
                <a:gd name="T8" fmla="*/ 18 w 415"/>
                <a:gd name="T9" fmla="*/ 117 h 406"/>
                <a:gd name="T10" fmla="*/ 40 w 415"/>
                <a:gd name="T11" fmla="*/ 132 h 406"/>
                <a:gd name="T12" fmla="*/ 65 w 415"/>
                <a:gd name="T13" fmla="*/ 145 h 406"/>
                <a:gd name="T14" fmla="*/ 89 w 415"/>
                <a:gd name="T15" fmla="*/ 145 h 406"/>
                <a:gd name="T16" fmla="*/ 91 w 415"/>
                <a:gd name="T17" fmla="*/ 155 h 406"/>
                <a:gd name="T18" fmla="*/ 52 w 415"/>
                <a:gd name="T19" fmla="*/ 232 h 406"/>
                <a:gd name="T20" fmla="*/ 34 w 415"/>
                <a:gd name="T21" fmla="*/ 270 h 406"/>
                <a:gd name="T22" fmla="*/ 19 w 415"/>
                <a:gd name="T23" fmla="*/ 302 h 406"/>
                <a:gd name="T24" fmla="*/ 26 w 415"/>
                <a:gd name="T25" fmla="*/ 324 h 406"/>
                <a:gd name="T26" fmla="*/ 40 w 415"/>
                <a:gd name="T27" fmla="*/ 351 h 406"/>
                <a:gd name="T28" fmla="*/ 51 w 415"/>
                <a:gd name="T29" fmla="*/ 375 h 406"/>
                <a:gd name="T30" fmla="*/ 66 w 415"/>
                <a:gd name="T31" fmla="*/ 388 h 406"/>
                <a:gd name="T32" fmla="*/ 90 w 415"/>
                <a:gd name="T33" fmla="*/ 392 h 406"/>
                <a:gd name="T34" fmla="*/ 127 w 415"/>
                <a:gd name="T35" fmla="*/ 395 h 406"/>
                <a:gd name="T36" fmla="*/ 191 w 415"/>
                <a:gd name="T37" fmla="*/ 398 h 406"/>
                <a:gd name="T38" fmla="*/ 285 w 415"/>
                <a:gd name="T39" fmla="*/ 403 h 406"/>
                <a:gd name="T40" fmla="*/ 299 w 415"/>
                <a:gd name="T41" fmla="*/ 376 h 406"/>
                <a:gd name="T42" fmla="*/ 313 w 415"/>
                <a:gd name="T43" fmla="*/ 340 h 406"/>
                <a:gd name="T44" fmla="*/ 315 w 415"/>
                <a:gd name="T45" fmla="*/ 312 h 406"/>
                <a:gd name="T46" fmla="*/ 336 w 415"/>
                <a:gd name="T47" fmla="*/ 297 h 406"/>
                <a:gd name="T48" fmla="*/ 346 w 415"/>
                <a:gd name="T49" fmla="*/ 279 h 406"/>
                <a:gd name="T50" fmla="*/ 348 w 415"/>
                <a:gd name="T51" fmla="*/ 270 h 406"/>
                <a:gd name="T52" fmla="*/ 335 w 415"/>
                <a:gd name="T53" fmla="*/ 255 h 406"/>
                <a:gd name="T54" fmla="*/ 355 w 415"/>
                <a:gd name="T55" fmla="*/ 237 h 406"/>
                <a:gd name="T56" fmla="*/ 373 w 415"/>
                <a:gd name="T57" fmla="*/ 223 h 406"/>
                <a:gd name="T58" fmla="*/ 386 w 415"/>
                <a:gd name="T59" fmla="*/ 199 h 406"/>
                <a:gd name="T60" fmla="*/ 397 w 415"/>
                <a:gd name="T61" fmla="*/ 185 h 406"/>
                <a:gd name="T62" fmla="*/ 402 w 415"/>
                <a:gd name="T63" fmla="*/ 168 h 406"/>
                <a:gd name="T64" fmla="*/ 410 w 415"/>
                <a:gd name="T65" fmla="*/ 152 h 406"/>
                <a:gd name="T66" fmla="*/ 406 w 415"/>
                <a:gd name="T67" fmla="*/ 143 h 406"/>
                <a:gd name="T68" fmla="*/ 414 w 415"/>
                <a:gd name="T69" fmla="*/ 132 h 406"/>
                <a:gd name="T70" fmla="*/ 411 w 415"/>
                <a:gd name="T71" fmla="*/ 120 h 406"/>
                <a:gd name="T72" fmla="*/ 395 w 415"/>
                <a:gd name="T73" fmla="*/ 112 h 406"/>
                <a:gd name="T74" fmla="*/ 372 w 415"/>
                <a:gd name="T75" fmla="*/ 109 h 406"/>
                <a:gd name="T76" fmla="*/ 349 w 415"/>
                <a:gd name="T77" fmla="*/ 119 h 406"/>
                <a:gd name="T78" fmla="*/ 331 w 415"/>
                <a:gd name="T79" fmla="*/ 134 h 406"/>
                <a:gd name="T80" fmla="*/ 311 w 415"/>
                <a:gd name="T81" fmla="*/ 145 h 406"/>
                <a:gd name="T82" fmla="*/ 302 w 415"/>
                <a:gd name="T83" fmla="*/ 150 h 406"/>
                <a:gd name="T84" fmla="*/ 291 w 415"/>
                <a:gd name="T85" fmla="*/ 147 h 406"/>
                <a:gd name="T86" fmla="*/ 266 w 415"/>
                <a:gd name="T87" fmla="*/ 145 h 406"/>
                <a:gd name="T88" fmla="*/ 259 w 415"/>
                <a:gd name="T89" fmla="*/ 126 h 406"/>
                <a:gd name="T90" fmla="*/ 241 w 415"/>
                <a:gd name="T91" fmla="*/ 128 h 406"/>
                <a:gd name="T92" fmla="*/ 218 w 415"/>
                <a:gd name="T93" fmla="*/ 130 h 406"/>
                <a:gd name="T94" fmla="*/ 205 w 415"/>
                <a:gd name="T95" fmla="*/ 109 h 406"/>
                <a:gd name="T96" fmla="*/ 189 w 415"/>
                <a:gd name="T97" fmla="*/ 82 h 406"/>
                <a:gd name="T98" fmla="*/ 186 w 415"/>
                <a:gd name="T99" fmla="*/ 71 h 406"/>
                <a:gd name="T100" fmla="*/ 177 w 415"/>
                <a:gd name="T101" fmla="*/ 54 h 406"/>
                <a:gd name="T102" fmla="*/ 168 w 415"/>
                <a:gd name="T103" fmla="*/ 42 h 406"/>
                <a:gd name="T104" fmla="*/ 156 w 415"/>
                <a:gd name="T105" fmla="*/ 36 h 406"/>
                <a:gd name="T106" fmla="*/ 141 w 415"/>
                <a:gd name="T107" fmla="*/ 27 h 406"/>
                <a:gd name="T108" fmla="*/ 134 w 415"/>
                <a:gd name="T109" fmla="*/ 8 h 406"/>
                <a:gd name="T110" fmla="*/ 111 w 415"/>
                <a:gd name="T111" fmla="*/ 4 h 406"/>
                <a:gd name="T112" fmla="*/ 95 w 415"/>
                <a:gd name="T113" fmla="*/ 7 h 406"/>
                <a:gd name="T114" fmla="*/ 96 w 415"/>
                <a:gd name="T115" fmla="*/ 15 h 406"/>
                <a:gd name="T116" fmla="*/ 53 w 415"/>
                <a:gd name="T117" fmla="*/ 23 h 406"/>
                <a:gd name="T118" fmla="*/ 31 w 415"/>
                <a:gd name="T119" fmla="*/ 31 h 406"/>
                <a:gd name="T120" fmla="*/ 14 w 415"/>
                <a:gd name="T121" fmla="*/ 39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5" h="406">
                  <a:moveTo>
                    <a:pt x="7" y="45"/>
                  </a:moveTo>
                  <a:cubicBezTo>
                    <a:pt x="5" y="45"/>
                    <a:pt x="4" y="46"/>
                    <a:pt x="3" y="46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9"/>
                    <a:pt x="3" y="50"/>
                  </a:cubicBezTo>
                  <a:cubicBezTo>
                    <a:pt x="3" y="51"/>
                    <a:pt x="2" y="52"/>
                    <a:pt x="1" y="52"/>
                  </a:cubicBezTo>
                  <a:cubicBezTo>
                    <a:pt x="1" y="52"/>
                    <a:pt x="0" y="52"/>
                    <a:pt x="0" y="51"/>
                  </a:cubicBezTo>
                  <a:cubicBezTo>
                    <a:pt x="0" y="53"/>
                    <a:pt x="0" y="56"/>
                    <a:pt x="0" y="57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60"/>
                    <a:pt x="2" y="62"/>
                  </a:cubicBezTo>
                  <a:cubicBezTo>
                    <a:pt x="2" y="63"/>
                    <a:pt x="3" y="70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0" y="79"/>
                    <a:pt x="1" y="83"/>
                    <a:pt x="3" y="86"/>
                  </a:cubicBezTo>
                  <a:cubicBezTo>
                    <a:pt x="4" y="89"/>
                    <a:pt x="5" y="92"/>
                    <a:pt x="5" y="94"/>
                  </a:cubicBezTo>
                  <a:cubicBezTo>
                    <a:pt x="5" y="95"/>
                    <a:pt x="5" y="96"/>
                    <a:pt x="5" y="97"/>
                  </a:cubicBezTo>
                  <a:cubicBezTo>
                    <a:pt x="5" y="98"/>
                    <a:pt x="5" y="99"/>
                    <a:pt x="6" y="100"/>
                  </a:cubicBezTo>
                  <a:cubicBezTo>
                    <a:pt x="6" y="101"/>
                    <a:pt x="6" y="102"/>
                    <a:pt x="6" y="103"/>
                  </a:cubicBezTo>
                  <a:cubicBezTo>
                    <a:pt x="6" y="105"/>
                    <a:pt x="6" y="106"/>
                    <a:pt x="7" y="106"/>
                  </a:cubicBezTo>
                  <a:cubicBezTo>
                    <a:pt x="8" y="107"/>
                    <a:pt x="8" y="106"/>
                    <a:pt x="9" y="106"/>
                  </a:cubicBezTo>
                  <a:cubicBezTo>
                    <a:pt x="11" y="106"/>
                    <a:pt x="13" y="106"/>
                    <a:pt x="14" y="107"/>
                  </a:cubicBezTo>
                  <a:cubicBezTo>
                    <a:pt x="16" y="109"/>
                    <a:pt x="16" y="111"/>
                    <a:pt x="17" y="113"/>
                  </a:cubicBezTo>
                  <a:cubicBezTo>
                    <a:pt x="17" y="113"/>
                    <a:pt x="17" y="114"/>
                    <a:pt x="17" y="114"/>
                  </a:cubicBezTo>
                  <a:cubicBezTo>
                    <a:pt x="18" y="116"/>
                    <a:pt x="18" y="116"/>
                    <a:pt x="18" y="117"/>
                  </a:cubicBezTo>
                  <a:cubicBezTo>
                    <a:pt x="19" y="117"/>
                    <a:pt x="19" y="118"/>
                    <a:pt x="20" y="119"/>
                  </a:cubicBezTo>
                  <a:cubicBezTo>
                    <a:pt x="21" y="120"/>
                    <a:pt x="21" y="121"/>
                    <a:pt x="21" y="122"/>
                  </a:cubicBezTo>
                  <a:cubicBezTo>
                    <a:pt x="22" y="123"/>
                    <a:pt x="22" y="123"/>
                    <a:pt x="22" y="124"/>
                  </a:cubicBezTo>
                  <a:cubicBezTo>
                    <a:pt x="23" y="126"/>
                    <a:pt x="28" y="130"/>
                    <a:pt x="31" y="131"/>
                  </a:cubicBezTo>
                  <a:cubicBezTo>
                    <a:pt x="33" y="132"/>
                    <a:pt x="36" y="132"/>
                    <a:pt x="40" y="132"/>
                  </a:cubicBezTo>
                  <a:cubicBezTo>
                    <a:pt x="43" y="132"/>
                    <a:pt x="46" y="132"/>
                    <a:pt x="49" y="133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6" y="135"/>
                    <a:pt x="59" y="136"/>
                    <a:pt x="62" y="141"/>
                  </a:cubicBezTo>
                  <a:cubicBezTo>
                    <a:pt x="63" y="143"/>
                    <a:pt x="63" y="144"/>
                    <a:pt x="63" y="144"/>
                  </a:cubicBezTo>
                  <a:cubicBezTo>
                    <a:pt x="64" y="144"/>
                    <a:pt x="64" y="145"/>
                    <a:pt x="65" y="145"/>
                  </a:cubicBezTo>
                  <a:cubicBezTo>
                    <a:pt x="66" y="145"/>
                    <a:pt x="67" y="145"/>
                    <a:pt x="67" y="145"/>
                  </a:cubicBezTo>
                  <a:cubicBezTo>
                    <a:pt x="70" y="145"/>
                    <a:pt x="71" y="146"/>
                    <a:pt x="73" y="149"/>
                  </a:cubicBezTo>
                  <a:cubicBezTo>
                    <a:pt x="74" y="149"/>
                    <a:pt x="74" y="150"/>
                    <a:pt x="74" y="151"/>
                  </a:cubicBezTo>
                  <a:cubicBezTo>
                    <a:pt x="79" y="151"/>
                    <a:pt x="84" y="149"/>
                    <a:pt x="88" y="146"/>
                  </a:cubicBezTo>
                  <a:cubicBezTo>
                    <a:pt x="89" y="145"/>
                    <a:pt x="89" y="145"/>
                    <a:pt x="89" y="145"/>
                  </a:cubicBezTo>
                  <a:cubicBezTo>
                    <a:pt x="90" y="144"/>
                    <a:pt x="93" y="143"/>
                    <a:pt x="95" y="143"/>
                  </a:cubicBezTo>
                  <a:cubicBezTo>
                    <a:pt x="96" y="143"/>
                    <a:pt x="97" y="144"/>
                    <a:pt x="97" y="146"/>
                  </a:cubicBezTo>
                  <a:cubicBezTo>
                    <a:pt x="99" y="149"/>
                    <a:pt x="95" y="151"/>
                    <a:pt x="93" y="153"/>
                  </a:cubicBezTo>
                  <a:cubicBezTo>
                    <a:pt x="93" y="153"/>
                    <a:pt x="92" y="153"/>
                    <a:pt x="92" y="154"/>
                  </a:cubicBezTo>
                  <a:cubicBezTo>
                    <a:pt x="92" y="154"/>
                    <a:pt x="92" y="155"/>
                    <a:pt x="91" y="155"/>
                  </a:cubicBezTo>
                  <a:cubicBezTo>
                    <a:pt x="85" y="161"/>
                    <a:pt x="80" y="170"/>
                    <a:pt x="76" y="179"/>
                  </a:cubicBezTo>
                  <a:cubicBezTo>
                    <a:pt x="74" y="183"/>
                    <a:pt x="71" y="188"/>
                    <a:pt x="69" y="192"/>
                  </a:cubicBezTo>
                  <a:cubicBezTo>
                    <a:pt x="66" y="198"/>
                    <a:pt x="63" y="203"/>
                    <a:pt x="60" y="209"/>
                  </a:cubicBezTo>
                  <a:cubicBezTo>
                    <a:pt x="59" y="212"/>
                    <a:pt x="58" y="215"/>
                    <a:pt x="57" y="217"/>
                  </a:cubicBezTo>
                  <a:cubicBezTo>
                    <a:pt x="56" y="222"/>
                    <a:pt x="54" y="227"/>
                    <a:pt x="52" y="232"/>
                  </a:cubicBezTo>
                  <a:cubicBezTo>
                    <a:pt x="51" y="233"/>
                    <a:pt x="50" y="235"/>
                    <a:pt x="49" y="236"/>
                  </a:cubicBezTo>
                  <a:cubicBezTo>
                    <a:pt x="48" y="238"/>
                    <a:pt x="47" y="240"/>
                    <a:pt x="47" y="242"/>
                  </a:cubicBezTo>
                  <a:cubicBezTo>
                    <a:pt x="46" y="244"/>
                    <a:pt x="45" y="247"/>
                    <a:pt x="44" y="249"/>
                  </a:cubicBezTo>
                  <a:cubicBezTo>
                    <a:pt x="43" y="252"/>
                    <a:pt x="43" y="254"/>
                    <a:pt x="42" y="257"/>
                  </a:cubicBezTo>
                  <a:cubicBezTo>
                    <a:pt x="40" y="262"/>
                    <a:pt x="37" y="266"/>
                    <a:pt x="34" y="270"/>
                  </a:cubicBezTo>
                  <a:cubicBezTo>
                    <a:pt x="32" y="272"/>
                    <a:pt x="30" y="275"/>
                    <a:pt x="29" y="278"/>
                  </a:cubicBezTo>
                  <a:cubicBezTo>
                    <a:pt x="26" y="282"/>
                    <a:pt x="24" y="287"/>
                    <a:pt x="22" y="291"/>
                  </a:cubicBezTo>
                  <a:cubicBezTo>
                    <a:pt x="22" y="292"/>
                    <a:pt x="21" y="293"/>
                    <a:pt x="21" y="294"/>
                  </a:cubicBezTo>
                  <a:cubicBezTo>
                    <a:pt x="20" y="297"/>
                    <a:pt x="20" y="299"/>
                    <a:pt x="18" y="301"/>
                  </a:cubicBezTo>
                  <a:cubicBezTo>
                    <a:pt x="19" y="301"/>
                    <a:pt x="19" y="302"/>
                    <a:pt x="19" y="302"/>
                  </a:cubicBezTo>
                  <a:cubicBezTo>
                    <a:pt x="18" y="305"/>
                    <a:pt x="19" y="305"/>
                    <a:pt x="21" y="307"/>
                  </a:cubicBezTo>
                  <a:cubicBezTo>
                    <a:pt x="23" y="308"/>
                    <a:pt x="25" y="310"/>
                    <a:pt x="26" y="312"/>
                  </a:cubicBezTo>
                  <a:cubicBezTo>
                    <a:pt x="27" y="314"/>
                    <a:pt x="28" y="317"/>
                    <a:pt x="27" y="320"/>
                  </a:cubicBezTo>
                  <a:cubicBezTo>
                    <a:pt x="27" y="321"/>
                    <a:pt x="27" y="322"/>
                    <a:pt x="26" y="323"/>
                  </a:cubicBezTo>
                  <a:cubicBezTo>
                    <a:pt x="26" y="323"/>
                    <a:pt x="26" y="324"/>
                    <a:pt x="26" y="324"/>
                  </a:cubicBezTo>
                  <a:cubicBezTo>
                    <a:pt x="31" y="325"/>
                    <a:pt x="32" y="330"/>
                    <a:pt x="32" y="334"/>
                  </a:cubicBezTo>
                  <a:cubicBezTo>
                    <a:pt x="32" y="335"/>
                    <a:pt x="32" y="337"/>
                    <a:pt x="32" y="338"/>
                  </a:cubicBezTo>
                  <a:cubicBezTo>
                    <a:pt x="33" y="340"/>
                    <a:pt x="34" y="341"/>
                    <a:pt x="36" y="343"/>
                  </a:cubicBezTo>
                  <a:cubicBezTo>
                    <a:pt x="37" y="345"/>
                    <a:pt x="38" y="347"/>
                    <a:pt x="39" y="349"/>
                  </a:cubicBezTo>
                  <a:cubicBezTo>
                    <a:pt x="40" y="351"/>
                    <a:pt x="40" y="351"/>
                    <a:pt x="40" y="351"/>
                  </a:cubicBezTo>
                  <a:cubicBezTo>
                    <a:pt x="41" y="354"/>
                    <a:pt x="42" y="357"/>
                    <a:pt x="42" y="360"/>
                  </a:cubicBezTo>
                  <a:cubicBezTo>
                    <a:pt x="42" y="362"/>
                    <a:pt x="42" y="364"/>
                    <a:pt x="42" y="366"/>
                  </a:cubicBezTo>
                  <a:cubicBezTo>
                    <a:pt x="43" y="367"/>
                    <a:pt x="43" y="369"/>
                    <a:pt x="43" y="370"/>
                  </a:cubicBezTo>
                  <a:cubicBezTo>
                    <a:pt x="45" y="370"/>
                    <a:pt x="48" y="372"/>
                    <a:pt x="49" y="374"/>
                  </a:cubicBezTo>
                  <a:cubicBezTo>
                    <a:pt x="50" y="375"/>
                    <a:pt x="50" y="375"/>
                    <a:pt x="51" y="375"/>
                  </a:cubicBezTo>
                  <a:cubicBezTo>
                    <a:pt x="53" y="377"/>
                    <a:pt x="54" y="378"/>
                    <a:pt x="56" y="380"/>
                  </a:cubicBezTo>
                  <a:cubicBezTo>
                    <a:pt x="57" y="381"/>
                    <a:pt x="57" y="382"/>
                    <a:pt x="58" y="384"/>
                  </a:cubicBezTo>
                  <a:cubicBezTo>
                    <a:pt x="59" y="385"/>
                    <a:pt x="59" y="386"/>
                    <a:pt x="60" y="387"/>
                  </a:cubicBezTo>
                  <a:cubicBezTo>
                    <a:pt x="61" y="388"/>
                    <a:pt x="61" y="388"/>
                    <a:pt x="63" y="388"/>
                  </a:cubicBezTo>
                  <a:cubicBezTo>
                    <a:pt x="64" y="388"/>
                    <a:pt x="65" y="388"/>
                    <a:pt x="66" y="388"/>
                  </a:cubicBezTo>
                  <a:cubicBezTo>
                    <a:pt x="69" y="389"/>
                    <a:pt x="70" y="390"/>
                    <a:pt x="71" y="391"/>
                  </a:cubicBezTo>
                  <a:cubicBezTo>
                    <a:pt x="71" y="392"/>
                    <a:pt x="71" y="392"/>
                    <a:pt x="72" y="393"/>
                  </a:cubicBezTo>
                  <a:cubicBezTo>
                    <a:pt x="73" y="394"/>
                    <a:pt x="76" y="393"/>
                    <a:pt x="78" y="393"/>
                  </a:cubicBezTo>
                  <a:cubicBezTo>
                    <a:pt x="79" y="392"/>
                    <a:pt x="80" y="392"/>
                    <a:pt x="82" y="392"/>
                  </a:cubicBezTo>
                  <a:cubicBezTo>
                    <a:pt x="84" y="392"/>
                    <a:pt x="87" y="392"/>
                    <a:pt x="90" y="392"/>
                  </a:cubicBezTo>
                  <a:cubicBezTo>
                    <a:pt x="93" y="392"/>
                    <a:pt x="96" y="392"/>
                    <a:pt x="98" y="392"/>
                  </a:cubicBezTo>
                  <a:cubicBezTo>
                    <a:pt x="98" y="392"/>
                    <a:pt x="98" y="392"/>
                    <a:pt x="98" y="392"/>
                  </a:cubicBezTo>
                  <a:cubicBezTo>
                    <a:pt x="101" y="392"/>
                    <a:pt x="104" y="393"/>
                    <a:pt x="106" y="393"/>
                  </a:cubicBezTo>
                  <a:cubicBezTo>
                    <a:pt x="107" y="393"/>
                    <a:pt x="109" y="394"/>
                    <a:pt x="111" y="394"/>
                  </a:cubicBezTo>
                  <a:cubicBezTo>
                    <a:pt x="116" y="394"/>
                    <a:pt x="121" y="394"/>
                    <a:pt x="127" y="395"/>
                  </a:cubicBezTo>
                  <a:cubicBezTo>
                    <a:pt x="129" y="395"/>
                    <a:pt x="131" y="395"/>
                    <a:pt x="133" y="395"/>
                  </a:cubicBezTo>
                  <a:cubicBezTo>
                    <a:pt x="137" y="395"/>
                    <a:pt x="140" y="395"/>
                    <a:pt x="144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52" y="396"/>
                    <a:pt x="156" y="397"/>
                    <a:pt x="160" y="397"/>
                  </a:cubicBezTo>
                  <a:cubicBezTo>
                    <a:pt x="170" y="397"/>
                    <a:pt x="181" y="397"/>
                    <a:pt x="191" y="398"/>
                  </a:cubicBezTo>
                  <a:cubicBezTo>
                    <a:pt x="202" y="399"/>
                    <a:pt x="214" y="399"/>
                    <a:pt x="225" y="399"/>
                  </a:cubicBezTo>
                  <a:cubicBezTo>
                    <a:pt x="239" y="399"/>
                    <a:pt x="254" y="401"/>
                    <a:pt x="270" y="404"/>
                  </a:cubicBezTo>
                  <a:cubicBezTo>
                    <a:pt x="271" y="404"/>
                    <a:pt x="271" y="404"/>
                    <a:pt x="271" y="404"/>
                  </a:cubicBezTo>
                  <a:cubicBezTo>
                    <a:pt x="275" y="405"/>
                    <a:pt x="282" y="406"/>
                    <a:pt x="285" y="405"/>
                  </a:cubicBezTo>
                  <a:cubicBezTo>
                    <a:pt x="285" y="404"/>
                    <a:pt x="285" y="404"/>
                    <a:pt x="285" y="403"/>
                  </a:cubicBezTo>
                  <a:cubicBezTo>
                    <a:pt x="285" y="401"/>
                    <a:pt x="285" y="398"/>
                    <a:pt x="286" y="395"/>
                  </a:cubicBezTo>
                  <a:cubicBezTo>
                    <a:pt x="286" y="393"/>
                    <a:pt x="287" y="392"/>
                    <a:pt x="288" y="391"/>
                  </a:cubicBezTo>
                  <a:cubicBezTo>
                    <a:pt x="288" y="391"/>
                    <a:pt x="289" y="390"/>
                    <a:pt x="289" y="389"/>
                  </a:cubicBezTo>
                  <a:cubicBezTo>
                    <a:pt x="290" y="388"/>
                    <a:pt x="291" y="386"/>
                    <a:pt x="291" y="385"/>
                  </a:cubicBezTo>
                  <a:cubicBezTo>
                    <a:pt x="293" y="381"/>
                    <a:pt x="294" y="378"/>
                    <a:pt x="299" y="376"/>
                  </a:cubicBezTo>
                  <a:cubicBezTo>
                    <a:pt x="303" y="374"/>
                    <a:pt x="303" y="374"/>
                    <a:pt x="304" y="371"/>
                  </a:cubicBezTo>
                  <a:cubicBezTo>
                    <a:pt x="304" y="370"/>
                    <a:pt x="305" y="368"/>
                    <a:pt x="305" y="366"/>
                  </a:cubicBezTo>
                  <a:cubicBezTo>
                    <a:pt x="307" y="363"/>
                    <a:pt x="308" y="361"/>
                    <a:pt x="310" y="358"/>
                  </a:cubicBezTo>
                  <a:cubicBezTo>
                    <a:pt x="312" y="356"/>
                    <a:pt x="313" y="354"/>
                    <a:pt x="314" y="352"/>
                  </a:cubicBezTo>
                  <a:cubicBezTo>
                    <a:pt x="317" y="347"/>
                    <a:pt x="314" y="342"/>
                    <a:pt x="313" y="340"/>
                  </a:cubicBezTo>
                  <a:cubicBezTo>
                    <a:pt x="311" y="336"/>
                    <a:pt x="308" y="332"/>
                    <a:pt x="311" y="326"/>
                  </a:cubicBezTo>
                  <a:cubicBezTo>
                    <a:pt x="312" y="325"/>
                    <a:pt x="313" y="324"/>
                    <a:pt x="314" y="323"/>
                  </a:cubicBezTo>
                  <a:cubicBezTo>
                    <a:pt x="315" y="322"/>
                    <a:pt x="316" y="322"/>
                    <a:pt x="316" y="321"/>
                  </a:cubicBezTo>
                  <a:cubicBezTo>
                    <a:pt x="317" y="320"/>
                    <a:pt x="316" y="318"/>
                    <a:pt x="316" y="316"/>
                  </a:cubicBezTo>
                  <a:cubicBezTo>
                    <a:pt x="315" y="315"/>
                    <a:pt x="315" y="314"/>
                    <a:pt x="315" y="312"/>
                  </a:cubicBezTo>
                  <a:cubicBezTo>
                    <a:pt x="316" y="309"/>
                    <a:pt x="319" y="306"/>
                    <a:pt x="321" y="305"/>
                  </a:cubicBezTo>
                  <a:cubicBezTo>
                    <a:pt x="323" y="304"/>
                    <a:pt x="327" y="302"/>
                    <a:pt x="329" y="303"/>
                  </a:cubicBezTo>
                  <a:cubicBezTo>
                    <a:pt x="330" y="302"/>
                    <a:pt x="330" y="302"/>
                    <a:pt x="331" y="302"/>
                  </a:cubicBezTo>
                  <a:cubicBezTo>
                    <a:pt x="332" y="302"/>
                    <a:pt x="333" y="302"/>
                    <a:pt x="333" y="303"/>
                  </a:cubicBezTo>
                  <a:cubicBezTo>
                    <a:pt x="335" y="302"/>
                    <a:pt x="335" y="300"/>
                    <a:pt x="336" y="297"/>
                  </a:cubicBezTo>
                  <a:cubicBezTo>
                    <a:pt x="337" y="294"/>
                    <a:pt x="338" y="291"/>
                    <a:pt x="340" y="289"/>
                  </a:cubicBezTo>
                  <a:cubicBezTo>
                    <a:pt x="341" y="288"/>
                    <a:pt x="341" y="287"/>
                    <a:pt x="342" y="287"/>
                  </a:cubicBezTo>
                  <a:cubicBezTo>
                    <a:pt x="343" y="285"/>
                    <a:pt x="344" y="285"/>
                    <a:pt x="345" y="282"/>
                  </a:cubicBezTo>
                  <a:cubicBezTo>
                    <a:pt x="345" y="282"/>
                    <a:pt x="345" y="282"/>
                    <a:pt x="345" y="281"/>
                  </a:cubicBezTo>
                  <a:cubicBezTo>
                    <a:pt x="345" y="280"/>
                    <a:pt x="346" y="280"/>
                    <a:pt x="346" y="279"/>
                  </a:cubicBezTo>
                  <a:cubicBezTo>
                    <a:pt x="346" y="279"/>
                    <a:pt x="345" y="277"/>
                    <a:pt x="345" y="277"/>
                  </a:cubicBezTo>
                  <a:cubicBezTo>
                    <a:pt x="345" y="277"/>
                    <a:pt x="345" y="276"/>
                    <a:pt x="345" y="276"/>
                  </a:cubicBezTo>
                  <a:cubicBezTo>
                    <a:pt x="345" y="276"/>
                    <a:pt x="345" y="276"/>
                    <a:pt x="345" y="276"/>
                  </a:cubicBezTo>
                  <a:cubicBezTo>
                    <a:pt x="346" y="274"/>
                    <a:pt x="347" y="272"/>
                    <a:pt x="347" y="271"/>
                  </a:cubicBezTo>
                  <a:cubicBezTo>
                    <a:pt x="348" y="271"/>
                    <a:pt x="348" y="270"/>
                    <a:pt x="348" y="270"/>
                  </a:cubicBezTo>
                  <a:cubicBezTo>
                    <a:pt x="348" y="270"/>
                    <a:pt x="348" y="269"/>
                    <a:pt x="346" y="268"/>
                  </a:cubicBezTo>
                  <a:cubicBezTo>
                    <a:pt x="344" y="267"/>
                    <a:pt x="342" y="267"/>
                    <a:pt x="340" y="266"/>
                  </a:cubicBezTo>
                  <a:cubicBezTo>
                    <a:pt x="337" y="265"/>
                    <a:pt x="333" y="265"/>
                    <a:pt x="330" y="262"/>
                  </a:cubicBezTo>
                  <a:cubicBezTo>
                    <a:pt x="330" y="261"/>
                    <a:pt x="330" y="260"/>
                    <a:pt x="330" y="260"/>
                  </a:cubicBezTo>
                  <a:cubicBezTo>
                    <a:pt x="331" y="257"/>
                    <a:pt x="334" y="256"/>
                    <a:pt x="335" y="255"/>
                  </a:cubicBezTo>
                  <a:cubicBezTo>
                    <a:pt x="336" y="255"/>
                    <a:pt x="337" y="254"/>
                    <a:pt x="338" y="254"/>
                  </a:cubicBezTo>
                  <a:cubicBezTo>
                    <a:pt x="339" y="253"/>
                    <a:pt x="339" y="252"/>
                    <a:pt x="340" y="251"/>
                  </a:cubicBezTo>
                  <a:cubicBezTo>
                    <a:pt x="340" y="250"/>
                    <a:pt x="341" y="249"/>
                    <a:pt x="342" y="248"/>
                  </a:cubicBezTo>
                  <a:cubicBezTo>
                    <a:pt x="344" y="246"/>
                    <a:pt x="346" y="244"/>
                    <a:pt x="349" y="243"/>
                  </a:cubicBezTo>
                  <a:cubicBezTo>
                    <a:pt x="351" y="241"/>
                    <a:pt x="354" y="239"/>
                    <a:pt x="355" y="237"/>
                  </a:cubicBezTo>
                  <a:cubicBezTo>
                    <a:pt x="356" y="236"/>
                    <a:pt x="356" y="236"/>
                    <a:pt x="356" y="235"/>
                  </a:cubicBezTo>
                  <a:cubicBezTo>
                    <a:pt x="357" y="234"/>
                    <a:pt x="358" y="232"/>
                    <a:pt x="361" y="231"/>
                  </a:cubicBezTo>
                  <a:cubicBezTo>
                    <a:pt x="362" y="231"/>
                    <a:pt x="363" y="231"/>
                    <a:pt x="364" y="231"/>
                  </a:cubicBezTo>
                  <a:cubicBezTo>
                    <a:pt x="365" y="231"/>
                    <a:pt x="366" y="231"/>
                    <a:pt x="366" y="231"/>
                  </a:cubicBezTo>
                  <a:cubicBezTo>
                    <a:pt x="370" y="229"/>
                    <a:pt x="371" y="227"/>
                    <a:pt x="373" y="223"/>
                  </a:cubicBezTo>
                  <a:cubicBezTo>
                    <a:pt x="374" y="222"/>
                    <a:pt x="374" y="221"/>
                    <a:pt x="375" y="219"/>
                  </a:cubicBezTo>
                  <a:cubicBezTo>
                    <a:pt x="376" y="218"/>
                    <a:pt x="378" y="216"/>
                    <a:pt x="379" y="215"/>
                  </a:cubicBezTo>
                  <a:cubicBezTo>
                    <a:pt x="381" y="213"/>
                    <a:pt x="382" y="210"/>
                    <a:pt x="383" y="208"/>
                  </a:cubicBezTo>
                  <a:cubicBezTo>
                    <a:pt x="384" y="207"/>
                    <a:pt x="384" y="206"/>
                    <a:pt x="384" y="205"/>
                  </a:cubicBezTo>
                  <a:cubicBezTo>
                    <a:pt x="385" y="203"/>
                    <a:pt x="385" y="201"/>
                    <a:pt x="386" y="199"/>
                  </a:cubicBezTo>
                  <a:cubicBezTo>
                    <a:pt x="387" y="198"/>
                    <a:pt x="388" y="198"/>
                    <a:pt x="389" y="197"/>
                  </a:cubicBezTo>
                  <a:cubicBezTo>
                    <a:pt x="389" y="197"/>
                    <a:pt x="390" y="196"/>
                    <a:pt x="390" y="196"/>
                  </a:cubicBezTo>
                  <a:cubicBezTo>
                    <a:pt x="391" y="195"/>
                    <a:pt x="391" y="194"/>
                    <a:pt x="392" y="192"/>
                  </a:cubicBezTo>
                  <a:cubicBezTo>
                    <a:pt x="392" y="191"/>
                    <a:pt x="393" y="189"/>
                    <a:pt x="394" y="188"/>
                  </a:cubicBezTo>
                  <a:cubicBezTo>
                    <a:pt x="395" y="186"/>
                    <a:pt x="396" y="186"/>
                    <a:pt x="397" y="185"/>
                  </a:cubicBezTo>
                  <a:cubicBezTo>
                    <a:pt x="398" y="184"/>
                    <a:pt x="398" y="184"/>
                    <a:pt x="399" y="183"/>
                  </a:cubicBezTo>
                  <a:cubicBezTo>
                    <a:pt x="399" y="182"/>
                    <a:pt x="400" y="179"/>
                    <a:pt x="400" y="178"/>
                  </a:cubicBezTo>
                  <a:cubicBezTo>
                    <a:pt x="400" y="177"/>
                    <a:pt x="400" y="177"/>
                    <a:pt x="400" y="176"/>
                  </a:cubicBezTo>
                  <a:cubicBezTo>
                    <a:pt x="400" y="175"/>
                    <a:pt x="400" y="174"/>
                    <a:pt x="400" y="173"/>
                  </a:cubicBezTo>
                  <a:cubicBezTo>
                    <a:pt x="400" y="171"/>
                    <a:pt x="401" y="169"/>
                    <a:pt x="402" y="168"/>
                  </a:cubicBezTo>
                  <a:cubicBezTo>
                    <a:pt x="403" y="168"/>
                    <a:pt x="404" y="167"/>
                    <a:pt x="404" y="167"/>
                  </a:cubicBezTo>
                  <a:cubicBezTo>
                    <a:pt x="404" y="166"/>
                    <a:pt x="405" y="165"/>
                    <a:pt x="405" y="163"/>
                  </a:cubicBezTo>
                  <a:cubicBezTo>
                    <a:pt x="405" y="162"/>
                    <a:pt x="405" y="160"/>
                    <a:pt x="406" y="159"/>
                  </a:cubicBezTo>
                  <a:cubicBezTo>
                    <a:pt x="407" y="158"/>
                    <a:pt x="407" y="157"/>
                    <a:pt x="408" y="156"/>
                  </a:cubicBezTo>
                  <a:cubicBezTo>
                    <a:pt x="409" y="154"/>
                    <a:pt x="409" y="153"/>
                    <a:pt x="410" y="152"/>
                  </a:cubicBezTo>
                  <a:cubicBezTo>
                    <a:pt x="410" y="152"/>
                    <a:pt x="410" y="151"/>
                    <a:pt x="410" y="151"/>
                  </a:cubicBezTo>
                  <a:cubicBezTo>
                    <a:pt x="410" y="150"/>
                    <a:pt x="410" y="149"/>
                    <a:pt x="411" y="147"/>
                  </a:cubicBezTo>
                  <a:cubicBezTo>
                    <a:pt x="411" y="147"/>
                    <a:pt x="411" y="147"/>
                    <a:pt x="411" y="147"/>
                  </a:cubicBezTo>
                  <a:cubicBezTo>
                    <a:pt x="411" y="147"/>
                    <a:pt x="411" y="147"/>
                    <a:pt x="409" y="146"/>
                  </a:cubicBezTo>
                  <a:cubicBezTo>
                    <a:pt x="408" y="145"/>
                    <a:pt x="406" y="144"/>
                    <a:pt x="406" y="143"/>
                  </a:cubicBezTo>
                  <a:cubicBezTo>
                    <a:pt x="406" y="141"/>
                    <a:pt x="407" y="140"/>
                    <a:pt x="407" y="139"/>
                  </a:cubicBezTo>
                  <a:cubicBezTo>
                    <a:pt x="408" y="138"/>
                    <a:pt x="409" y="138"/>
                    <a:pt x="411" y="137"/>
                  </a:cubicBezTo>
                  <a:cubicBezTo>
                    <a:pt x="411" y="137"/>
                    <a:pt x="412" y="137"/>
                    <a:pt x="412" y="137"/>
                  </a:cubicBezTo>
                  <a:cubicBezTo>
                    <a:pt x="413" y="136"/>
                    <a:pt x="413" y="136"/>
                    <a:pt x="413" y="134"/>
                  </a:cubicBezTo>
                  <a:cubicBezTo>
                    <a:pt x="414" y="132"/>
                    <a:pt x="414" y="132"/>
                    <a:pt x="414" y="132"/>
                  </a:cubicBezTo>
                  <a:cubicBezTo>
                    <a:pt x="415" y="130"/>
                    <a:pt x="415" y="127"/>
                    <a:pt x="415" y="125"/>
                  </a:cubicBezTo>
                  <a:cubicBezTo>
                    <a:pt x="415" y="125"/>
                    <a:pt x="414" y="125"/>
                    <a:pt x="414" y="125"/>
                  </a:cubicBezTo>
                  <a:cubicBezTo>
                    <a:pt x="414" y="124"/>
                    <a:pt x="414" y="123"/>
                    <a:pt x="415" y="122"/>
                  </a:cubicBezTo>
                  <a:cubicBezTo>
                    <a:pt x="414" y="122"/>
                    <a:pt x="414" y="121"/>
                    <a:pt x="412" y="120"/>
                  </a:cubicBezTo>
                  <a:cubicBezTo>
                    <a:pt x="411" y="120"/>
                    <a:pt x="411" y="120"/>
                    <a:pt x="411" y="120"/>
                  </a:cubicBezTo>
                  <a:cubicBezTo>
                    <a:pt x="410" y="119"/>
                    <a:pt x="409" y="118"/>
                    <a:pt x="408" y="117"/>
                  </a:cubicBezTo>
                  <a:cubicBezTo>
                    <a:pt x="407" y="117"/>
                    <a:pt x="405" y="116"/>
                    <a:pt x="404" y="115"/>
                  </a:cubicBezTo>
                  <a:cubicBezTo>
                    <a:pt x="404" y="115"/>
                    <a:pt x="403" y="115"/>
                    <a:pt x="402" y="115"/>
                  </a:cubicBezTo>
                  <a:cubicBezTo>
                    <a:pt x="401" y="115"/>
                    <a:pt x="400" y="115"/>
                    <a:pt x="398" y="115"/>
                  </a:cubicBezTo>
                  <a:cubicBezTo>
                    <a:pt x="397" y="114"/>
                    <a:pt x="396" y="113"/>
                    <a:pt x="395" y="112"/>
                  </a:cubicBezTo>
                  <a:cubicBezTo>
                    <a:pt x="394" y="112"/>
                    <a:pt x="394" y="111"/>
                    <a:pt x="393" y="111"/>
                  </a:cubicBezTo>
                  <a:cubicBezTo>
                    <a:pt x="392" y="110"/>
                    <a:pt x="389" y="110"/>
                    <a:pt x="387" y="110"/>
                  </a:cubicBezTo>
                  <a:cubicBezTo>
                    <a:pt x="385" y="110"/>
                    <a:pt x="384" y="110"/>
                    <a:pt x="382" y="110"/>
                  </a:cubicBezTo>
                  <a:cubicBezTo>
                    <a:pt x="381" y="110"/>
                    <a:pt x="380" y="109"/>
                    <a:pt x="378" y="109"/>
                  </a:cubicBezTo>
                  <a:cubicBezTo>
                    <a:pt x="376" y="109"/>
                    <a:pt x="374" y="109"/>
                    <a:pt x="372" y="109"/>
                  </a:cubicBezTo>
                  <a:cubicBezTo>
                    <a:pt x="371" y="108"/>
                    <a:pt x="370" y="108"/>
                    <a:pt x="370" y="108"/>
                  </a:cubicBezTo>
                  <a:cubicBezTo>
                    <a:pt x="367" y="107"/>
                    <a:pt x="365" y="107"/>
                    <a:pt x="363" y="108"/>
                  </a:cubicBezTo>
                  <a:cubicBezTo>
                    <a:pt x="361" y="109"/>
                    <a:pt x="358" y="111"/>
                    <a:pt x="356" y="113"/>
                  </a:cubicBezTo>
                  <a:cubicBezTo>
                    <a:pt x="354" y="116"/>
                    <a:pt x="353" y="117"/>
                    <a:pt x="350" y="119"/>
                  </a:cubicBezTo>
                  <a:cubicBezTo>
                    <a:pt x="349" y="119"/>
                    <a:pt x="349" y="119"/>
                    <a:pt x="349" y="119"/>
                  </a:cubicBezTo>
                  <a:cubicBezTo>
                    <a:pt x="347" y="121"/>
                    <a:pt x="346" y="122"/>
                    <a:pt x="345" y="124"/>
                  </a:cubicBezTo>
                  <a:cubicBezTo>
                    <a:pt x="344" y="125"/>
                    <a:pt x="344" y="126"/>
                    <a:pt x="343" y="126"/>
                  </a:cubicBezTo>
                  <a:cubicBezTo>
                    <a:pt x="341" y="129"/>
                    <a:pt x="338" y="130"/>
                    <a:pt x="336" y="131"/>
                  </a:cubicBezTo>
                  <a:cubicBezTo>
                    <a:pt x="334" y="132"/>
                    <a:pt x="333" y="132"/>
                    <a:pt x="332" y="133"/>
                  </a:cubicBezTo>
                  <a:cubicBezTo>
                    <a:pt x="331" y="134"/>
                    <a:pt x="331" y="134"/>
                    <a:pt x="331" y="134"/>
                  </a:cubicBezTo>
                  <a:cubicBezTo>
                    <a:pt x="328" y="136"/>
                    <a:pt x="324" y="138"/>
                    <a:pt x="322" y="141"/>
                  </a:cubicBezTo>
                  <a:cubicBezTo>
                    <a:pt x="321" y="142"/>
                    <a:pt x="321" y="142"/>
                    <a:pt x="320" y="143"/>
                  </a:cubicBezTo>
                  <a:cubicBezTo>
                    <a:pt x="319" y="146"/>
                    <a:pt x="317" y="150"/>
                    <a:pt x="312" y="149"/>
                  </a:cubicBezTo>
                  <a:cubicBezTo>
                    <a:pt x="311" y="148"/>
                    <a:pt x="311" y="147"/>
                    <a:pt x="311" y="146"/>
                  </a:cubicBezTo>
                  <a:cubicBezTo>
                    <a:pt x="311" y="145"/>
                    <a:pt x="311" y="145"/>
                    <a:pt x="311" y="145"/>
                  </a:cubicBezTo>
                  <a:cubicBezTo>
                    <a:pt x="311" y="145"/>
                    <a:pt x="311" y="144"/>
                    <a:pt x="311" y="143"/>
                  </a:cubicBezTo>
                  <a:cubicBezTo>
                    <a:pt x="311" y="144"/>
                    <a:pt x="310" y="144"/>
                    <a:pt x="310" y="145"/>
                  </a:cubicBezTo>
                  <a:cubicBezTo>
                    <a:pt x="308" y="146"/>
                    <a:pt x="307" y="146"/>
                    <a:pt x="306" y="146"/>
                  </a:cubicBezTo>
                  <a:cubicBezTo>
                    <a:pt x="305" y="146"/>
                    <a:pt x="305" y="146"/>
                    <a:pt x="304" y="147"/>
                  </a:cubicBezTo>
                  <a:cubicBezTo>
                    <a:pt x="303" y="147"/>
                    <a:pt x="302" y="148"/>
                    <a:pt x="302" y="150"/>
                  </a:cubicBezTo>
                  <a:cubicBezTo>
                    <a:pt x="301" y="151"/>
                    <a:pt x="300" y="153"/>
                    <a:pt x="299" y="154"/>
                  </a:cubicBezTo>
                  <a:cubicBezTo>
                    <a:pt x="298" y="154"/>
                    <a:pt x="298" y="154"/>
                    <a:pt x="297" y="154"/>
                  </a:cubicBezTo>
                  <a:cubicBezTo>
                    <a:pt x="297" y="154"/>
                    <a:pt x="296" y="154"/>
                    <a:pt x="296" y="154"/>
                  </a:cubicBezTo>
                  <a:cubicBezTo>
                    <a:pt x="294" y="152"/>
                    <a:pt x="293" y="150"/>
                    <a:pt x="292" y="148"/>
                  </a:cubicBezTo>
                  <a:cubicBezTo>
                    <a:pt x="292" y="148"/>
                    <a:pt x="292" y="147"/>
                    <a:pt x="291" y="147"/>
                  </a:cubicBezTo>
                  <a:cubicBezTo>
                    <a:pt x="291" y="148"/>
                    <a:pt x="290" y="148"/>
                    <a:pt x="289" y="148"/>
                  </a:cubicBezTo>
                  <a:cubicBezTo>
                    <a:pt x="288" y="148"/>
                    <a:pt x="288" y="148"/>
                    <a:pt x="287" y="148"/>
                  </a:cubicBezTo>
                  <a:cubicBezTo>
                    <a:pt x="286" y="148"/>
                    <a:pt x="285" y="149"/>
                    <a:pt x="284" y="150"/>
                  </a:cubicBezTo>
                  <a:cubicBezTo>
                    <a:pt x="282" y="151"/>
                    <a:pt x="281" y="152"/>
                    <a:pt x="279" y="152"/>
                  </a:cubicBezTo>
                  <a:cubicBezTo>
                    <a:pt x="275" y="153"/>
                    <a:pt x="268" y="148"/>
                    <a:pt x="266" y="145"/>
                  </a:cubicBezTo>
                  <a:cubicBezTo>
                    <a:pt x="265" y="143"/>
                    <a:pt x="264" y="141"/>
                    <a:pt x="264" y="139"/>
                  </a:cubicBezTo>
                  <a:cubicBezTo>
                    <a:pt x="263" y="137"/>
                    <a:pt x="263" y="135"/>
                    <a:pt x="262" y="134"/>
                  </a:cubicBezTo>
                  <a:cubicBezTo>
                    <a:pt x="262" y="134"/>
                    <a:pt x="262" y="134"/>
                    <a:pt x="261" y="133"/>
                  </a:cubicBezTo>
                  <a:cubicBezTo>
                    <a:pt x="261" y="132"/>
                    <a:pt x="260" y="131"/>
                    <a:pt x="259" y="130"/>
                  </a:cubicBezTo>
                  <a:cubicBezTo>
                    <a:pt x="259" y="128"/>
                    <a:pt x="259" y="127"/>
                    <a:pt x="259" y="126"/>
                  </a:cubicBezTo>
                  <a:cubicBezTo>
                    <a:pt x="259" y="126"/>
                    <a:pt x="260" y="125"/>
                    <a:pt x="260" y="125"/>
                  </a:cubicBezTo>
                  <a:cubicBezTo>
                    <a:pt x="259" y="123"/>
                    <a:pt x="259" y="123"/>
                    <a:pt x="256" y="122"/>
                  </a:cubicBezTo>
                  <a:cubicBezTo>
                    <a:pt x="254" y="122"/>
                    <a:pt x="250" y="122"/>
                    <a:pt x="250" y="123"/>
                  </a:cubicBezTo>
                  <a:cubicBezTo>
                    <a:pt x="248" y="124"/>
                    <a:pt x="248" y="125"/>
                    <a:pt x="247" y="125"/>
                  </a:cubicBezTo>
                  <a:cubicBezTo>
                    <a:pt x="246" y="127"/>
                    <a:pt x="245" y="127"/>
                    <a:pt x="241" y="128"/>
                  </a:cubicBezTo>
                  <a:cubicBezTo>
                    <a:pt x="241" y="128"/>
                    <a:pt x="241" y="128"/>
                    <a:pt x="241" y="128"/>
                  </a:cubicBezTo>
                  <a:cubicBezTo>
                    <a:pt x="238" y="128"/>
                    <a:pt x="238" y="128"/>
                    <a:pt x="237" y="131"/>
                  </a:cubicBezTo>
                  <a:cubicBezTo>
                    <a:pt x="234" y="135"/>
                    <a:pt x="232" y="138"/>
                    <a:pt x="227" y="139"/>
                  </a:cubicBezTo>
                  <a:cubicBezTo>
                    <a:pt x="223" y="140"/>
                    <a:pt x="216" y="139"/>
                    <a:pt x="215" y="136"/>
                  </a:cubicBezTo>
                  <a:cubicBezTo>
                    <a:pt x="215" y="135"/>
                    <a:pt x="214" y="133"/>
                    <a:pt x="218" y="130"/>
                  </a:cubicBezTo>
                  <a:cubicBezTo>
                    <a:pt x="220" y="130"/>
                    <a:pt x="221" y="129"/>
                    <a:pt x="222" y="129"/>
                  </a:cubicBezTo>
                  <a:cubicBezTo>
                    <a:pt x="223" y="129"/>
                    <a:pt x="224" y="129"/>
                    <a:pt x="225" y="128"/>
                  </a:cubicBezTo>
                  <a:cubicBezTo>
                    <a:pt x="226" y="127"/>
                    <a:pt x="227" y="126"/>
                    <a:pt x="227" y="124"/>
                  </a:cubicBezTo>
                  <a:cubicBezTo>
                    <a:pt x="223" y="124"/>
                    <a:pt x="217" y="121"/>
                    <a:pt x="217" y="121"/>
                  </a:cubicBezTo>
                  <a:cubicBezTo>
                    <a:pt x="212" y="119"/>
                    <a:pt x="207" y="116"/>
                    <a:pt x="205" y="109"/>
                  </a:cubicBezTo>
                  <a:cubicBezTo>
                    <a:pt x="205" y="108"/>
                    <a:pt x="205" y="106"/>
                    <a:pt x="205" y="105"/>
                  </a:cubicBezTo>
                  <a:cubicBezTo>
                    <a:pt x="205" y="102"/>
                    <a:pt x="204" y="99"/>
                    <a:pt x="203" y="98"/>
                  </a:cubicBezTo>
                  <a:cubicBezTo>
                    <a:pt x="202" y="97"/>
                    <a:pt x="202" y="96"/>
                    <a:pt x="200" y="96"/>
                  </a:cubicBezTo>
                  <a:cubicBezTo>
                    <a:pt x="199" y="96"/>
                    <a:pt x="198" y="95"/>
                    <a:pt x="197" y="94"/>
                  </a:cubicBezTo>
                  <a:cubicBezTo>
                    <a:pt x="193" y="92"/>
                    <a:pt x="191" y="87"/>
                    <a:pt x="189" y="82"/>
                  </a:cubicBezTo>
                  <a:cubicBezTo>
                    <a:pt x="189" y="81"/>
                    <a:pt x="189" y="80"/>
                    <a:pt x="188" y="79"/>
                  </a:cubicBezTo>
                  <a:cubicBezTo>
                    <a:pt x="188" y="79"/>
                    <a:pt x="188" y="78"/>
                    <a:pt x="188" y="77"/>
                  </a:cubicBezTo>
                  <a:cubicBezTo>
                    <a:pt x="188" y="78"/>
                    <a:pt x="188" y="77"/>
                    <a:pt x="187" y="77"/>
                  </a:cubicBezTo>
                  <a:cubicBezTo>
                    <a:pt x="187" y="77"/>
                    <a:pt x="186" y="77"/>
                    <a:pt x="186" y="76"/>
                  </a:cubicBezTo>
                  <a:cubicBezTo>
                    <a:pt x="185" y="74"/>
                    <a:pt x="186" y="72"/>
                    <a:pt x="186" y="71"/>
                  </a:cubicBezTo>
                  <a:cubicBezTo>
                    <a:pt x="186" y="70"/>
                    <a:pt x="186" y="69"/>
                    <a:pt x="186" y="69"/>
                  </a:cubicBezTo>
                  <a:cubicBezTo>
                    <a:pt x="186" y="68"/>
                    <a:pt x="185" y="65"/>
                    <a:pt x="185" y="63"/>
                  </a:cubicBezTo>
                  <a:cubicBezTo>
                    <a:pt x="185" y="62"/>
                    <a:pt x="185" y="60"/>
                    <a:pt x="185" y="60"/>
                  </a:cubicBezTo>
                  <a:cubicBezTo>
                    <a:pt x="181" y="59"/>
                    <a:pt x="180" y="57"/>
                    <a:pt x="178" y="55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6" y="51"/>
                    <a:pt x="174" y="49"/>
                    <a:pt x="173" y="46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3" y="43"/>
                    <a:pt x="172" y="42"/>
                  </a:cubicBezTo>
                  <a:cubicBezTo>
                    <a:pt x="172" y="42"/>
                    <a:pt x="172" y="42"/>
                    <a:pt x="171" y="42"/>
                  </a:cubicBezTo>
                  <a:cubicBezTo>
                    <a:pt x="170" y="42"/>
                    <a:pt x="169" y="42"/>
                    <a:pt x="168" y="42"/>
                  </a:cubicBezTo>
                  <a:cubicBezTo>
                    <a:pt x="166" y="41"/>
                    <a:pt x="164" y="40"/>
                    <a:pt x="163" y="38"/>
                  </a:cubicBezTo>
                  <a:cubicBezTo>
                    <a:pt x="163" y="38"/>
                    <a:pt x="162" y="37"/>
                    <a:pt x="162" y="36"/>
                  </a:cubicBezTo>
                  <a:cubicBezTo>
                    <a:pt x="160" y="36"/>
                    <a:pt x="159" y="35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5"/>
                    <a:pt x="157" y="36"/>
                    <a:pt x="156" y="36"/>
                  </a:cubicBezTo>
                  <a:cubicBezTo>
                    <a:pt x="155" y="37"/>
                    <a:pt x="154" y="36"/>
                    <a:pt x="154" y="35"/>
                  </a:cubicBezTo>
                  <a:cubicBezTo>
                    <a:pt x="153" y="35"/>
                    <a:pt x="153" y="34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1" y="33"/>
                    <a:pt x="151" y="32"/>
                  </a:cubicBezTo>
                  <a:cubicBezTo>
                    <a:pt x="148" y="29"/>
                    <a:pt x="145" y="27"/>
                    <a:pt x="141" y="27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7" y="27"/>
                    <a:pt x="136" y="27"/>
                    <a:pt x="135" y="25"/>
                  </a:cubicBezTo>
                  <a:cubicBezTo>
                    <a:pt x="133" y="24"/>
                    <a:pt x="133" y="22"/>
                    <a:pt x="133" y="20"/>
                  </a:cubicBezTo>
                  <a:cubicBezTo>
                    <a:pt x="133" y="18"/>
                    <a:pt x="134" y="15"/>
                    <a:pt x="134" y="13"/>
                  </a:cubicBezTo>
                  <a:cubicBezTo>
                    <a:pt x="134" y="11"/>
                    <a:pt x="134" y="9"/>
                    <a:pt x="134" y="8"/>
                  </a:cubicBezTo>
                  <a:cubicBezTo>
                    <a:pt x="134" y="7"/>
                    <a:pt x="134" y="7"/>
                    <a:pt x="134" y="6"/>
                  </a:cubicBezTo>
                  <a:cubicBezTo>
                    <a:pt x="133" y="6"/>
                    <a:pt x="133" y="4"/>
                    <a:pt x="134" y="4"/>
                  </a:cubicBezTo>
                  <a:cubicBezTo>
                    <a:pt x="134" y="3"/>
                    <a:pt x="133" y="3"/>
                    <a:pt x="133" y="2"/>
                  </a:cubicBezTo>
                  <a:cubicBezTo>
                    <a:pt x="129" y="0"/>
                    <a:pt x="122" y="0"/>
                    <a:pt x="116" y="2"/>
                  </a:cubicBezTo>
                  <a:cubicBezTo>
                    <a:pt x="115" y="2"/>
                    <a:pt x="113" y="3"/>
                    <a:pt x="111" y="4"/>
                  </a:cubicBezTo>
                  <a:cubicBezTo>
                    <a:pt x="108" y="6"/>
                    <a:pt x="104" y="8"/>
                    <a:pt x="101" y="7"/>
                  </a:cubicBezTo>
                  <a:cubicBezTo>
                    <a:pt x="99" y="7"/>
                    <a:pt x="98" y="6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6" y="5"/>
                    <a:pt x="96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8"/>
                    <a:pt x="93" y="9"/>
                    <a:pt x="93" y="9"/>
                  </a:cubicBezTo>
                  <a:cubicBezTo>
                    <a:pt x="93" y="9"/>
                    <a:pt x="93" y="9"/>
                    <a:pt x="92" y="9"/>
                  </a:cubicBezTo>
                  <a:cubicBezTo>
                    <a:pt x="93" y="9"/>
                    <a:pt x="93" y="10"/>
                    <a:pt x="93" y="11"/>
                  </a:cubicBezTo>
                  <a:cubicBezTo>
                    <a:pt x="94" y="12"/>
                    <a:pt x="94" y="12"/>
                    <a:pt x="95" y="13"/>
                  </a:cubicBezTo>
                  <a:cubicBezTo>
                    <a:pt x="95" y="13"/>
                    <a:pt x="96" y="14"/>
                    <a:pt x="96" y="15"/>
                  </a:cubicBezTo>
                  <a:cubicBezTo>
                    <a:pt x="98" y="19"/>
                    <a:pt x="98" y="21"/>
                    <a:pt x="96" y="23"/>
                  </a:cubicBezTo>
                  <a:cubicBezTo>
                    <a:pt x="93" y="26"/>
                    <a:pt x="87" y="25"/>
                    <a:pt x="83" y="24"/>
                  </a:cubicBezTo>
                  <a:cubicBezTo>
                    <a:pt x="78" y="23"/>
                    <a:pt x="73" y="23"/>
                    <a:pt x="67" y="23"/>
                  </a:cubicBezTo>
                  <a:cubicBezTo>
                    <a:pt x="65" y="23"/>
                    <a:pt x="63" y="23"/>
                    <a:pt x="61" y="23"/>
                  </a:cubicBezTo>
                  <a:cubicBezTo>
                    <a:pt x="58" y="23"/>
                    <a:pt x="55" y="22"/>
                    <a:pt x="53" y="23"/>
                  </a:cubicBezTo>
                  <a:cubicBezTo>
                    <a:pt x="50" y="23"/>
                    <a:pt x="49" y="24"/>
                    <a:pt x="47" y="26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5" y="28"/>
                    <a:pt x="44" y="30"/>
                    <a:pt x="42" y="30"/>
                  </a:cubicBezTo>
                  <a:cubicBezTo>
                    <a:pt x="40" y="31"/>
                    <a:pt x="38" y="31"/>
                    <a:pt x="36" y="31"/>
                  </a:cubicBezTo>
                  <a:cubicBezTo>
                    <a:pt x="34" y="30"/>
                    <a:pt x="32" y="30"/>
                    <a:pt x="31" y="31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3"/>
                    <a:pt x="29" y="34"/>
                    <a:pt x="27" y="35"/>
                  </a:cubicBezTo>
                  <a:cubicBezTo>
                    <a:pt x="25" y="36"/>
                    <a:pt x="22" y="36"/>
                    <a:pt x="21" y="36"/>
                  </a:cubicBezTo>
                  <a:cubicBezTo>
                    <a:pt x="18" y="36"/>
                    <a:pt x="16" y="36"/>
                    <a:pt x="15" y="38"/>
                  </a:cubicBezTo>
                  <a:cubicBezTo>
                    <a:pt x="14" y="38"/>
                    <a:pt x="14" y="39"/>
                    <a:pt x="14" y="39"/>
                  </a:cubicBezTo>
                  <a:cubicBezTo>
                    <a:pt x="14" y="40"/>
                    <a:pt x="14" y="42"/>
                    <a:pt x="12" y="43"/>
                  </a:cubicBezTo>
                  <a:cubicBezTo>
                    <a:pt x="11" y="44"/>
                    <a:pt x="9" y="44"/>
                    <a:pt x="7" y="45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E9D31297-EA7B-469A-8478-2EE7AB0BE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502" y="177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BE4569D8-BC9A-4388-8F48-7B58107B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266" y="1839918"/>
              <a:ext cx="273051" cy="187325"/>
            </a:xfrm>
            <a:custGeom>
              <a:avLst/>
              <a:gdLst>
                <a:gd name="T0" fmla="*/ 23 w 73"/>
                <a:gd name="T1" fmla="*/ 7 h 50"/>
                <a:gd name="T2" fmla="*/ 15 w 73"/>
                <a:gd name="T3" fmla="*/ 4 h 50"/>
                <a:gd name="T4" fmla="*/ 11 w 73"/>
                <a:gd name="T5" fmla="*/ 15 h 50"/>
                <a:gd name="T6" fmla="*/ 2 w 73"/>
                <a:gd name="T7" fmla="*/ 16 h 50"/>
                <a:gd name="T8" fmla="*/ 1 w 73"/>
                <a:gd name="T9" fmla="*/ 17 h 50"/>
                <a:gd name="T10" fmla="*/ 10 w 73"/>
                <a:gd name="T11" fmla="*/ 25 h 50"/>
                <a:gd name="T12" fmla="*/ 6 w 73"/>
                <a:gd name="T13" fmla="*/ 28 h 50"/>
                <a:gd name="T14" fmla="*/ 7 w 73"/>
                <a:gd name="T15" fmla="*/ 29 h 50"/>
                <a:gd name="T16" fmla="*/ 11 w 73"/>
                <a:gd name="T17" fmla="*/ 32 h 50"/>
                <a:gd name="T18" fmla="*/ 5 w 73"/>
                <a:gd name="T19" fmla="*/ 37 h 50"/>
                <a:gd name="T20" fmla="*/ 3 w 73"/>
                <a:gd name="T21" fmla="*/ 37 h 50"/>
                <a:gd name="T22" fmla="*/ 0 w 73"/>
                <a:gd name="T23" fmla="*/ 39 h 50"/>
                <a:gd name="T24" fmla="*/ 5 w 73"/>
                <a:gd name="T25" fmla="*/ 41 h 50"/>
                <a:gd name="T26" fmla="*/ 7 w 73"/>
                <a:gd name="T27" fmla="*/ 44 h 50"/>
                <a:gd name="T28" fmla="*/ 15 w 73"/>
                <a:gd name="T29" fmla="*/ 50 h 50"/>
                <a:gd name="T30" fmla="*/ 18 w 73"/>
                <a:gd name="T31" fmla="*/ 50 h 50"/>
                <a:gd name="T32" fmla="*/ 21 w 73"/>
                <a:gd name="T33" fmla="*/ 48 h 50"/>
                <a:gd name="T34" fmla="*/ 25 w 73"/>
                <a:gd name="T35" fmla="*/ 47 h 50"/>
                <a:gd name="T36" fmla="*/ 32 w 73"/>
                <a:gd name="T37" fmla="*/ 49 h 50"/>
                <a:gd name="T38" fmla="*/ 35 w 73"/>
                <a:gd name="T39" fmla="*/ 45 h 50"/>
                <a:gd name="T40" fmla="*/ 44 w 73"/>
                <a:gd name="T41" fmla="*/ 44 h 50"/>
                <a:gd name="T42" fmla="*/ 47 w 73"/>
                <a:gd name="T43" fmla="*/ 38 h 50"/>
                <a:gd name="T44" fmla="*/ 53 w 73"/>
                <a:gd name="T45" fmla="*/ 40 h 50"/>
                <a:gd name="T46" fmla="*/ 53 w 73"/>
                <a:gd name="T47" fmla="*/ 39 h 50"/>
                <a:gd name="T48" fmla="*/ 53 w 73"/>
                <a:gd name="T49" fmla="*/ 38 h 50"/>
                <a:gd name="T50" fmla="*/ 58 w 73"/>
                <a:gd name="T51" fmla="*/ 29 h 50"/>
                <a:gd name="T52" fmla="*/ 69 w 73"/>
                <a:gd name="T53" fmla="*/ 17 h 50"/>
                <a:gd name="T54" fmla="*/ 72 w 73"/>
                <a:gd name="T55" fmla="*/ 12 h 50"/>
                <a:gd name="T56" fmla="*/ 72 w 73"/>
                <a:gd name="T57" fmla="*/ 9 h 50"/>
                <a:gd name="T58" fmla="*/ 66 w 73"/>
                <a:gd name="T59" fmla="*/ 5 h 50"/>
                <a:gd name="T60" fmla="*/ 59 w 73"/>
                <a:gd name="T61" fmla="*/ 2 h 50"/>
                <a:gd name="T62" fmla="*/ 51 w 73"/>
                <a:gd name="T63" fmla="*/ 2 h 50"/>
                <a:gd name="T64" fmla="*/ 45 w 73"/>
                <a:gd name="T65" fmla="*/ 0 h 50"/>
                <a:gd name="T66" fmla="*/ 41 w 73"/>
                <a:gd name="T67" fmla="*/ 2 h 50"/>
                <a:gd name="T68" fmla="*/ 33 w 73"/>
                <a:gd name="T6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50">
                  <a:moveTo>
                    <a:pt x="29" y="4"/>
                  </a:moveTo>
                  <a:cubicBezTo>
                    <a:pt x="28" y="5"/>
                    <a:pt x="26" y="6"/>
                    <a:pt x="23" y="7"/>
                  </a:cubicBezTo>
                  <a:cubicBezTo>
                    <a:pt x="21" y="7"/>
                    <a:pt x="20" y="6"/>
                    <a:pt x="18" y="5"/>
                  </a:cubicBezTo>
                  <a:cubicBezTo>
                    <a:pt x="17" y="4"/>
                    <a:pt x="16" y="4"/>
                    <a:pt x="15" y="4"/>
                  </a:cubicBezTo>
                  <a:cubicBezTo>
                    <a:pt x="13" y="5"/>
                    <a:pt x="13" y="6"/>
                    <a:pt x="13" y="9"/>
                  </a:cubicBezTo>
                  <a:cubicBezTo>
                    <a:pt x="13" y="11"/>
                    <a:pt x="13" y="14"/>
                    <a:pt x="11" y="15"/>
                  </a:cubicBezTo>
                  <a:cubicBezTo>
                    <a:pt x="9" y="17"/>
                    <a:pt x="7" y="17"/>
                    <a:pt x="5" y="16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4" y="18"/>
                    <a:pt x="7" y="19"/>
                    <a:pt x="8" y="21"/>
                  </a:cubicBezTo>
                  <a:cubicBezTo>
                    <a:pt x="9" y="22"/>
                    <a:pt x="10" y="24"/>
                    <a:pt x="10" y="25"/>
                  </a:cubicBezTo>
                  <a:cubicBezTo>
                    <a:pt x="9" y="26"/>
                    <a:pt x="8" y="27"/>
                    <a:pt x="7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9" y="29"/>
                    <a:pt x="11" y="30"/>
                    <a:pt x="11" y="32"/>
                  </a:cubicBezTo>
                  <a:cubicBezTo>
                    <a:pt x="12" y="33"/>
                    <a:pt x="11" y="34"/>
                    <a:pt x="10" y="35"/>
                  </a:cubicBezTo>
                  <a:cubicBezTo>
                    <a:pt x="9" y="37"/>
                    <a:pt x="7" y="37"/>
                    <a:pt x="5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4" y="37"/>
                    <a:pt x="4" y="37"/>
                    <a:pt x="3" y="37"/>
                  </a:cubicBezTo>
                  <a:cubicBezTo>
                    <a:pt x="2" y="37"/>
                    <a:pt x="1" y="3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3" y="40"/>
                    <a:pt x="4" y="40"/>
                    <a:pt x="5" y="41"/>
                  </a:cubicBezTo>
                  <a:cubicBezTo>
                    <a:pt x="6" y="42"/>
                    <a:pt x="7" y="42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9" y="47"/>
                    <a:pt x="9" y="47"/>
                    <a:pt x="13" y="49"/>
                  </a:cubicBezTo>
                  <a:cubicBezTo>
                    <a:pt x="14" y="49"/>
                    <a:pt x="15" y="49"/>
                    <a:pt x="15" y="50"/>
                  </a:cubicBezTo>
                  <a:cubicBezTo>
                    <a:pt x="16" y="50"/>
                    <a:pt x="17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7"/>
                    <a:pt x="23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7" y="48"/>
                    <a:pt x="28" y="48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8"/>
                    <a:pt x="33" y="46"/>
                    <a:pt x="35" y="45"/>
                  </a:cubicBezTo>
                  <a:cubicBezTo>
                    <a:pt x="37" y="43"/>
                    <a:pt x="39" y="44"/>
                    <a:pt x="41" y="44"/>
                  </a:cubicBezTo>
                  <a:cubicBezTo>
                    <a:pt x="43" y="45"/>
                    <a:pt x="43" y="45"/>
                    <a:pt x="44" y="44"/>
                  </a:cubicBezTo>
                  <a:cubicBezTo>
                    <a:pt x="44" y="44"/>
                    <a:pt x="44" y="43"/>
                    <a:pt x="45" y="42"/>
                  </a:cubicBezTo>
                  <a:cubicBezTo>
                    <a:pt x="45" y="40"/>
                    <a:pt x="46" y="39"/>
                    <a:pt x="47" y="38"/>
                  </a:cubicBezTo>
                  <a:cubicBezTo>
                    <a:pt x="48" y="37"/>
                    <a:pt x="49" y="37"/>
                    <a:pt x="50" y="38"/>
                  </a:cubicBezTo>
                  <a:cubicBezTo>
                    <a:pt x="52" y="38"/>
                    <a:pt x="52" y="39"/>
                    <a:pt x="53" y="40"/>
                  </a:cubicBezTo>
                  <a:cubicBezTo>
                    <a:pt x="53" y="40"/>
                    <a:pt x="53" y="41"/>
                    <a:pt x="53" y="41"/>
                  </a:cubicBezTo>
                  <a:cubicBezTo>
                    <a:pt x="53" y="41"/>
                    <a:pt x="53" y="39"/>
                    <a:pt x="53" y="39"/>
                  </a:cubicBezTo>
                  <a:cubicBezTo>
                    <a:pt x="53" y="39"/>
                    <a:pt x="54" y="38"/>
                    <a:pt x="54" y="38"/>
                  </a:cubicBezTo>
                  <a:cubicBezTo>
                    <a:pt x="54" y="38"/>
                    <a:pt x="53" y="38"/>
                    <a:pt x="53" y="38"/>
                  </a:cubicBezTo>
                  <a:cubicBezTo>
                    <a:pt x="53" y="37"/>
                    <a:pt x="53" y="36"/>
                    <a:pt x="53" y="35"/>
                  </a:cubicBezTo>
                  <a:cubicBezTo>
                    <a:pt x="54" y="32"/>
                    <a:pt x="56" y="30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4" y="26"/>
                    <a:pt x="66" y="22"/>
                    <a:pt x="69" y="1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2" y="13"/>
                    <a:pt x="72" y="12"/>
                  </a:cubicBezTo>
                  <a:cubicBezTo>
                    <a:pt x="73" y="12"/>
                    <a:pt x="73" y="10"/>
                    <a:pt x="73" y="10"/>
                  </a:cubicBezTo>
                  <a:cubicBezTo>
                    <a:pt x="73" y="10"/>
                    <a:pt x="73" y="10"/>
                    <a:pt x="72" y="9"/>
                  </a:cubicBezTo>
                  <a:cubicBezTo>
                    <a:pt x="71" y="8"/>
                    <a:pt x="70" y="7"/>
                    <a:pt x="68" y="6"/>
                  </a:cubicBezTo>
                  <a:cubicBezTo>
                    <a:pt x="67" y="6"/>
                    <a:pt x="67" y="6"/>
                    <a:pt x="66" y="5"/>
                  </a:cubicBezTo>
                  <a:cubicBezTo>
                    <a:pt x="65" y="5"/>
                    <a:pt x="64" y="4"/>
                    <a:pt x="63" y="4"/>
                  </a:cubicBezTo>
                  <a:cubicBezTo>
                    <a:pt x="62" y="3"/>
                    <a:pt x="60" y="2"/>
                    <a:pt x="59" y="2"/>
                  </a:cubicBezTo>
                  <a:cubicBezTo>
                    <a:pt x="58" y="2"/>
                    <a:pt x="57" y="2"/>
                    <a:pt x="56" y="2"/>
                  </a:cubicBezTo>
                  <a:cubicBezTo>
                    <a:pt x="54" y="2"/>
                    <a:pt x="52" y="3"/>
                    <a:pt x="51" y="2"/>
                  </a:cubicBezTo>
                  <a:cubicBezTo>
                    <a:pt x="49" y="2"/>
                    <a:pt x="48" y="2"/>
                    <a:pt x="48" y="1"/>
                  </a:cubicBezTo>
                  <a:cubicBezTo>
                    <a:pt x="47" y="1"/>
                    <a:pt x="46" y="1"/>
                    <a:pt x="45" y="0"/>
                  </a:cubicBezTo>
                  <a:cubicBezTo>
                    <a:pt x="45" y="0"/>
                    <a:pt x="44" y="1"/>
                    <a:pt x="43" y="1"/>
                  </a:cubicBezTo>
                  <a:cubicBezTo>
                    <a:pt x="43" y="1"/>
                    <a:pt x="42" y="2"/>
                    <a:pt x="41" y="2"/>
                  </a:cubicBezTo>
                  <a:cubicBezTo>
                    <a:pt x="40" y="2"/>
                    <a:pt x="38" y="2"/>
                    <a:pt x="37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2" y="2"/>
                    <a:pt x="31" y="3"/>
                    <a:pt x="29" y="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7E83287-58EE-43C8-B6AA-BF1DFD2F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14" y="3057529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1D54437C-AF4C-4F14-9E97-68096DC80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059" y="1395412"/>
              <a:ext cx="3175" cy="38100"/>
            </a:xfrm>
            <a:custGeom>
              <a:avLst/>
              <a:gdLst>
                <a:gd name="T0" fmla="*/ 1 w 1"/>
                <a:gd name="T1" fmla="*/ 10 h 10"/>
                <a:gd name="T2" fmla="*/ 1 w 1"/>
                <a:gd name="T3" fmla="*/ 10 h 10"/>
                <a:gd name="T4" fmla="*/ 1 w 1"/>
                <a:gd name="T5" fmla="*/ 10 h 10"/>
                <a:gd name="T6" fmla="*/ 1 w 1"/>
                <a:gd name="T7" fmla="*/ 0 h 10"/>
                <a:gd name="T8" fmla="*/ 1 w 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0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4"/>
                    <a:pt x="1" y="0"/>
                  </a:cubicBezTo>
                  <a:cubicBezTo>
                    <a:pt x="1" y="4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9247DC1F-4C7D-4F41-8818-20906AEC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379" y="1293814"/>
              <a:ext cx="590551" cy="666751"/>
            </a:xfrm>
            <a:custGeom>
              <a:avLst/>
              <a:gdLst>
                <a:gd name="T0" fmla="*/ 21 w 157"/>
                <a:gd name="T1" fmla="*/ 70 h 177"/>
                <a:gd name="T2" fmla="*/ 7 w 157"/>
                <a:gd name="T3" fmla="*/ 68 h 177"/>
                <a:gd name="T4" fmla="*/ 2 w 157"/>
                <a:gd name="T5" fmla="*/ 66 h 177"/>
                <a:gd name="T6" fmla="*/ 1 w 157"/>
                <a:gd name="T7" fmla="*/ 69 h 177"/>
                <a:gd name="T8" fmla="*/ 0 w 157"/>
                <a:gd name="T9" fmla="*/ 79 h 177"/>
                <a:gd name="T10" fmla="*/ 4 w 157"/>
                <a:gd name="T11" fmla="*/ 79 h 177"/>
                <a:gd name="T12" fmla="*/ 21 w 157"/>
                <a:gd name="T13" fmla="*/ 87 h 177"/>
                <a:gd name="T14" fmla="*/ 29 w 157"/>
                <a:gd name="T15" fmla="*/ 92 h 177"/>
                <a:gd name="T16" fmla="*/ 34 w 157"/>
                <a:gd name="T17" fmla="*/ 94 h 177"/>
                <a:gd name="T18" fmla="*/ 40 w 157"/>
                <a:gd name="T19" fmla="*/ 100 h 177"/>
                <a:gd name="T20" fmla="*/ 43 w 157"/>
                <a:gd name="T21" fmla="*/ 107 h 177"/>
                <a:gd name="T22" fmla="*/ 49 w 157"/>
                <a:gd name="T23" fmla="*/ 112 h 177"/>
                <a:gd name="T24" fmla="*/ 51 w 157"/>
                <a:gd name="T25" fmla="*/ 113 h 177"/>
                <a:gd name="T26" fmla="*/ 52 w 157"/>
                <a:gd name="T27" fmla="*/ 119 h 177"/>
                <a:gd name="T28" fmla="*/ 52 w 157"/>
                <a:gd name="T29" fmla="*/ 127 h 177"/>
                <a:gd name="T30" fmla="*/ 54 w 157"/>
                <a:gd name="T31" fmla="*/ 132 h 177"/>
                <a:gd name="T32" fmla="*/ 56 w 157"/>
                <a:gd name="T33" fmla="*/ 136 h 177"/>
                <a:gd name="T34" fmla="*/ 64 w 157"/>
                <a:gd name="T35" fmla="*/ 148 h 177"/>
                <a:gd name="T36" fmla="*/ 72 w 157"/>
                <a:gd name="T37" fmla="*/ 161 h 177"/>
                <a:gd name="T38" fmla="*/ 82 w 157"/>
                <a:gd name="T39" fmla="*/ 174 h 177"/>
                <a:gd name="T40" fmla="*/ 97 w 157"/>
                <a:gd name="T41" fmla="*/ 163 h 177"/>
                <a:gd name="T42" fmla="*/ 109 w 157"/>
                <a:gd name="T43" fmla="*/ 148 h 177"/>
                <a:gd name="T44" fmla="*/ 118 w 157"/>
                <a:gd name="T45" fmla="*/ 143 h 177"/>
                <a:gd name="T46" fmla="*/ 121 w 157"/>
                <a:gd name="T47" fmla="*/ 134 h 177"/>
                <a:gd name="T48" fmla="*/ 129 w 157"/>
                <a:gd name="T49" fmla="*/ 124 h 177"/>
                <a:gd name="T50" fmla="*/ 147 w 157"/>
                <a:gd name="T51" fmla="*/ 107 h 177"/>
                <a:gd name="T52" fmla="*/ 154 w 157"/>
                <a:gd name="T53" fmla="*/ 86 h 177"/>
                <a:gd name="T54" fmla="*/ 147 w 157"/>
                <a:gd name="T55" fmla="*/ 83 h 177"/>
                <a:gd name="T56" fmla="*/ 139 w 157"/>
                <a:gd name="T57" fmla="*/ 79 h 177"/>
                <a:gd name="T58" fmla="*/ 136 w 157"/>
                <a:gd name="T59" fmla="*/ 76 h 177"/>
                <a:gd name="T60" fmla="*/ 133 w 157"/>
                <a:gd name="T61" fmla="*/ 73 h 177"/>
                <a:gd name="T62" fmla="*/ 130 w 157"/>
                <a:gd name="T63" fmla="*/ 70 h 177"/>
                <a:gd name="T64" fmla="*/ 128 w 157"/>
                <a:gd name="T65" fmla="*/ 62 h 177"/>
                <a:gd name="T66" fmla="*/ 126 w 157"/>
                <a:gd name="T67" fmla="*/ 56 h 177"/>
                <a:gd name="T68" fmla="*/ 121 w 157"/>
                <a:gd name="T69" fmla="*/ 47 h 177"/>
                <a:gd name="T70" fmla="*/ 117 w 157"/>
                <a:gd name="T71" fmla="*/ 40 h 177"/>
                <a:gd name="T72" fmla="*/ 116 w 157"/>
                <a:gd name="T73" fmla="*/ 27 h 177"/>
                <a:gd name="T74" fmla="*/ 117 w 157"/>
                <a:gd name="T75" fmla="*/ 19 h 177"/>
                <a:gd name="T76" fmla="*/ 113 w 157"/>
                <a:gd name="T77" fmla="*/ 10 h 177"/>
                <a:gd name="T78" fmla="*/ 109 w 157"/>
                <a:gd name="T79" fmla="*/ 4 h 177"/>
                <a:gd name="T80" fmla="*/ 106 w 157"/>
                <a:gd name="T81" fmla="*/ 1 h 177"/>
                <a:gd name="T82" fmla="*/ 100 w 157"/>
                <a:gd name="T83" fmla="*/ 5 h 177"/>
                <a:gd name="T84" fmla="*/ 94 w 157"/>
                <a:gd name="T85" fmla="*/ 15 h 177"/>
                <a:gd name="T86" fmla="*/ 88 w 157"/>
                <a:gd name="T87" fmla="*/ 22 h 177"/>
                <a:gd name="T88" fmla="*/ 74 w 157"/>
                <a:gd name="T89" fmla="*/ 44 h 177"/>
                <a:gd name="T90" fmla="*/ 69 w 157"/>
                <a:gd name="T91" fmla="*/ 53 h 177"/>
                <a:gd name="T92" fmla="*/ 65 w 157"/>
                <a:gd name="T93" fmla="*/ 61 h 177"/>
                <a:gd name="T94" fmla="*/ 47 w 157"/>
                <a:gd name="T95" fmla="*/ 71 h 177"/>
                <a:gd name="T96" fmla="*/ 43 w 157"/>
                <a:gd name="T97" fmla="*/ 67 h 177"/>
                <a:gd name="T98" fmla="*/ 41 w 157"/>
                <a:gd name="T99" fmla="*/ 67 h 177"/>
                <a:gd name="T100" fmla="*/ 32 w 157"/>
                <a:gd name="T101" fmla="*/ 65 h 177"/>
                <a:gd name="T102" fmla="*/ 25 w 157"/>
                <a:gd name="T103" fmla="*/ 6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7" h="177">
                  <a:moveTo>
                    <a:pt x="25" y="66"/>
                  </a:moveTo>
                  <a:cubicBezTo>
                    <a:pt x="24" y="68"/>
                    <a:pt x="23" y="69"/>
                    <a:pt x="21" y="70"/>
                  </a:cubicBezTo>
                  <a:cubicBezTo>
                    <a:pt x="18" y="70"/>
                    <a:pt x="14" y="71"/>
                    <a:pt x="11" y="70"/>
                  </a:cubicBezTo>
                  <a:cubicBezTo>
                    <a:pt x="9" y="70"/>
                    <a:pt x="8" y="69"/>
                    <a:pt x="7" y="68"/>
                  </a:cubicBezTo>
                  <a:cubicBezTo>
                    <a:pt x="6" y="67"/>
                    <a:pt x="5" y="67"/>
                    <a:pt x="5" y="66"/>
                  </a:cubicBezTo>
                  <a:cubicBezTo>
                    <a:pt x="4" y="66"/>
                    <a:pt x="3" y="66"/>
                    <a:pt x="2" y="66"/>
                  </a:cubicBezTo>
                  <a:cubicBezTo>
                    <a:pt x="2" y="66"/>
                    <a:pt x="2" y="66"/>
                    <a:pt x="1" y="66"/>
                  </a:cubicBezTo>
                  <a:cubicBezTo>
                    <a:pt x="1" y="67"/>
                    <a:pt x="1" y="68"/>
                    <a:pt x="1" y="69"/>
                  </a:cubicBezTo>
                  <a:cubicBezTo>
                    <a:pt x="1" y="72"/>
                    <a:pt x="0" y="74"/>
                    <a:pt x="0" y="76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9" y="79"/>
                    <a:pt x="14" y="82"/>
                    <a:pt x="18" y="86"/>
                  </a:cubicBezTo>
                  <a:cubicBezTo>
                    <a:pt x="19" y="87"/>
                    <a:pt x="20" y="87"/>
                    <a:pt x="21" y="87"/>
                  </a:cubicBezTo>
                  <a:cubicBezTo>
                    <a:pt x="23" y="88"/>
                    <a:pt x="25" y="88"/>
                    <a:pt x="27" y="89"/>
                  </a:cubicBezTo>
                  <a:cubicBezTo>
                    <a:pt x="28" y="90"/>
                    <a:pt x="29" y="91"/>
                    <a:pt x="29" y="92"/>
                  </a:cubicBezTo>
                  <a:cubicBezTo>
                    <a:pt x="30" y="93"/>
                    <a:pt x="31" y="94"/>
                    <a:pt x="32" y="94"/>
                  </a:cubicBezTo>
                  <a:cubicBezTo>
                    <a:pt x="32" y="94"/>
                    <a:pt x="33" y="94"/>
                    <a:pt x="34" y="94"/>
                  </a:cubicBezTo>
                  <a:cubicBezTo>
                    <a:pt x="35" y="94"/>
                    <a:pt x="36" y="94"/>
                    <a:pt x="37" y="95"/>
                  </a:cubicBezTo>
                  <a:cubicBezTo>
                    <a:pt x="40" y="97"/>
                    <a:pt x="40" y="98"/>
                    <a:pt x="40" y="100"/>
                  </a:cubicBezTo>
                  <a:cubicBezTo>
                    <a:pt x="40" y="100"/>
                    <a:pt x="40" y="101"/>
                    <a:pt x="40" y="101"/>
                  </a:cubicBezTo>
                  <a:cubicBezTo>
                    <a:pt x="41" y="103"/>
                    <a:pt x="42" y="105"/>
                    <a:pt x="43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6" y="111"/>
                    <a:pt x="47" y="112"/>
                    <a:pt x="49" y="112"/>
                  </a:cubicBezTo>
                  <a:cubicBezTo>
                    <a:pt x="50" y="112"/>
                    <a:pt x="51" y="112"/>
                    <a:pt x="51" y="113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2" y="114"/>
                    <a:pt x="52" y="114"/>
                    <a:pt x="52" y="115"/>
                  </a:cubicBezTo>
                  <a:cubicBezTo>
                    <a:pt x="52" y="115"/>
                    <a:pt x="52" y="117"/>
                    <a:pt x="52" y="119"/>
                  </a:cubicBezTo>
                  <a:cubicBezTo>
                    <a:pt x="52" y="121"/>
                    <a:pt x="53" y="124"/>
                    <a:pt x="53" y="125"/>
                  </a:cubicBezTo>
                  <a:cubicBezTo>
                    <a:pt x="53" y="125"/>
                    <a:pt x="53" y="126"/>
                    <a:pt x="52" y="127"/>
                  </a:cubicBezTo>
                  <a:cubicBezTo>
                    <a:pt x="52" y="128"/>
                    <a:pt x="52" y="129"/>
                    <a:pt x="52" y="130"/>
                  </a:cubicBezTo>
                  <a:cubicBezTo>
                    <a:pt x="53" y="131"/>
                    <a:pt x="54" y="131"/>
                    <a:pt x="54" y="132"/>
                  </a:cubicBezTo>
                  <a:cubicBezTo>
                    <a:pt x="55" y="133"/>
                    <a:pt x="55" y="133"/>
                    <a:pt x="55" y="134"/>
                  </a:cubicBezTo>
                  <a:cubicBezTo>
                    <a:pt x="55" y="135"/>
                    <a:pt x="55" y="135"/>
                    <a:pt x="56" y="136"/>
                  </a:cubicBezTo>
                  <a:cubicBezTo>
                    <a:pt x="57" y="139"/>
                    <a:pt x="59" y="146"/>
                    <a:pt x="62" y="147"/>
                  </a:cubicBezTo>
                  <a:cubicBezTo>
                    <a:pt x="63" y="148"/>
                    <a:pt x="63" y="148"/>
                    <a:pt x="64" y="148"/>
                  </a:cubicBezTo>
                  <a:cubicBezTo>
                    <a:pt x="66" y="149"/>
                    <a:pt x="68" y="149"/>
                    <a:pt x="69" y="151"/>
                  </a:cubicBezTo>
                  <a:cubicBezTo>
                    <a:pt x="71" y="154"/>
                    <a:pt x="71" y="158"/>
                    <a:pt x="72" y="161"/>
                  </a:cubicBezTo>
                  <a:cubicBezTo>
                    <a:pt x="72" y="162"/>
                    <a:pt x="72" y="163"/>
                    <a:pt x="72" y="164"/>
                  </a:cubicBezTo>
                  <a:cubicBezTo>
                    <a:pt x="73" y="168"/>
                    <a:pt x="76" y="171"/>
                    <a:pt x="82" y="174"/>
                  </a:cubicBezTo>
                  <a:cubicBezTo>
                    <a:pt x="84" y="175"/>
                    <a:pt x="90" y="177"/>
                    <a:pt x="91" y="177"/>
                  </a:cubicBezTo>
                  <a:cubicBezTo>
                    <a:pt x="93" y="176"/>
                    <a:pt x="95" y="167"/>
                    <a:pt x="97" y="163"/>
                  </a:cubicBezTo>
                  <a:cubicBezTo>
                    <a:pt x="98" y="158"/>
                    <a:pt x="99" y="156"/>
                    <a:pt x="100" y="156"/>
                  </a:cubicBezTo>
                  <a:cubicBezTo>
                    <a:pt x="103" y="153"/>
                    <a:pt x="105" y="150"/>
                    <a:pt x="109" y="148"/>
                  </a:cubicBezTo>
                  <a:cubicBezTo>
                    <a:pt x="110" y="146"/>
                    <a:pt x="112" y="145"/>
                    <a:pt x="114" y="145"/>
                  </a:cubicBezTo>
                  <a:cubicBezTo>
                    <a:pt x="116" y="144"/>
                    <a:pt x="117" y="143"/>
                    <a:pt x="118" y="143"/>
                  </a:cubicBezTo>
                  <a:cubicBezTo>
                    <a:pt x="119" y="142"/>
                    <a:pt x="120" y="140"/>
                    <a:pt x="120" y="138"/>
                  </a:cubicBezTo>
                  <a:cubicBezTo>
                    <a:pt x="120" y="136"/>
                    <a:pt x="121" y="135"/>
                    <a:pt x="121" y="134"/>
                  </a:cubicBezTo>
                  <a:cubicBezTo>
                    <a:pt x="125" y="128"/>
                    <a:pt x="127" y="125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17"/>
                    <a:pt x="142" y="110"/>
                    <a:pt x="142" y="110"/>
                  </a:cubicBezTo>
                  <a:cubicBezTo>
                    <a:pt x="144" y="109"/>
                    <a:pt x="146" y="108"/>
                    <a:pt x="147" y="107"/>
                  </a:cubicBezTo>
                  <a:cubicBezTo>
                    <a:pt x="151" y="105"/>
                    <a:pt x="154" y="104"/>
                    <a:pt x="155" y="101"/>
                  </a:cubicBezTo>
                  <a:cubicBezTo>
                    <a:pt x="157" y="98"/>
                    <a:pt x="156" y="91"/>
                    <a:pt x="154" y="86"/>
                  </a:cubicBezTo>
                  <a:cubicBezTo>
                    <a:pt x="153" y="85"/>
                    <a:pt x="151" y="83"/>
                    <a:pt x="149" y="83"/>
                  </a:cubicBezTo>
                  <a:cubicBezTo>
                    <a:pt x="148" y="83"/>
                    <a:pt x="147" y="83"/>
                    <a:pt x="147" y="83"/>
                  </a:cubicBezTo>
                  <a:cubicBezTo>
                    <a:pt x="145" y="84"/>
                    <a:pt x="144" y="84"/>
                    <a:pt x="141" y="83"/>
                  </a:cubicBezTo>
                  <a:cubicBezTo>
                    <a:pt x="140" y="82"/>
                    <a:pt x="139" y="80"/>
                    <a:pt x="139" y="79"/>
                  </a:cubicBezTo>
                  <a:cubicBezTo>
                    <a:pt x="139" y="78"/>
                    <a:pt x="138" y="78"/>
                    <a:pt x="138" y="77"/>
                  </a:cubicBezTo>
                  <a:cubicBezTo>
                    <a:pt x="138" y="76"/>
                    <a:pt x="137" y="76"/>
                    <a:pt x="136" y="76"/>
                  </a:cubicBezTo>
                  <a:cubicBezTo>
                    <a:pt x="136" y="75"/>
                    <a:pt x="135" y="75"/>
                    <a:pt x="134" y="74"/>
                  </a:cubicBezTo>
                  <a:cubicBezTo>
                    <a:pt x="134" y="74"/>
                    <a:pt x="133" y="73"/>
                    <a:pt x="133" y="73"/>
                  </a:cubicBezTo>
                  <a:cubicBezTo>
                    <a:pt x="132" y="72"/>
                    <a:pt x="132" y="72"/>
                    <a:pt x="132" y="71"/>
                  </a:cubicBezTo>
                  <a:cubicBezTo>
                    <a:pt x="131" y="71"/>
                    <a:pt x="131" y="71"/>
                    <a:pt x="130" y="70"/>
                  </a:cubicBezTo>
                  <a:cubicBezTo>
                    <a:pt x="129" y="70"/>
                    <a:pt x="128" y="69"/>
                    <a:pt x="128" y="67"/>
                  </a:cubicBezTo>
                  <a:cubicBezTo>
                    <a:pt x="127" y="65"/>
                    <a:pt x="127" y="64"/>
                    <a:pt x="128" y="62"/>
                  </a:cubicBezTo>
                  <a:cubicBezTo>
                    <a:pt x="128" y="61"/>
                    <a:pt x="128" y="60"/>
                    <a:pt x="128" y="59"/>
                  </a:cubicBezTo>
                  <a:cubicBezTo>
                    <a:pt x="128" y="57"/>
                    <a:pt x="127" y="57"/>
                    <a:pt x="126" y="56"/>
                  </a:cubicBezTo>
                  <a:cubicBezTo>
                    <a:pt x="124" y="55"/>
                    <a:pt x="123" y="55"/>
                    <a:pt x="122" y="53"/>
                  </a:cubicBezTo>
                  <a:cubicBezTo>
                    <a:pt x="121" y="51"/>
                    <a:pt x="121" y="49"/>
                    <a:pt x="121" y="47"/>
                  </a:cubicBezTo>
                  <a:cubicBezTo>
                    <a:pt x="121" y="44"/>
                    <a:pt x="121" y="42"/>
                    <a:pt x="118" y="41"/>
                  </a:cubicBezTo>
                  <a:cubicBezTo>
                    <a:pt x="118" y="41"/>
                    <a:pt x="117" y="40"/>
                    <a:pt x="117" y="40"/>
                  </a:cubicBezTo>
                  <a:cubicBezTo>
                    <a:pt x="116" y="40"/>
                    <a:pt x="116" y="39"/>
                    <a:pt x="116" y="38"/>
                  </a:cubicBezTo>
                  <a:cubicBezTo>
                    <a:pt x="115" y="34"/>
                    <a:pt x="116" y="30"/>
                    <a:pt x="116" y="27"/>
                  </a:cubicBezTo>
                  <a:cubicBezTo>
                    <a:pt x="117" y="24"/>
                    <a:pt x="117" y="22"/>
                    <a:pt x="117" y="20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5" y="18"/>
                    <a:pt x="114" y="17"/>
                  </a:cubicBezTo>
                  <a:cubicBezTo>
                    <a:pt x="112" y="15"/>
                    <a:pt x="113" y="12"/>
                    <a:pt x="113" y="10"/>
                  </a:cubicBezTo>
                  <a:cubicBezTo>
                    <a:pt x="113" y="9"/>
                    <a:pt x="113" y="8"/>
                    <a:pt x="113" y="7"/>
                  </a:cubicBezTo>
                  <a:cubicBezTo>
                    <a:pt x="110" y="7"/>
                    <a:pt x="109" y="5"/>
                    <a:pt x="109" y="4"/>
                  </a:cubicBezTo>
                  <a:cubicBezTo>
                    <a:pt x="109" y="3"/>
                    <a:pt x="108" y="3"/>
                    <a:pt x="108" y="2"/>
                  </a:cubicBezTo>
                  <a:cubicBezTo>
                    <a:pt x="107" y="2"/>
                    <a:pt x="107" y="1"/>
                    <a:pt x="106" y="1"/>
                  </a:cubicBezTo>
                  <a:cubicBezTo>
                    <a:pt x="105" y="1"/>
                    <a:pt x="104" y="1"/>
                    <a:pt x="104" y="0"/>
                  </a:cubicBezTo>
                  <a:cubicBezTo>
                    <a:pt x="103" y="2"/>
                    <a:pt x="101" y="4"/>
                    <a:pt x="100" y="5"/>
                  </a:cubicBezTo>
                  <a:cubicBezTo>
                    <a:pt x="99" y="7"/>
                    <a:pt x="97" y="9"/>
                    <a:pt x="96" y="11"/>
                  </a:cubicBezTo>
                  <a:cubicBezTo>
                    <a:pt x="95" y="12"/>
                    <a:pt x="94" y="14"/>
                    <a:pt x="94" y="15"/>
                  </a:cubicBezTo>
                  <a:cubicBezTo>
                    <a:pt x="93" y="16"/>
                    <a:pt x="92" y="17"/>
                    <a:pt x="92" y="19"/>
                  </a:cubicBezTo>
                  <a:cubicBezTo>
                    <a:pt x="90" y="20"/>
                    <a:pt x="89" y="21"/>
                    <a:pt x="88" y="22"/>
                  </a:cubicBezTo>
                  <a:cubicBezTo>
                    <a:pt x="86" y="23"/>
                    <a:pt x="85" y="24"/>
                    <a:pt x="84" y="26"/>
                  </a:cubicBezTo>
                  <a:cubicBezTo>
                    <a:pt x="80" y="31"/>
                    <a:pt x="77" y="37"/>
                    <a:pt x="74" y="44"/>
                  </a:cubicBezTo>
                  <a:cubicBezTo>
                    <a:pt x="73" y="46"/>
                    <a:pt x="72" y="47"/>
                    <a:pt x="71" y="49"/>
                  </a:cubicBezTo>
                  <a:cubicBezTo>
                    <a:pt x="71" y="50"/>
                    <a:pt x="70" y="51"/>
                    <a:pt x="69" y="53"/>
                  </a:cubicBezTo>
                  <a:cubicBezTo>
                    <a:pt x="68" y="54"/>
                    <a:pt x="67" y="56"/>
                    <a:pt x="66" y="58"/>
                  </a:cubicBezTo>
                  <a:cubicBezTo>
                    <a:pt x="66" y="59"/>
                    <a:pt x="66" y="60"/>
                    <a:pt x="65" y="61"/>
                  </a:cubicBezTo>
                  <a:cubicBezTo>
                    <a:pt x="65" y="63"/>
                    <a:pt x="65" y="65"/>
                    <a:pt x="62" y="67"/>
                  </a:cubicBezTo>
                  <a:cubicBezTo>
                    <a:pt x="61" y="67"/>
                    <a:pt x="52" y="71"/>
                    <a:pt x="47" y="71"/>
                  </a:cubicBezTo>
                  <a:cubicBezTo>
                    <a:pt x="46" y="71"/>
                    <a:pt x="46" y="71"/>
                    <a:pt x="45" y="70"/>
                  </a:cubicBezTo>
                  <a:cubicBezTo>
                    <a:pt x="43" y="69"/>
                    <a:pt x="43" y="68"/>
                    <a:pt x="43" y="67"/>
                  </a:cubicBezTo>
                  <a:cubicBezTo>
                    <a:pt x="43" y="67"/>
                    <a:pt x="43" y="67"/>
                    <a:pt x="43" y="66"/>
                  </a:cubicBezTo>
                  <a:cubicBezTo>
                    <a:pt x="42" y="66"/>
                    <a:pt x="41" y="67"/>
                    <a:pt x="41" y="67"/>
                  </a:cubicBezTo>
                  <a:cubicBezTo>
                    <a:pt x="39" y="67"/>
                    <a:pt x="38" y="67"/>
                    <a:pt x="37" y="67"/>
                  </a:cubicBezTo>
                  <a:cubicBezTo>
                    <a:pt x="35" y="67"/>
                    <a:pt x="33" y="66"/>
                    <a:pt x="32" y="65"/>
                  </a:cubicBezTo>
                  <a:cubicBezTo>
                    <a:pt x="30" y="65"/>
                    <a:pt x="29" y="64"/>
                    <a:pt x="28" y="65"/>
                  </a:cubicBezTo>
                  <a:cubicBezTo>
                    <a:pt x="27" y="65"/>
                    <a:pt x="26" y="66"/>
                    <a:pt x="25" y="66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47BC357E-5382-4DE4-A2FE-1BD7FE20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1657" y="1158875"/>
              <a:ext cx="709613" cy="831851"/>
            </a:xfrm>
            <a:custGeom>
              <a:avLst/>
              <a:gdLst>
                <a:gd name="T0" fmla="*/ 6 w 189"/>
                <a:gd name="T1" fmla="*/ 39 h 221"/>
                <a:gd name="T2" fmla="*/ 14 w 189"/>
                <a:gd name="T3" fmla="*/ 47 h 221"/>
                <a:gd name="T4" fmla="*/ 13 w 189"/>
                <a:gd name="T5" fmla="*/ 65 h 221"/>
                <a:gd name="T6" fmla="*/ 11 w 189"/>
                <a:gd name="T7" fmla="*/ 70 h 221"/>
                <a:gd name="T8" fmla="*/ 14 w 189"/>
                <a:gd name="T9" fmla="*/ 82 h 221"/>
                <a:gd name="T10" fmla="*/ 20 w 189"/>
                <a:gd name="T11" fmla="*/ 90 h 221"/>
                <a:gd name="T12" fmla="*/ 31 w 189"/>
                <a:gd name="T13" fmla="*/ 93 h 221"/>
                <a:gd name="T14" fmla="*/ 41 w 189"/>
                <a:gd name="T15" fmla="*/ 95 h 221"/>
                <a:gd name="T16" fmla="*/ 51 w 189"/>
                <a:gd name="T17" fmla="*/ 112 h 221"/>
                <a:gd name="T18" fmla="*/ 55 w 189"/>
                <a:gd name="T19" fmla="*/ 122 h 221"/>
                <a:gd name="T20" fmla="*/ 62 w 189"/>
                <a:gd name="T21" fmla="*/ 136 h 221"/>
                <a:gd name="T22" fmla="*/ 67 w 189"/>
                <a:gd name="T23" fmla="*/ 152 h 221"/>
                <a:gd name="T24" fmla="*/ 70 w 189"/>
                <a:gd name="T25" fmla="*/ 172 h 221"/>
                <a:gd name="T26" fmla="*/ 72 w 189"/>
                <a:gd name="T27" fmla="*/ 188 h 221"/>
                <a:gd name="T28" fmla="*/ 69 w 189"/>
                <a:gd name="T29" fmla="*/ 201 h 221"/>
                <a:gd name="T30" fmla="*/ 95 w 189"/>
                <a:gd name="T31" fmla="*/ 221 h 221"/>
                <a:gd name="T32" fmla="*/ 104 w 189"/>
                <a:gd name="T33" fmla="*/ 195 h 221"/>
                <a:gd name="T34" fmla="*/ 123 w 189"/>
                <a:gd name="T35" fmla="*/ 199 h 221"/>
                <a:gd name="T36" fmla="*/ 134 w 189"/>
                <a:gd name="T37" fmla="*/ 201 h 221"/>
                <a:gd name="T38" fmla="*/ 141 w 189"/>
                <a:gd name="T39" fmla="*/ 186 h 221"/>
                <a:gd name="T40" fmla="*/ 145 w 189"/>
                <a:gd name="T41" fmla="*/ 179 h 221"/>
                <a:gd name="T42" fmla="*/ 164 w 189"/>
                <a:gd name="T43" fmla="*/ 167 h 221"/>
                <a:gd name="T44" fmla="*/ 182 w 189"/>
                <a:gd name="T45" fmla="*/ 164 h 221"/>
                <a:gd name="T46" fmla="*/ 187 w 189"/>
                <a:gd name="T47" fmla="*/ 152 h 221"/>
                <a:gd name="T48" fmla="*/ 188 w 189"/>
                <a:gd name="T49" fmla="*/ 139 h 221"/>
                <a:gd name="T50" fmla="*/ 186 w 189"/>
                <a:gd name="T51" fmla="*/ 131 h 221"/>
                <a:gd name="T52" fmla="*/ 175 w 189"/>
                <a:gd name="T53" fmla="*/ 126 h 221"/>
                <a:gd name="T54" fmla="*/ 163 w 189"/>
                <a:gd name="T55" fmla="*/ 114 h 221"/>
                <a:gd name="T56" fmla="*/ 158 w 189"/>
                <a:gd name="T57" fmla="*/ 100 h 221"/>
                <a:gd name="T58" fmla="*/ 154 w 189"/>
                <a:gd name="T59" fmla="*/ 93 h 221"/>
                <a:gd name="T60" fmla="*/ 152 w 189"/>
                <a:gd name="T61" fmla="*/ 70 h 221"/>
                <a:gd name="T62" fmla="*/ 161 w 189"/>
                <a:gd name="T63" fmla="*/ 48 h 221"/>
                <a:gd name="T64" fmla="*/ 167 w 189"/>
                <a:gd name="T65" fmla="*/ 42 h 221"/>
                <a:gd name="T66" fmla="*/ 159 w 189"/>
                <a:gd name="T67" fmla="*/ 29 h 221"/>
                <a:gd name="T68" fmla="*/ 150 w 189"/>
                <a:gd name="T69" fmla="*/ 24 h 221"/>
                <a:gd name="T70" fmla="*/ 150 w 189"/>
                <a:gd name="T71" fmla="*/ 14 h 221"/>
                <a:gd name="T72" fmla="*/ 148 w 189"/>
                <a:gd name="T73" fmla="*/ 5 h 221"/>
                <a:gd name="T74" fmla="*/ 145 w 189"/>
                <a:gd name="T75" fmla="*/ 0 h 221"/>
                <a:gd name="T76" fmla="*/ 132 w 189"/>
                <a:gd name="T77" fmla="*/ 3 h 221"/>
                <a:gd name="T78" fmla="*/ 130 w 189"/>
                <a:gd name="T79" fmla="*/ 13 h 221"/>
                <a:gd name="T80" fmla="*/ 125 w 189"/>
                <a:gd name="T81" fmla="*/ 19 h 221"/>
                <a:gd name="T82" fmla="*/ 120 w 189"/>
                <a:gd name="T83" fmla="*/ 24 h 221"/>
                <a:gd name="T84" fmla="*/ 111 w 189"/>
                <a:gd name="T85" fmla="*/ 25 h 221"/>
                <a:gd name="T86" fmla="*/ 105 w 189"/>
                <a:gd name="T87" fmla="*/ 27 h 221"/>
                <a:gd name="T88" fmla="*/ 97 w 189"/>
                <a:gd name="T89" fmla="*/ 32 h 221"/>
                <a:gd name="T90" fmla="*/ 94 w 189"/>
                <a:gd name="T91" fmla="*/ 38 h 221"/>
                <a:gd name="T92" fmla="*/ 66 w 189"/>
                <a:gd name="T93" fmla="*/ 40 h 221"/>
                <a:gd name="T94" fmla="*/ 62 w 189"/>
                <a:gd name="T95" fmla="*/ 53 h 221"/>
                <a:gd name="T96" fmla="*/ 47 w 189"/>
                <a:gd name="T97" fmla="*/ 47 h 221"/>
                <a:gd name="T98" fmla="*/ 30 w 189"/>
                <a:gd name="T99" fmla="*/ 44 h 221"/>
                <a:gd name="T100" fmla="*/ 13 w 189"/>
                <a:gd name="T101" fmla="*/ 3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9" h="221">
                  <a:moveTo>
                    <a:pt x="1" y="34"/>
                  </a:moveTo>
                  <a:cubicBezTo>
                    <a:pt x="0" y="34"/>
                    <a:pt x="1" y="35"/>
                    <a:pt x="1" y="35"/>
                  </a:cubicBezTo>
                  <a:cubicBezTo>
                    <a:pt x="1" y="37"/>
                    <a:pt x="4" y="38"/>
                    <a:pt x="6" y="39"/>
                  </a:cubicBezTo>
                  <a:cubicBezTo>
                    <a:pt x="7" y="39"/>
                    <a:pt x="8" y="39"/>
                    <a:pt x="9" y="40"/>
                  </a:cubicBezTo>
                  <a:cubicBezTo>
                    <a:pt x="12" y="40"/>
                    <a:pt x="13" y="41"/>
                    <a:pt x="13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9"/>
                    <a:pt x="15" y="50"/>
                    <a:pt x="16" y="51"/>
                  </a:cubicBezTo>
                  <a:cubicBezTo>
                    <a:pt x="17" y="53"/>
                    <a:pt x="18" y="56"/>
                    <a:pt x="17" y="60"/>
                  </a:cubicBezTo>
                  <a:cubicBezTo>
                    <a:pt x="16" y="62"/>
                    <a:pt x="14" y="64"/>
                    <a:pt x="13" y="65"/>
                  </a:cubicBezTo>
                  <a:cubicBezTo>
                    <a:pt x="12" y="65"/>
                    <a:pt x="12" y="66"/>
                    <a:pt x="11" y="67"/>
                  </a:cubicBezTo>
                  <a:cubicBezTo>
                    <a:pt x="11" y="68"/>
                    <a:pt x="11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2" y="70"/>
                    <a:pt x="13" y="71"/>
                    <a:pt x="13" y="71"/>
                  </a:cubicBezTo>
                  <a:cubicBezTo>
                    <a:pt x="13" y="73"/>
                    <a:pt x="14" y="74"/>
                    <a:pt x="14" y="75"/>
                  </a:cubicBezTo>
                  <a:cubicBezTo>
                    <a:pt x="14" y="77"/>
                    <a:pt x="14" y="80"/>
                    <a:pt x="14" y="82"/>
                  </a:cubicBezTo>
                  <a:cubicBezTo>
                    <a:pt x="14" y="83"/>
                    <a:pt x="14" y="84"/>
                    <a:pt x="14" y="85"/>
                  </a:cubicBezTo>
                  <a:cubicBezTo>
                    <a:pt x="14" y="87"/>
                    <a:pt x="14" y="89"/>
                    <a:pt x="15" y="90"/>
                  </a:cubicBezTo>
                  <a:cubicBezTo>
                    <a:pt x="15" y="90"/>
                    <a:pt x="18" y="90"/>
                    <a:pt x="20" y="90"/>
                  </a:cubicBezTo>
                  <a:cubicBezTo>
                    <a:pt x="23" y="91"/>
                    <a:pt x="24" y="92"/>
                    <a:pt x="26" y="93"/>
                  </a:cubicBezTo>
                  <a:cubicBezTo>
                    <a:pt x="27" y="93"/>
                    <a:pt x="28" y="93"/>
                    <a:pt x="29" y="93"/>
                  </a:cubicBezTo>
                  <a:cubicBezTo>
                    <a:pt x="30" y="93"/>
                    <a:pt x="30" y="93"/>
                    <a:pt x="31" y="93"/>
                  </a:cubicBezTo>
                  <a:cubicBezTo>
                    <a:pt x="31" y="93"/>
                    <a:pt x="32" y="93"/>
                    <a:pt x="32" y="92"/>
                  </a:cubicBezTo>
                  <a:cubicBezTo>
                    <a:pt x="34" y="91"/>
                    <a:pt x="36" y="90"/>
                    <a:pt x="38" y="91"/>
                  </a:cubicBezTo>
                  <a:cubicBezTo>
                    <a:pt x="39" y="92"/>
                    <a:pt x="41" y="92"/>
                    <a:pt x="41" y="95"/>
                  </a:cubicBezTo>
                  <a:cubicBezTo>
                    <a:pt x="42" y="97"/>
                    <a:pt x="42" y="101"/>
                    <a:pt x="41" y="103"/>
                  </a:cubicBezTo>
                  <a:cubicBezTo>
                    <a:pt x="45" y="104"/>
                    <a:pt x="49" y="105"/>
                    <a:pt x="51" y="108"/>
                  </a:cubicBezTo>
                  <a:cubicBezTo>
                    <a:pt x="51" y="110"/>
                    <a:pt x="51" y="111"/>
                    <a:pt x="51" y="112"/>
                  </a:cubicBezTo>
                  <a:cubicBezTo>
                    <a:pt x="51" y="113"/>
                    <a:pt x="52" y="114"/>
                    <a:pt x="52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8"/>
                    <a:pt x="54" y="119"/>
                    <a:pt x="55" y="122"/>
                  </a:cubicBezTo>
                  <a:cubicBezTo>
                    <a:pt x="55" y="124"/>
                    <a:pt x="57" y="125"/>
                    <a:pt x="58" y="127"/>
                  </a:cubicBezTo>
                  <a:cubicBezTo>
                    <a:pt x="59" y="129"/>
                    <a:pt x="61" y="131"/>
                    <a:pt x="62" y="133"/>
                  </a:cubicBezTo>
                  <a:cubicBezTo>
                    <a:pt x="62" y="135"/>
                    <a:pt x="62" y="136"/>
                    <a:pt x="62" y="136"/>
                  </a:cubicBezTo>
                  <a:cubicBezTo>
                    <a:pt x="63" y="138"/>
                    <a:pt x="63" y="139"/>
                    <a:pt x="63" y="140"/>
                  </a:cubicBezTo>
                  <a:cubicBezTo>
                    <a:pt x="64" y="139"/>
                    <a:pt x="65" y="139"/>
                    <a:pt x="65" y="140"/>
                  </a:cubicBezTo>
                  <a:cubicBezTo>
                    <a:pt x="68" y="142"/>
                    <a:pt x="68" y="147"/>
                    <a:pt x="67" y="152"/>
                  </a:cubicBezTo>
                  <a:cubicBezTo>
                    <a:pt x="67" y="154"/>
                    <a:pt x="67" y="155"/>
                    <a:pt x="67" y="156"/>
                  </a:cubicBezTo>
                  <a:cubicBezTo>
                    <a:pt x="67" y="159"/>
                    <a:pt x="68" y="162"/>
                    <a:pt x="68" y="165"/>
                  </a:cubicBezTo>
                  <a:cubicBezTo>
                    <a:pt x="69" y="167"/>
                    <a:pt x="69" y="170"/>
                    <a:pt x="70" y="172"/>
                  </a:cubicBezTo>
                  <a:cubicBezTo>
                    <a:pt x="70" y="174"/>
                    <a:pt x="70" y="176"/>
                    <a:pt x="70" y="178"/>
                  </a:cubicBezTo>
                  <a:cubicBezTo>
                    <a:pt x="70" y="181"/>
                    <a:pt x="70" y="184"/>
                    <a:pt x="71" y="187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4" y="194"/>
                    <a:pt x="75" y="198"/>
                    <a:pt x="73" y="200"/>
                  </a:cubicBezTo>
                  <a:cubicBezTo>
                    <a:pt x="72" y="201"/>
                    <a:pt x="70" y="201"/>
                    <a:pt x="69" y="201"/>
                  </a:cubicBezTo>
                  <a:cubicBezTo>
                    <a:pt x="69" y="201"/>
                    <a:pt x="69" y="201"/>
                    <a:pt x="69" y="201"/>
                  </a:cubicBezTo>
                  <a:cubicBezTo>
                    <a:pt x="70" y="203"/>
                    <a:pt x="72" y="205"/>
                    <a:pt x="74" y="207"/>
                  </a:cubicBezTo>
                  <a:cubicBezTo>
                    <a:pt x="75" y="208"/>
                    <a:pt x="76" y="209"/>
                    <a:pt x="77" y="210"/>
                  </a:cubicBezTo>
                  <a:cubicBezTo>
                    <a:pt x="82" y="215"/>
                    <a:pt x="88" y="219"/>
                    <a:pt x="95" y="221"/>
                  </a:cubicBezTo>
                  <a:cubicBezTo>
                    <a:pt x="95" y="217"/>
                    <a:pt x="96" y="213"/>
                    <a:pt x="96" y="208"/>
                  </a:cubicBezTo>
                  <a:cubicBezTo>
                    <a:pt x="96" y="203"/>
                    <a:pt x="96" y="200"/>
                    <a:pt x="101" y="196"/>
                  </a:cubicBezTo>
                  <a:cubicBezTo>
                    <a:pt x="102" y="196"/>
                    <a:pt x="103" y="195"/>
                    <a:pt x="104" y="195"/>
                  </a:cubicBezTo>
                  <a:cubicBezTo>
                    <a:pt x="106" y="193"/>
                    <a:pt x="108" y="192"/>
                    <a:pt x="110" y="192"/>
                  </a:cubicBezTo>
                  <a:cubicBezTo>
                    <a:pt x="114" y="190"/>
                    <a:pt x="117" y="193"/>
                    <a:pt x="120" y="195"/>
                  </a:cubicBezTo>
                  <a:cubicBezTo>
                    <a:pt x="121" y="197"/>
                    <a:pt x="122" y="198"/>
                    <a:pt x="123" y="199"/>
                  </a:cubicBezTo>
                  <a:cubicBezTo>
                    <a:pt x="124" y="200"/>
                    <a:pt x="126" y="202"/>
                    <a:pt x="127" y="203"/>
                  </a:cubicBezTo>
                  <a:cubicBezTo>
                    <a:pt x="128" y="202"/>
                    <a:pt x="130" y="202"/>
                    <a:pt x="131" y="202"/>
                  </a:cubicBezTo>
                  <a:cubicBezTo>
                    <a:pt x="133" y="202"/>
                    <a:pt x="134" y="201"/>
                    <a:pt x="134" y="201"/>
                  </a:cubicBezTo>
                  <a:cubicBezTo>
                    <a:pt x="135" y="199"/>
                    <a:pt x="135" y="198"/>
                    <a:pt x="136" y="196"/>
                  </a:cubicBezTo>
                  <a:cubicBezTo>
                    <a:pt x="136" y="193"/>
                    <a:pt x="136" y="191"/>
                    <a:pt x="138" y="188"/>
                  </a:cubicBezTo>
                  <a:cubicBezTo>
                    <a:pt x="139" y="187"/>
                    <a:pt x="140" y="187"/>
                    <a:pt x="141" y="186"/>
                  </a:cubicBezTo>
                  <a:cubicBezTo>
                    <a:pt x="142" y="185"/>
                    <a:pt x="143" y="185"/>
                    <a:pt x="144" y="184"/>
                  </a:cubicBezTo>
                  <a:cubicBezTo>
                    <a:pt x="144" y="183"/>
                    <a:pt x="144" y="182"/>
                    <a:pt x="145" y="181"/>
                  </a:cubicBezTo>
                  <a:cubicBezTo>
                    <a:pt x="145" y="181"/>
                    <a:pt x="145" y="180"/>
                    <a:pt x="145" y="179"/>
                  </a:cubicBezTo>
                  <a:cubicBezTo>
                    <a:pt x="147" y="175"/>
                    <a:pt x="149" y="169"/>
                    <a:pt x="153" y="167"/>
                  </a:cubicBezTo>
                  <a:cubicBezTo>
                    <a:pt x="155" y="167"/>
                    <a:pt x="157" y="167"/>
                    <a:pt x="160" y="167"/>
                  </a:cubicBezTo>
                  <a:cubicBezTo>
                    <a:pt x="162" y="167"/>
                    <a:pt x="163" y="167"/>
                    <a:pt x="164" y="167"/>
                  </a:cubicBezTo>
                  <a:cubicBezTo>
                    <a:pt x="166" y="166"/>
                    <a:pt x="168" y="166"/>
                    <a:pt x="169" y="165"/>
                  </a:cubicBezTo>
                  <a:cubicBezTo>
                    <a:pt x="171" y="165"/>
                    <a:pt x="173" y="164"/>
                    <a:pt x="176" y="164"/>
                  </a:cubicBezTo>
                  <a:cubicBezTo>
                    <a:pt x="177" y="163"/>
                    <a:pt x="179" y="163"/>
                    <a:pt x="182" y="164"/>
                  </a:cubicBezTo>
                  <a:cubicBezTo>
                    <a:pt x="184" y="164"/>
                    <a:pt x="188" y="164"/>
                    <a:pt x="188" y="163"/>
                  </a:cubicBezTo>
                  <a:cubicBezTo>
                    <a:pt x="189" y="162"/>
                    <a:pt x="188" y="157"/>
                    <a:pt x="188" y="154"/>
                  </a:cubicBezTo>
                  <a:cubicBezTo>
                    <a:pt x="188" y="153"/>
                    <a:pt x="188" y="153"/>
                    <a:pt x="187" y="152"/>
                  </a:cubicBezTo>
                  <a:cubicBezTo>
                    <a:pt x="187" y="152"/>
                    <a:pt x="187" y="151"/>
                    <a:pt x="187" y="150"/>
                  </a:cubicBezTo>
                  <a:cubicBezTo>
                    <a:pt x="186" y="148"/>
                    <a:pt x="186" y="144"/>
                    <a:pt x="186" y="142"/>
                  </a:cubicBezTo>
                  <a:cubicBezTo>
                    <a:pt x="187" y="141"/>
                    <a:pt x="187" y="140"/>
                    <a:pt x="188" y="139"/>
                  </a:cubicBezTo>
                  <a:cubicBezTo>
                    <a:pt x="188" y="139"/>
                    <a:pt x="188" y="138"/>
                    <a:pt x="188" y="138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89" y="134"/>
                    <a:pt x="189" y="132"/>
                    <a:pt x="186" y="131"/>
                  </a:cubicBezTo>
                  <a:cubicBezTo>
                    <a:pt x="185" y="131"/>
                    <a:pt x="183" y="132"/>
                    <a:pt x="180" y="131"/>
                  </a:cubicBezTo>
                  <a:cubicBezTo>
                    <a:pt x="179" y="130"/>
                    <a:pt x="177" y="129"/>
                    <a:pt x="177" y="128"/>
                  </a:cubicBezTo>
                  <a:cubicBezTo>
                    <a:pt x="176" y="127"/>
                    <a:pt x="175" y="127"/>
                    <a:pt x="175" y="126"/>
                  </a:cubicBezTo>
                  <a:cubicBezTo>
                    <a:pt x="174" y="126"/>
                    <a:pt x="173" y="125"/>
                    <a:pt x="173" y="125"/>
                  </a:cubicBezTo>
                  <a:cubicBezTo>
                    <a:pt x="171" y="124"/>
                    <a:pt x="170" y="123"/>
                    <a:pt x="168" y="121"/>
                  </a:cubicBezTo>
                  <a:cubicBezTo>
                    <a:pt x="166" y="117"/>
                    <a:pt x="165" y="116"/>
                    <a:pt x="163" y="114"/>
                  </a:cubicBezTo>
                  <a:cubicBezTo>
                    <a:pt x="160" y="111"/>
                    <a:pt x="159" y="108"/>
                    <a:pt x="159" y="105"/>
                  </a:cubicBezTo>
                  <a:cubicBezTo>
                    <a:pt x="159" y="104"/>
                    <a:pt x="158" y="103"/>
                    <a:pt x="158" y="102"/>
                  </a:cubicBezTo>
                  <a:cubicBezTo>
                    <a:pt x="158" y="101"/>
                    <a:pt x="158" y="100"/>
                    <a:pt x="158" y="100"/>
                  </a:cubicBezTo>
                  <a:cubicBezTo>
                    <a:pt x="157" y="98"/>
                    <a:pt x="157" y="96"/>
                    <a:pt x="156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5" y="94"/>
                    <a:pt x="155" y="94"/>
                    <a:pt x="154" y="93"/>
                  </a:cubicBezTo>
                  <a:cubicBezTo>
                    <a:pt x="152" y="89"/>
                    <a:pt x="152" y="83"/>
                    <a:pt x="152" y="78"/>
                  </a:cubicBezTo>
                  <a:cubicBezTo>
                    <a:pt x="151" y="77"/>
                    <a:pt x="151" y="76"/>
                    <a:pt x="151" y="76"/>
                  </a:cubicBezTo>
                  <a:cubicBezTo>
                    <a:pt x="152" y="74"/>
                    <a:pt x="152" y="72"/>
                    <a:pt x="152" y="70"/>
                  </a:cubicBezTo>
                  <a:cubicBezTo>
                    <a:pt x="152" y="68"/>
                    <a:pt x="152" y="65"/>
                    <a:pt x="154" y="62"/>
                  </a:cubicBezTo>
                  <a:cubicBezTo>
                    <a:pt x="155" y="61"/>
                    <a:pt x="155" y="59"/>
                    <a:pt x="156" y="57"/>
                  </a:cubicBezTo>
                  <a:cubicBezTo>
                    <a:pt x="157" y="54"/>
                    <a:pt x="159" y="51"/>
                    <a:pt x="161" y="48"/>
                  </a:cubicBezTo>
                  <a:cubicBezTo>
                    <a:pt x="162" y="48"/>
                    <a:pt x="163" y="47"/>
                    <a:pt x="164" y="47"/>
                  </a:cubicBezTo>
                  <a:cubicBezTo>
                    <a:pt x="165" y="45"/>
                    <a:pt x="167" y="44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6" y="41"/>
                    <a:pt x="165" y="41"/>
                    <a:pt x="165" y="40"/>
                  </a:cubicBezTo>
                  <a:cubicBezTo>
                    <a:pt x="162" y="36"/>
                    <a:pt x="161" y="34"/>
                    <a:pt x="159" y="29"/>
                  </a:cubicBezTo>
                  <a:cubicBezTo>
                    <a:pt x="158" y="26"/>
                    <a:pt x="157" y="25"/>
                    <a:pt x="153" y="25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0" y="24"/>
                    <a:pt x="150" y="24"/>
                  </a:cubicBezTo>
                  <a:cubicBezTo>
                    <a:pt x="147" y="23"/>
                    <a:pt x="146" y="22"/>
                    <a:pt x="146" y="18"/>
                  </a:cubicBezTo>
                  <a:cubicBezTo>
                    <a:pt x="147" y="16"/>
                    <a:pt x="148" y="15"/>
                    <a:pt x="149" y="14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51" y="13"/>
                    <a:pt x="151" y="10"/>
                    <a:pt x="151" y="8"/>
                  </a:cubicBezTo>
                  <a:cubicBezTo>
                    <a:pt x="151" y="8"/>
                    <a:pt x="150" y="7"/>
                    <a:pt x="150" y="7"/>
                  </a:cubicBezTo>
                  <a:cubicBezTo>
                    <a:pt x="150" y="7"/>
                    <a:pt x="149" y="7"/>
                    <a:pt x="148" y="5"/>
                  </a:cubicBezTo>
                  <a:cubicBezTo>
                    <a:pt x="147" y="4"/>
                    <a:pt x="147" y="3"/>
                    <a:pt x="147" y="2"/>
                  </a:cubicBezTo>
                  <a:cubicBezTo>
                    <a:pt x="147" y="1"/>
                    <a:pt x="147" y="1"/>
                    <a:pt x="146" y="0"/>
                  </a:cubicBezTo>
                  <a:cubicBezTo>
                    <a:pt x="146" y="0"/>
                    <a:pt x="145" y="0"/>
                    <a:pt x="145" y="0"/>
                  </a:cubicBezTo>
                  <a:cubicBezTo>
                    <a:pt x="145" y="1"/>
                    <a:pt x="144" y="2"/>
                    <a:pt x="143" y="2"/>
                  </a:cubicBezTo>
                  <a:cubicBezTo>
                    <a:pt x="142" y="2"/>
                    <a:pt x="141" y="2"/>
                    <a:pt x="140" y="2"/>
                  </a:cubicBezTo>
                  <a:cubicBezTo>
                    <a:pt x="137" y="3"/>
                    <a:pt x="134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4"/>
                    <a:pt x="134" y="5"/>
                    <a:pt x="134" y="5"/>
                  </a:cubicBezTo>
                  <a:cubicBezTo>
                    <a:pt x="135" y="10"/>
                    <a:pt x="132" y="12"/>
                    <a:pt x="130" y="13"/>
                  </a:cubicBezTo>
                  <a:cubicBezTo>
                    <a:pt x="128" y="14"/>
                    <a:pt x="128" y="15"/>
                    <a:pt x="127" y="15"/>
                  </a:cubicBezTo>
                  <a:cubicBezTo>
                    <a:pt x="127" y="16"/>
                    <a:pt x="127" y="16"/>
                    <a:pt x="127" y="17"/>
                  </a:cubicBezTo>
                  <a:cubicBezTo>
                    <a:pt x="127" y="18"/>
                    <a:pt x="126" y="18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4" y="19"/>
                    <a:pt x="124" y="20"/>
                  </a:cubicBezTo>
                  <a:cubicBezTo>
                    <a:pt x="124" y="21"/>
                    <a:pt x="123" y="23"/>
                    <a:pt x="120" y="24"/>
                  </a:cubicBezTo>
                  <a:cubicBezTo>
                    <a:pt x="119" y="24"/>
                    <a:pt x="117" y="24"/>
                    <a:pt x="116" y="24"/>
                  </a:cubicBezTo>
                  <a:cubicBezTo>
                    <a:pt x="114" y="24"/>
                    <a:pt x="113" y="24"/>
                    <a:pt x="113" y="24"/>
                  </a:cubicBezTo>
                  <a:cubicBezTo>
                    <a:pt x="112" y="24"/>
                    <a:pt x="111" y="25"/>
                    <a:pt x="111" y="25"/>
                  </a:cubicBezTo>
                  <a:cubicBezTo>
                    <a:pt x="110" y="25"/>
                    <a:pt x="110" y="25"/>
                    <a:pt x="109" y="25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6" y="26"/>
                    <a:pt x="105" y="26"/>
                    <a:pt x="105" y="27"/>
                  </a:cubicBezTo>
                  <a:cubicBezTo>
                    <a:pt x="105" y="27"/>
                    <a:pt x="104" y="27"/>
                    <a:pt x="104" y="28"/>
                  </a:cubicBezTo>
                  <a:cubicBezTo>
                    <a:pt x="104" y="28"/>
                    <a:pt x="103" y="30"/>
                    <a:pt x="102" y="31"/>
                  </a:cubicBezTo>
                  <a:cubicBezTo>
                    <a:pt x="100" y="32"/>
                    <a:pt x="98" y="32"/>
                    <a:pt x="97" y="32"/>
                  </a:cubicBezTo>
                  <a:cubicBezTo>
                    <a:pt x="96" y="32"/>
                    <a:pt x="96" y="32"/>
                    <a:pt x="96" y="33"/>
                  </a:cubicBezTo>
                  <a:cubicBezTo>
                    <a:pt x="96" y="33"/>
                    <a:pt x="96" y="34"/>
                    <a:pt x="96" y="34"/>
                  </a:cubicBezTo>
                  <a:cubicBezTo>
                    <a:pt x="96" y="35"/>
                    <a:pt x="96" y="37"/>
                    <a:pt x="94" y="38"/>
                  </a:cubicBezTo>
                  <a:cubicBezTo>
                    <a:pt x="92" y="39"/>
                    <a:pt x="89" y="39"/>
                    <a:pt x="85" y="38"/>
                  </a:cubicBezTo>
                  <a:cubicBezTo>
                    <a:pt x="84" y="38"/>
                    <a:pt x="83" y="38"/>
                    <a:pt x="82" y="38"/>
                  </a:cubicBezTo>
                  <a:cubicBezTo>
                    <a:pt x="79" y="38"/>
                    <a:pt x="69" y="38"/>
                    <a:pt x="66" y="40"/>
                  </a:cubicBezTo>
                  <a:cubicBezTo>
                    <a:pt x="65" y="41"/>
                    <a:pt x="65" y="42"/>
                    <a:pt x="66" y="44"/>
                  </a:cubicBezTo>
                  <a:cubicBezTo>
                    <a:pt x="66" y="45"/>
                    <a:pt x="66" y="47"/>
                    <a:pt x="66" y="48"/>
                  </a:cubicBezTo>
                  <a:cubicBezTo>
                    <a:pt x="66" y="50"/>
                    <a:pt x="64" y="52"/>
                    <a:pt x="62" y="53"/>
                  </a:cubicBezTo>
                  <a:cubicBezTo>
                    <a:pt x="59" y="54"/>
                    <a:pt x="55" y="54"/>
                    <a:pt x="52" y="53"/>
                  </a:cubicBezTo>
                  <a:cubicBezTo>
                    <a:pt x="51" y="52"/>
                    <a:pt x="50" y="50"/>
                    <a:pt x="49" y="49"/>
                  </a:cubicBezTo>
                  <a:cubicBezTo>
                    <a:pt x="49" y="48"/>
                    <a:pt x="48" y="47"/>
                    <a:pt x="47" y="47"/>
                  </a:cubicBezTo>
                  <a:cubicBezTo>
                    <a:pt x="46" y="46"/>
                    <a:pt x="42" y="46"/>
                    <a:pt x="40" y="46"/>
                  </a:cubicBezTo>
                  <a:cubicBezTo>
                    <a:pt x="39" y="46"/>
                    <a:pt x="38" y="46"/>
                    <a:pt x="38" y="46"/>
                  </a:cubicBezTo>
                  <a:cubicBezTo>
                    <a:pt x="34" y="46"/>
                    <a:pt x="32" y="45"/>
                    <a:pt x="30" y="44"/>
                  </a:cubicBezTo>
                  <a:cubicBezTo>
                    <a:pt x="27" y="42"/>
                    <a:pt x="26" y="42"/>
                    <a:pt x="23" y="41"/>
                  </a:cubicBezTo>
                  <a:cubicBezTo>
                    <a:pt x="17" y="41"/>
                    <a:pt x="16" y="39"/>
                    <a:pt x="15" y="37"/>
                  </a:cubicBezTo>
                  <a:cubicBezTo>
                    <a:pt x="15" y="36"/>
                    <a:pt x="15" y="35"/>
                    <a:pt x="13" y="34"/>
                  </a:cubicBezTo>
                  <a:cubicBezTo>
                    <a:pt x="12" y="33"/>
                    <a:pt x="2" y="33"/>
                    <a:pt x="1" y="3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3E54227D-FA19-496E-B1CE-F1F174DA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439" y="18510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E16A0B7C-4AB3-4D2F-ABA0-3C01306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183" y="298291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1E7F2801-5F4D-41B5-B94F-25C699987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308" y="2982911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CEEA2442-5563-4FF0-BA52-BE3C5588F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534" y="2719392"/>
              <a:ext cx="860425" cy="466725"/>
            </a:xfrm>
            <a:custGeom>
              <a:avLst/>
              <a:gdLst>
                <a:gd name="T0" fmla="*/ 208 w 229"/>
                <a:gd name="T1" fmla="*/ 98 h 124"/>
                <a:gd name="T2" fmla="*/ 218 w 229"/>
                <a:gd name="T3" fmla="*/ 93 h 124"/>
                <a:gd name="T4" fmla="*/ 227 w 229"/>
                <a:gd name="T5" fmla="*/ 88 h 124"/>
                <a:gd name="T6" fmla="*/ 229 w 229"/>
                <a:gd name="T7" fmla="*/ 86 h 124"/>
                <a:gd name="T8" fmla="*/ 224 w 229"/>
                <a:gd name="T9" fmla="*/ 85 h 124"/>
                <a:gd name="T10" fmla="*/ 223 w 229"/>
                <a:gd name="T11" fmla="*/ 85 h 124"/>
                <a:gd name="T12" fmla="*/ 223 w 229"/>
                <a:gd name="T13" fmla="*/ 85 h 124"/>
                <a:gd name="T14" fmla="*/ 215 w 229"/>
                <a:gd name="T15" fmla="*/ 80 h 124"/>
                <a:gd name="T16" fmla="*/ 201 w 229"/>
                <a:gd name="T17" fmla="*/ 72 h 124"/>
                <a:gd name="T18" fmla="*/ 161 w 229"/>
                <a:gd name="T19" fmla="*/ 54 h 124"/>
                <a:gd name="T20" fmla="*/ 117 w 229"/>
                <a:gd name="T21" fmla="*/ 33 h 124"/>
                <a:gd name="T22" fmla="*/ 72 w 229"/>
                <a:gd name="T23" fmla="*/ 20 h 124"/>
                <a:gd name="T24" fmla="*/ 39 w 229"/>
                <a:gd name="T25" fmla="*/ 12 h 124"/>
                <a:gd name="T26" fmla="*/ 14 w 229"/>
                <a:gd name="T27" fmla="*/ 3 h 124"/>
                <a:gd name="T28" fmla="*/ 8 w 229"/>
                <a:gd name="T29" fmla="*/ 3 h 124"/>
                <a:gd name="T30" fmla="*/ 4 w 229"/>
                <a:gd name="T31" fmla="*/ 5 h 124"/>
                <a:gd name="T32" fmla="*/ 1 w 229"/>
                <a:gd name="T33" fmla="*/ 8 h 124"/>
                <a:gd name="T34" fmla="*/ 8 w 229"/>
                <a:gd name="T35" fmla="*/ 19 h 124"/>
                <a:gd name="T36" fmla="*/ 7 w 229"/>
                <a:gd name="T37" fmla="*/ 22 h 124"/>
                <a:gd name="T38" fmla="*/ 6 w 229"/>
                <a:gd name="T39" fmla="*/ 24 h 124"/>
                <a:gd name="T40" fmla="*/ 10 w 229"/>
                <a:gd name="T41" fmla="*/ 24 h 124"/>
                <a:gd name="T42" fmla="*/ 13 w 229"/>
                <a:gd name="T43" fmla="*/ 29 h 124"/>
                <a:gd name="T44" fmla="*/ 16 w 229"/>
                <a:gd name="T45" fmla="*/ 38 h 124"/>
                <a:gd name="T46" fmla="*/ 29 w 229"/>
                <a:gd name="T47" fmla="*/ 53 h 124"/>
                <a:gd name="T48" fmla="*/ 25 w 229"/>
                <a:gd name="T49" fmla="*/ 66 h 124"/>
                <a:gd name="T50" fmla="*/ 46 w 229"/>
                <a:gd name="T51" fmla="*/ 71 h 124"/>
                <a:gd name="T52" fmla="*/ 54 w 229"/>
                <a:gd name="T53" fmla="*/ 83 h 124"/>
                <a:gd name="T54" fmla="*/ 59 w 229"/>
                <a:gd name="T55" fmla="*/ 87 h 124"/>
                <a:gd name="T56" fmla="*/ 67 w 229"/>
                <a:gd name="T57" fmla="*/ 89 h 124"/>
                <a:gd name="T58" fmla="*/ 83 w 229"/>
                <a:gd name="T59" fmla="*/ 87 h 124"/>
                <a:gd name="T60" fmla="*/ 91 w 229"/>
                <a:gd name="T61" fmla="*/ 81 h 124"/>
                <a:gd name="T62" fmla="*/ 97 w 229"/>
                <a:gd name="T63" fmla="*/ 77 h 124"/>
                <a:gd name="T64" fmla="*/ 110 w 229"/>
                <a:gd name="T65" fmla="*/ 69 h 124"/>
                <a:gd name="T66" fmla="*/ 105 w 229"/>
                <a:gd name="T67" fmla="*/ 100 h 124"/>
                <a:gd name="T68" fmla="*/ 106 w 229"/>
                <a:gd name="T69" fmla="*/ 120 h 124"/>
                <a:gd name="T70" fmla="*/ 107 w 229"/>
                <a:gd name="T71" fmla="*/ 122 h 124"/>
                <a:gd name="T72" fmla="*/ 113 w 229"/>
                <a:gd name="T73" fmla="*/ 122 h 124"/>
                <a:gd name="T74" fmla="*/ 121 w 229"/>
                <a:gd name="T75" fmla="*/ 119 h 124"/>
                <a:gd name="T76" fmla="*/ 133 w 229"/>
                <a:gd name="T77" fmla="*/ 118 h 124"/>
                <a:gd name="T78" fmla="*/ 150 w 229"/>
                <a:gd name="T79" fmla="*/ 120 h 124"/>
                <a:gd name="T80" fmla="*/ 164 w 229"/>
                <a:gd name="T81" fmla="*/ 124 h 124"/>
                <a:gd name="T82" fmla="*/ 179 w 229"/>
                <a:gd name="T83" fmla="*/ 114 h 124"/>
                <a:gd name="T84" fmla="*/ 192 w 229"/>
                <a:gd name="T85" fmla="*/ 109 h 124"/>
                <a:gd name="T86" fmla="*/ 198 w 229"/>
                <a:gd name="T8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9" h="124">
                  <a:moveTo>
                    <a:pt x="201" y="101"/>
                  </a:moveTo>
                  <a:cubicBezTo>
                    <a:pt x="203" y="100"/>
                    <a:pt x="206" y="99"/>
                    <a:pt x="208" y="98"/>
                  </a:cubicBezTo>
                  <a:cubicBezTo>
                    <a:pt x="210" y="98"/>
                    <a:pt x="212" y="97"/>
                    <a:pt x="213" y="96"/>
                  </a:cubicBezTo>
                  <a:cubicBezTo>
                    <a:pt x="215" y="95"/>
                    <a:pt x="216" y="94"/>
                    <a:pt x="218" y="93"/>
                  </a:cubicBezTo>
                  <a:cubicBezTo>
                    <a:pt x="219" y="91"/>
                    <a:pt x="221" y="90"/>
                    <a:pt x="223" y="89"/>
                  </a:cubicBezTo>
                  <a:cubicBezTo>
                    <a:pt x="224" y="88"/>
                    <a:pt x="225" y="88"/>
                    <a:pt x="227" y="88"/>
                  </a:cubicBezTo>
                  <a:cubicBezTo>
                    <a:pt x="228" y="87"/>
                    <a:pt x="228" y="87"/>
                    <a:pt x="229" y="87"/>
                  </a:cubicBezTo>
                  <a:cubicBezTo>
                    <a:pt x="229" y="86"/>
                    <a:pt x="229" y="86"/>
                    <a:pt x="229" y="86"/>
                  </a:cubicBezTo>
                  <a:cubicBezTo>
                    <a:pt x="229" y="85"/>
                    <a:pt x="229" y="85"/>
                    <a:pt x="229" y="85"/>
                  </a:cubicBezTo>
                  <a:cubicBezTo>
                    <a:pt x="228" y="85"/>
                    <a:pt x="226" y="85"/>
                    <a:pt x="224" y="85"/>
                  </a:cubicBezTo>
                  <a:cubicBezTo>
                    <a:pt x="224" y="85"/>
                    <a:pt x="224" y="84"/>
                    <a:pt x="223" y="84"/>
                  </a:cubicBezTo>
                  <a:cubicBezTo>
                    <a:pt x="223" y="84"/>
                    <a:pt x="223" y="85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2" y="85"/>
                    <a:pt x="222" y="85"/>
                    <a:pt x="222" y="84"/>
                  </a:cubicBezTo>
                  <a:cubicBezTo>
                    <a:pt x="219" y="84"/>
                    <a:pt x="217" y="82"/>
                    <a:pt x="215" y="80"/>
                  </a:cubicBezTo>
                  <a:cubicBezTo>
                    <a:pt x="214" y="79"/>
                    <a:pt x="213" y="77"/>
                    <a:pt x="212" y="77"/>
                  </a:cubicBezTo>
                  <a:cubicBezTo>
                    <a:pt x="209" y="75"/>
                    <a:pt x="205" y="73"/>
                    <a:pt x="201" y="72"/>
                  </a:cubicBezTo>
                  <a:cubicBezTo>
                    <a:pt x="198" y="71"/>
                    <a:pt x="195" y="70"/>
                    <a:pt x="193" y="69"/>
                  </a:cubicBezTo>
                  <a:cubicBezTo>
                    <a:pt x="182" y="63"/>
                    <a:pt x="172" y="59"/>
                    <a:pt x="161" y="54"/>
                  </a:cubicBezTo>
                  <a:cubicBezTo>
                    <a:pt x="150" y="49"/>
                    <a:pt x="138" y="43"/>
                    <a:pt x="126" y="38"/>
                  </a:cubicBezTo>
                  <a:cubicBezTo>
                    <a:pt x="123" y="36"/>
                    <a:pt x="120" y="35"/>
                    <a:pt x="117" y="33"/>
                  </a:cubicBezTo>
                  <a:cubicBezTo>
                    <a:pt x="109" y="29"/>
                    <a:pt x="102" y="25"/>
                    <a:pt x="93" y="24"/>
                  </a:cubicBezTo>
                  <a:cubicBezTo>
                    <a:pt x="86" y="23"/>
                    <a:pt x="79" y="21"/>
                    <a:pt x="72" y="20"/>
                  </a:cubicBezTo>
                  <a:cubicBezTo>
                    <a:pt x="67" y="18"/>
                    <a:pt x="61" y="17"/>
                    <a:pt x="55" y="16"/>
                  </a:cubicBezTo>
                  <a:cubicBezTo>
                    <a:pt x="50" y="15"/>
                    <a:pt x="44" y="13"/>
                    <a:pt x="39" y="12"/>
                  </a:cubicBezTo>
                  <a:cubicBezTo>
                    <a:pt x="34" y="10"/>
                    <a:pt x="29" y="9"/>
                    <a:pt x="25" y="8"/>
                  </a:cubicBezTo>
                  <a:cubicBezTo>
                    <a:pt x="21" y="7"/>
                    <a:pt x="17" y="5"/>
                    <a:pt x="14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4"/>
                    <a:pt x="7" y="17"/>
                    <a:pt x="8" y="19"/>
                  </a:cubicBezTo>
                  <a:cubicBezTo>
                    <a:pt x="9" y="20"/>
                    <a:pt x="9" y="20"/>
                    <a:pt x="8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6" y="23"/>
                    <a:pt x="6" y="24"/>
                  </a:cubicBezTo>
                  <a:cubicBezTo>
                    <a:pt x="6" y="24"/>
                    <a:pt x="7" y="24"/>
                    <a:pt x="7" y="24"/>
                  </a:cubicBezTo>
                  <a:cubicBezTo>
                    <a:pt x="8" y="24"/>
                    <a:pt x="9" y="24"/>
                    <a:pt x="10" y="24"/>
                  </a:cubicBezTo>
                  <a:cubicBezTo>
                    <a:pt x="12" y="25"/>
                    <a:pt x="12" y="27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30"/>
                    <a:pt x="14" y="32"/>
                    <a:pt x="15" y="33"/>
                  </a:cubicBezTo>
                  <a:cubicBezTo>
                    <a:pt x="15" y="35"/>
                    <a:pt x="15" y="36"/>
                    <a:pt x="16" y="38"/>
                  </a:cubicBezTo>
                  <a:cubicBezTo>
                    <a:pt x="19" y="41"/>
                    <a:pt x="22" y="44"/>
                    <a:pt x="24" y="47"/>
                  </a:cubicBezTo>
                  <a:cubicBezTo>
                    <a:pt x="26" y="49"/>
                    <a:pt x="27" y="51"/>
                    <a:pt x="29" y="53"/>
                  </a:cubicBezTo>
                  <a:cubicBezTo>
                    <a:pt x="33" y="58"/>
                    <a:pt x="30" y="61"/>
                    <a:pt x="27" y="64"/>
                  </a:cubicBezTo>
                  <a:cubicBezTo>
                    <a:pt x="26" y="64"/>
                    <a:pt x="25" y="65"/>
                    <a:pt x="25" y="66"/>
                  </a:cubicBezTo>
                  <a:cubicBezTo>
                    <a:pt x="25" y="66"/>
                    <a:pt x="26" y="67"/>
                    <a:pt x="26" y="67"/>
                  </a:cubicBezTo>
                  <a:cubicBezTo>
                    <a:pt x="32" y="64"/>
                    <a:pt x="42" y="67"/>
                    <a:pt x="46" y="71"/>
                  </a:cubicBezTo>
                  <a:cubicBezTo>
                    <a:pt x="49" y="73"/>
                    <a:pt x="51" y="76"/>
                    <a:pt x="53" y="79"/>
                  </a:cubicBezTo>
                  <a:cubicBezTo>
                    <a:pt x="53" y="80"/>
                    <a:pt x="54" y="82"/>
                    <a:pt x="54" y="83"/>
                  </a:cubicBezTo>
                  <a:cubicBezTo>
                    <a:pt x="55" y="85"/>
                    <a:pt x="55" y="86"/>
                    <a:pt x="56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61" y="87"/>
                    <a:pt x="62" y="87"/>
                    <a:pt x="64" y="88"/>
                  </a:cubicBezTo>
                  <a:cubicBezTo>
                    <a:pt x="65" y="88"/>
                    <a:pt x="66" y="88"/>
                    <a:pt x="67" y="89"/>
                  </a:cubicBezTo>
                  <a:cubicBezTo>
                    <a:pt x="67" y="89"/>
                    <a:pt x="68" y="89"/>
                    <a:pt x="68" y="90"/>
                  </a:cubicBezTo>
                  <a:cubicBezTo>
                    <a:pt x="72" y="90"/>
                    <a:pt x="79" y="88"/>
                    <a:pt x="83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7" y="86"/>
                    <a:pt x="89" y="84"/>
                    <a:pt x="91" y="81"/>
                  </a:cubicBezTo>
                  <a:cubicBezTo>
                    <a:pt x="93" y="80"/>
                    <a:pt x="94" y="79"/>
                    <a:pt x="95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100" y="74"/>
                    <a:pt x="104" y="70"/>
                    <a:pt x="107" y="68"/>
                  </a:cubicBezTo>
                  <a:cubicBezTo>
                    <a:pt x="108" y="68"/>
                    <a:pt x="109" y="68"/>
                    <a:pt x="110" y="69"/>
                  </a:cubicBezTo>
                  <a:cubicBezTo>
                    <a:pt x="110" y="69"/>
                    <a:pt x="110" y="70"/>
                    <a:pt x="110" y="71"/>
                  </a:cubicBezTo>
                  <a:cubicBezTo>
                    <a:pt x="108" y="79"/>
                    <a:pt x="106" y="89"/>
                    <a:pt x="105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6"/>
                    <a:pt x="104" y="115"/>
                    <a:pt x="106" y="120"/>
                  </a:cubicBezTo>
                  <a:cubicBezTo>
                    <a:pt x="106" y="120"/>
                    <a:pt x="106" y="121"/>
                    <a:pt x="106" y="121"/>
                  </a:cubicBezTo>
                  <a:cubicBezTo>
                    <a:pt x="106" y="121"/>
                    <a:pt x="107" y="121"/>
                    <a:pt x="107" y="122"/>
                  </a:cubicBezTo>
                  <a:cubicBezTo>
                    <a:pt x="108" y="122"/>
                    <a:pt x="108" y="123"/>
                    <a:pt x="109" y="123"/>
                  </a:cubicBezTo>
                  <a:cubicBezTo>
                    <a:pt x="110" y="123"/>
                    <a:pt x="111" y="122"/>
                    <a:pt x="113" y="122"/>
                  </a:cubicBezTo>
                  <a:cubicBezTo>
                    <a:pt x="114" y="121"/>
                    <a:pt x="115" y="120"/>
                    <a:pt x="116" y="120"/>
                  </a:cubicBezTo>
                  <a:cubicBezTo>
                    <a:pt x="118" y="119"/>
                    <a:pt x="119" y="119"/>
                    <a:pt x="121" y="119"/>
                  </a:cubicBezTo>
                  <a:cubicBezTo>
                    <a:pt x="122" y="119"/>
                    <a:pt x="124" y="119"/>
                    <a:pt x="125" y="119"/>
                  </a:cubicBezTo>
                  <a:cubicBezTo>
                    <a:pt x="128" y="118"/>
                    <a:pt x="131" y="118"/>
                    <a:pt x="133" y="118"/>
                  </a:cubicBezTo>
                  <a:cubicBezTo>
                    <a:pt x="134" y="118"/>
                    <a:pt x="135" y="119"/>
                    <a:pt x="136" y="119"/>
                  </a:cubicBezTo>
                  <a:cubicBezTo>
                    <a:pt x="141" y="119"/>
                    <a:pt x="145" y="118"/>
                    <a:pt x="150" y="120"/>
                  </a:cubicBezTo>
                  <a:cubicBezTo>
                    <a:pt x="151" y="120"/>
                    <a:pt x="152" y="121"/>
                    <a:pt x="154" y="121"/>
                  </a:cubicBezTo>
                  <a:cubicBezTo>
                    <a:pt x="157" y="123"/>
                    <a:pt x="161" y="124"/>
                    <a:pt x="164" y="124"/>
                  </a:cubicBezTo>
                  <a:cubicBezTo>
                    <a:pt x="168" y="124"/>
                    <a:pt x="174" y="119"/>
                    <a:pt x="176" y="118"/>
                  </a:cubicBezTo>
                  <a:cubicBezTo>
                    <a:pt x="177" y="117"/>
                    <a:pt x="178" y="116"/>
                    <a:pt x="179" y="114"/>
                  </a:cubicBezTo>
                  <a:cubicBezTo>
                    <a:pt x="181" y="111"/>
                    <a:pt x="183" y="107"/>
                    <a:pt x="188" y="108"/>
                  </a:cubicBezTo>
                  <a:cubicBezTo>
                    <a:pt x="190" y="108"/>
                    <a:pt x="191" y="109"/>
                    <a:pt x="192" y="109"/>
                  </a:cubicBezTo>
                  <a:cubicBezTo>
                    <a:pt x="195" y="110"/>
                    <a:pt x="195" y="111"/>
                    <a:pt x="197" y="108"/>
                  </a:cubicBezTo>
                  <a:cubicBezTo>
                    <a:pt x="198" y="107"/>
                    <a:pt x="198" y="107"/>
                    <a:pt x="198" y="106"/>
                  </a:cubicBezTo>
                  <a:cubicBezTo>
                    <a:pt x="199" y="104"/>
                    <a:pt x="199" y="103"/>
                    <a:pt x="201" y="10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FF913F38-F8C6-4B54-977F-FABAE60E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14" y="31749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508AEFE0-8AF5-4F70-AD0A-6769C7C5F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14" y="3178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8560F92F-E9BB-48E7-AC15-F1C9D6236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247" y="298291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105CCEBB-B184-411A-AD02-66D20D651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439" y="18430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4">
              <a:extLst>
                <a:ext uri="{FF2B5EF4-FFF2-40B4-BE49-F238E27FC236}">
                  <a16:creationId xmlns:a16="http://schemas.microsoft.com/office/drawing/2014/main" id="{52CD9901-6E85-478D-BF13-6F1F741F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9664" y="23018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5">
              <a:extLst>
                <a:ext uri="{FF2B5EF4-FFF2-40B4-BE49-F238E27FC236}">
                  <a16:creationId xmlns:a16="http://schemas.microsoft.com/office/drawing/2014/main" id="{905C102B-C05D-4E98-BFEE-79D7ED021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602" y="2263780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E76F3765-8414-48B4-9237-4B4AD8C8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8816" y="1554169"/>
              <a:ext cx="2179639" cy="1465263"/>
            </a:xfrm>
            <a:custGeom>
              <a:avLst/>
              <a:gdLst>
                <a:gd name="T0" fmla="*/ 36 w 580"/>
                <a:gd name="T1" fmla="*/ 318 h 390"/>
                <a:gd name="T2" fmla="*/ 124 w 580"/>
                <a:gd name="T3" fmla="*/ 344 h 390"/>
                <a:gd name="T4" fmla="*/ 214 w 580"/>
                <a:gd name="T5" fmla="*/ 387 h 390"/>
                <a:gd name="T6" fmla="*/ 226 w 580"/>
                <a:gd name="T7" fmla="*/ 387 h 390"/>
                <a:gd name="T8" fmla="*/ 233 w 580"/>
                <a:gd name="T9" fmla="*/ 382 h 390"/>
                <a:gd name="T10" fmla="*/ 262 w 580"/>
                <a:gd name="T11" fmla="*/ 380 h 390"/>
                <a:gd name="T12" fmla="*/ 276 w 580"/>
                <a:gd name="T13" fmla="*/ 376 h 390"/>
                <a:gd name="T14" fmla="*/ 285 w 580"/>
                <a:gd name="T15" fmla="*/ 367 h 390"/>
                <a:gd name="T16" fmla="*/ 309 w 580"/>
                <a:gd name="T17" fmla="*/ 356 h 390"/>
                <a:gd name="T18" fmla="*/ 320 w 580"/>
                <a:gd name="T19" fmla="*/ 344 h 390"/>
                <a:gd name="T20" fmla="*/ 330 w 580"/>
                <a:gd name="T21" fmla="*/ 332 h 390"/>
                <a:gd name="T22" fmla="*/ 350 w 580"/>
                <a:gd name="T23" fmla="*/ 333 h 390"/>
                <a:gd name="T24" fmla="*/ 359 w 580"/>
                <a:gd name="T25" fmla="*/ 342 h 390"/>
                <a:gd name="T26" fmla="*/ 373 w 580"/>
                <a:gd name="T27" fmla="*/ 351 h 390"/>
                <a:gd name="T28" fmla="*/ 389 w 580"/>
                <a:gd name="T29" fmla="*/ 356 h 390"/>
                <a:gd name="T30" fmla="*/ 447 w 580"/>
                <a:gd name="T31" fmla="*/ 357 h 390"/>
                <a:gd name="T32" fmla="*/ 501 w 580"/>
                <a:gd name="T33" fmla="*/ 351 h 390"/>
                <a:gd name="T34" fmla="*/ 508 w 580"/>
                <a:gd name="T35" fmla="*/ 314 h 390"/>
                <a:gd name="T36" fmla="*/ 501 w 580"/>
                <a:gd name="T37" fmla="*/ 290 h 390"/>
                <a:gd name="T38" fmla="*/ 517 w 580"/>
                <a:gd name="T39" fmla="*/ 254 h 390"/>
                <a:gd name="T40" fmla="*/ 534 w 580"/>
                <a:gd name="T41" fmla="*/ 217 h 390"/>
                <a:gd name="T42" fmla="*/ 574 w 580"/>
                <a:gd name="T43" fmla="*/ 141 h 390"/>
                <a:gd name="T44" fmla="*/ 576 w 580"/>
                <a:gd name="T45" fmla="*/ 136 h 390"/>
                <a:gd name="T46" fmla="*/ 550 w 580"/>
                <a:gd name="T47" fmla="*/ 136 h 390"/>
                <a:gd name="T48" fmla="*/ 526 w 580"/>
                <a:gd name="T49" fmla="*/ 123 h 390"/>
                <a:gd name="T50" fmla="*/ 501 w 580"/>
                <a:gd name="T51" fmla="*/ 107 h 390"/>
                <a:gd name="T52" fmla="*/ 492 w 580"/>
                <a:gd name="T53" fmla="*/ 97 h 390"/>
                <a:gd name="T54" fmla="*/ 485 w 580"/>
                <a:gd name="T55" fmla="*/ 75 h 390"/>
                <a:gd name="T56" fmla="*/ 461 w 580"/>
                <a:gd name="T57" fmla="*/ 65 h 390"/>
                <a:gd name="T58" fmla="*/ 443 w 580"/>
                <a:gd name="T59" fmla="*/ 81 h 390"/>
                <a:gd name="T60" fmla="*/ 427 w 580"/>
                <a:gd name="T61" fmla="*/ 101 h 390"/>
                <a:gd name="T62" fmla="*/ 413 w 580"/>
                <a:gd name="T63" fmla="*/ 94 h 390"/>
                <a:gd name="T64" fmla="*/ 395 w 580"/>
                <a:gd name="T65" fmla="*/ 103 h 390"/>
                <a:gd name="T66" fmla="*/ 370 w 580"/>
                <a:gd name="T67" fmla="*/ 107 h 390"/>
                <a:gd name="T68" fmla="*/ 366 w 580"/>
                <a:gd name="T69" fmla="*/ 92 h 390"/>
                <a:gd name="T70" fmla="*/ 361 w 580"/>
                <a:gd name="T71" fmla="*/ 61 h 390"/>
                <a:gd name="T72" fmla="*/ 354 w 580"/>
                <a:gd name="T73" fmla="*/ 30 h 390"/>
                <a:gd name="T74" fmla="*/ 343 w 580"/>
                <a:gd name="T75" fmla="*/ 7 h 390"/>
                <a:gd name="T76" fmla="*/ 330 w 580"/>
                <a:gd name="T77" fmla="*/ 0 h 390"/>
                <a:gd name="T78" fmla="*/ 322 w 580"/>
                <a:gd name="T79" fmla="*/ 5 h 390"/>
                <a:gd name="T80" fmla="*/ 308 w 580"/>
                <a:gd name="T81" fmla="*/ 20 h 390"/>
                <a:gd name="T82" fmla="*/ 289 w 580"/>
                <a:gd name="T83" fmla="*/ 30 h 390"/>
                <a:gd name="T84" fmla="*/ 273 w 580"/>
                <a:gd name="T85" fmla="*/ 39 h 390"/>
                <a:gd name="T86" fmla="*/ 262 w 580"/>
                <a:gd name="T87" fmla="*/ 40 h 390"/>
                <a:gd name="T88" fmla="*/ 233 w 580"/>
                <a:gd name="T89" fmla="*/ 43 h 390"/>
                <a:gd name="T90" fmla="*/ 214 w 580"/>
                <a:gd name="T91" fmla="*/ 19 h 390"/>
                <a:gd name="T92" fmla="*/ 206 w 580"/>
                <a:gd name="T93" fmla="*/ 7 h 390"/>
                <a:gd name="T94" fmla="*/ 183 w 580"/>
                <a:gd name="T95" fmla="*/ 12 h 390"/>
                <a:gd name="T96" fmla="*/ 179 w 580"/>
                <a:gd name="T97" fmla="*/ 14 h 390"/>
                <a:gd name="T98" fmla="*/ 149 w 580"/>
                <a:gd name="T99" fmla="*/ 15 h 390"/>
                <a:gd name="T100" fmla="*/ 125 w 580"/>
                <a:gd name="T101" fmla="*/ 23 h 390"/>
                <a:gd name="T102" fmla="*/ 146 w 580"/>
                <a:gd name="T103" fmla="*/ 39 h 390"/>
                <a:gd name="T104" fmla="*/ 130 w 580"/>
                <a:gd name="T105" fmla="*/ 52 h 390"/>
                <a:gd name="T106" fmla="*/ 118 w 580"/>
                <a:gd name="T107" fmla="*/ 75 h 390"/>
                <a:gd name="T108" fmla="*/ 131 w 580"/>
                <a:gd name="T109" fmla="*/ 100 h 390"/>
                <a:gd name="T110" fmla="*/ 128 w 580"/>
                <a:gd name="T111" fmla="*/ 181 h 390"/>
                <a:gd name="T112" fmla="*/ 110 w 580"/>
                <a:gd name="T113" fmla="*/ 213 h 390"/>
                <a:gd name="T114" fmla="*/ 82 w 580"/>
                <a:gd name="T115" fmla="*/ 217 h 390"/>
                <a:gd name="T116" fmla="*/ 33 w 580"/>
                <a:gd name="T117" fmla="*/ 237 h 390"/>
                <a:gd name="T118" fmla="*/ 24 w 580"/>
                <a:gd name="T119" fmla="*/ 254 h 390"/>
                <a:gd name="T120" fmla="*/ 19 w 580"/>
                <a:gd name="T121" fmla="*/ 273 h 390"/>
                <a:gd name="T122" fmla="*/ 13 w 580"/>
                <a:gd name="T12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0" h="390">
                  <a:moveTo>
                    <a:pt x="0" y="302"/>
                  </a:moveTo>
                  <a:cubicBezTo>
                    <a:pt x="1" y="303"/>
                    <a:pt x="2" y="304"/>
                    <a:pt x="3" y="306"/>
                  </a:cubicBezTo>
                  <a:cubicBezTo>
                    <a:pt x="7" y="307"/>
                    <a:pt x="9" y="308"/>
                    <a:pt x="12" y="310"/>
                  </a:cubicBezTo>
                  <a:cubicBezTo>
                    <a:pt x="15" y="312"/>
                    <a:pt x="18" y="313"/>
                    <a:pt x="21" y="314"/>
                  </a:cubicBezTo>
                  <a:cubicBezTo>
                    <a:pt x="26" y="315"/>
                    <a:pt x="31" y="316"/>
                    <a:pt x="36" y="318"/>
                  </a:cubicBezTo>
                  <a:cubicBezTo>
                    <a:pt x="41" y="320"/>
                    <a:pt x="46" y="321"/>
                    <a:pt x="52" y="322"/>
                  </a:cubicBezTo>
                  <a:cubicBezTo>
                    <a:pt x="58" y="323"/>
                    <a:pt x="64" y="325"/>
                    <a:pt x="69" y="326"/>
                  </a:cubicBezTo>
                  <a:cubicBezTo>
                    <a:pt x="76" y="327"/>
                    <a:pt x="83" y="329"/>
                    <a:pt x="89" y="330"/>
                  </a:cubicBezTo>
                  <a:cubicBezTo>
                    <a:pt x="99" y="331"/>
                    <a:pt x="107" y="335"/>
                    <a:pt x="115" y="340"/>
                  </a:cubicBezTo>
                  <a:cubicBezTo>
                    <a:pt x="118" y="341"/>
                    <a:pt x="121" y="343"/>
                    <a:pt x="124" y="344"/>
                  </a:cubicBezTo>
                  <a:cubicBezTo>
                    <a:pt x="135" y="350"/>
                    <a:pt x="147" y="355"/>
                    <a:pt x="159" y="360"/>
                  </a:cubicBezTo>
                  <a:cubicBezTo>
                    <a:pt x="169" y="365"/>
                    <a:pt x="180" y="370"/>
                    <a:pt x="190" y="375"/>
                  </a:cubicBezTo>
                  <a:cubicBezTo>
                    <a:pt x="193" y="376"/>
                    <a:pt x="196" y="377"/>
                    <a:pt x="198" y="378"/>
                  </a:cubicBezTo>
                  <a:cubicBezTo>
                    <a:pt x="202" y="380"/>
                    <a:pt x="206" y="381"/>
                    <a:pt x="210" y="383"/>
                  </a:cubicBezTo>
                  <a:cubicBezTo>
                    <a:pt x="211" y="384"/>
                    <a:pt x="213" y="386"/>
                    <a:pt x="214" y="387"/>
                  </a:cubicBezTo>
                  <a:cubicBezTo>
                    <a:pt x="215" y="388"/>
                    <a:pt x="217" y="390"/>
                    <a:pt x="218" y="390"/>
                  </a:cubicBezTo>
                  <a:cubicBezTo>
                    <a:pt x="219" y="390"/>
                    <a:pt x="219" y="390"/>
                    <a:pt x="219" y="389"/>
                  </a:cubicBezTo>
                  <a:cubicBezTo>
                    <a:pt x="220" y="389"/>
                    <a:pt x="220" y="388"/>
                    <a:pt x="220" y="388"/>
                  </a:cubicBezTo>
                  <a:cubicBezTo>
                    <a:pt x="221" y="388"/>
                    <a:pt x="221" y="388"/>
                    <a:pt x="221" y="388"/>
                  </a:cubicBezTo>
                  <a:cubicBezTo>
                    <a:pt x="223" y="387"/>
                    <a:pt x="225" y="387"/>
                    <a:pt x="226" y="387"/>
                  </a:cubicBezTo>
                  <a:cubicBezTo>
                    <a:pt x="227" y="387"/>
                    <a:pt x="228" y="387"/>
                    <a:pt x="228" y="387"/>
                  </a:cubicBezTo>
                  <a:cubicBezTo>
                    <a:pt x="229" y="387"/>
                    <a:pt x="229" y="387"/>
                    <a:pt x="230" y="386"/>
                  </a:cubicBezTo>
                  <a:cubicBezTo>
                    <a:pt x="230" y="386"/>
                    <a:pt x="230" y="386"/>
                    <a:pt x="230" y="385"/>
                  </a:cubicBezTo>
                  <a:cubicBezTo>
                    <a:pt x="230" y="385"/>
                    <a:pt x="230" y="384"/>
                    <a:pt x="231" y="383"/>
                  </a:cubicBezTo>
                  <a:cubicBezTo>
                    <a:pt x="232" y="382"/>
                    <a:pt x="232" y="382"/>
                    <a:pt x="233" y="382"/>
                  </a:cubicBezTo>
                  <a:cubicBezTo>
                    <a:pt x="233" y="382"/>
                    <a:pt x="233" y="381"/>
                    <a:pt x="234" y="381"/>
                  </a:cubicBezTo>
                  <a:cubicBezTo>
                    <a:pt x="238" y="378"/>
                    <a:pt x="242" y="377"/>
                    <a:pt x="248" y="377"/>
                  </a:cubicBezTo>
                  <a:cubicBezTo>
                    <a:pt x="251" y="377"/>
                    <a:pt x="253" y="379"/>
                    <a:pt x="254" y="380"/>
                  </a:cubicBezTo>
                  <a:cubicBezTo>
                    <a:pt x="255" y="381"/>
                    <a:pt x="255" y="381"/>
                    <a:pt x="256" y="382"/>
                  </a:cubicBezTo>
                  <a:cubicBezTo>
                    <a:pt x="258" y="380"/>
                    <a:pt x="260" y="380"/>
                    <a:pt x="262" y="380"/>
                  </a:cubicBezTo>
                  <a:cubicBezTo>
                    <a:pt x="263" y="380"/>
                    <a:pt x="264" y="380"/>
                    <a:pt x="265" y="380"/>
                  </a:cubicBezTo>
                  <a:cubicBezTo>
                    <a:pt x="266" y="379"/>
                    <a:pt x="267" y="378"/>
                    <a:pt x="268" y="377"/>
                  </a:cubicBezTo>
                  <a:cubicBezTo>
                    <a:pt x="269" y="376"/>
                    <a:pt x="270" y="375"/>
                    <a:pt x="274" y="374"/>
                  </a:cubicBezTo>
                  <a:cubicBezTo>
                    <a:pt x="274" y="374"/>
                    <a:pt x="275" y="374"/>
                    <a:pt x="275" y="374"/>
                  </a:cubicBezTo>
                  <a:cubicBezTo>
                    <a:pt x="276" y="375"/>
                    <a:pt x="276" y="375"/>
                    <a:pt x="276" y="376"/>
                  </a:cubicBezTo>
                  <a:cubicBezTo>
                    <a:pt x="276" y="377"/>
                    <a:pt x="276" y="377"/>
                    <a:pt x="276" y="377"/>
                  </a:cubicBezTo>
                  <a:cubicBezTo>
                    <a:pt x="276" y="377"/>
                    <a:pt x="276" y="377"/>
                    <a:pt x="276" y="377"/>
                  </a:cubicBezTo>
                  <a:cubicBezTo>
                    <a:pt x="276" y="377"/>
                    <a:pt x="278" y="377"/>
                    <a:pt x="280" y="375"/>
                  </a:cubicBezTo>
                  <a:cubicBezTo>
                    <a:pt x="281" y="374"/>
                    <a:pt x="281" y="373"/>
                    <a:pt x="282" y="372"/>
                  </a:cubicBezTo>
                  <a:cubicBezTo>
                    <a:pt x="283" y="370"/>
                    <a:pt x="284" y="368"/>
                    <a:pt x="285" y="367"/>
                  </a:cubicBezTo>
                  <a:cubicBezTo>
                    <a:pt x="288" y="364"/>
                    <a:pt x="293" y="363"/>
                    <a:pt x="297" y="363"/>
                  </a:cubicBezTo>
                  <a:cubicBezTo>
                    <a:pt x="300" y="362"/>
                    <a:pt x="302" y="362"/>
                    <a:pt x="304" y="361"/>
                  </a:cubicBezTo>
                  <a:cubicBezTo>
                    <a:pt x="305" y="361"/>
                    <a:pt x="305" y="361"/>
                    <a:pt x="305" y="361"/>
                  </a:cubicBezTo>
                  <a:cubicBezTo>
                    <a:pt x="306" y="360"/>
                    <a:pt x="307" y="360"/>
                    <a:pt x="308" y="359"/>
                  </a:cubicBezTo>
                  <a:cubicBezTo>
                    <a:pt x="308" y="358"/>
                    <a:pt x="309" y="358"/>
                    <a:pt x="309" y="356"/>
                  </a:cubicBezTo>
                  <a:cubicBezTo>
                    <a:pt x="309" y="355"/>
                    <a:pt x="309" y="354"/>
                    <a:pt x="310" y="352"/>
                  </a:cubicBezTo>
                  <a:cubicBezTo>
                    <a:pt x="311" y="351"/>
                    <a:pt x="312" y="350"/>
                    <a:pt x="313" y="349"/>
                  </a:cubicBezTo>
                  <a:cubicBezTo>
                    <a:pt x="314" y="348"/>
                    <a:pt x="314" y="348"/>
                    <a:pt x="315" y="347"/>
                  </a:cubicBezTo>
                  <a:cubicBezTo>
                    <a:pt x="316" y="346"/>
                    <a:pt x="317" y="345"/>
                    <a:pt x="318" y="345"/>
                  </a:cubicBezTo>
                  <a:cubicBezTo>
                    <a:pt x="319" y="344"/>
                    <a:pt x="319" y="344"/>
                    <a:pt x="320" y="344"/>
                  </a:cubicBezTo>
                  <a:cubicBezTo>
                    <a:pt x="321" y="343"/>
                    <a:pt x="321" y="342"/>
                    <a:pt x="321" y="342"/>
                  </a:cubicBezTo>
                  <a:cubicBezTo>
                    <a:pt x="322" y="341"/>
                    <a:pt x="322" y="340"/>
                    <a:pt x="323" y="339"/>
                  </a:cubicBezTo>
                  <a:cubicBezTo>
                    <a:pt x="324" y="338"/>
                    <a:pt x="326" y="337"/>
                    <a:pt x="327" y="336"/>
                  </a:cubicBezTo>
                  <a:cubicBezTo>
                    <a:pt x="328" y="335"/>
                    <a:pt x="328" y="335"/>
                    <a:pt x="329" y="334"/>
                  </a:cubicBezTo>
                  <a:cubicBezTo>
                    <a:pt x="329" y="334"/>
                    <a:pt x="329" y="332"/>
                    <a:pt x="330" y="332"/>
                  </a:cubicBezTo>
                  <a:cubicBezTo>
                    <a:pt x="332" y="331"/>
                    <a:pt x="334" y="331"/>
                    <a:pt x="336" y="331"/>
                  </a:cubicBezTo>
                  <a:cubicBezTo>
                    <a:pt x="336" y="331"/>
                    <a:pt x="337" y="331"/>
                    <a:pt x="338" y="331"/>
                  </a:cubicBezTo>
                  <a:cubicBezTo>
                    <a:pt x="339" y="331"/>
                    <a:pt x="340" y="331"/>
                    <a:pt x="341" y="331"/>
                  </a:cubicBezTo>
                  <a:cubicBezTo>
                    <a:pt x="342" y="330"/>
                    <a:pt x="345" y="330"/>
                    <a:pt x="347" y="331"/>
                  </a:cubicBezTo>
                  <a:cubicBezTo>
                    <a:pt x="348" y="331"/>
                    <a:pt x="349" y="332"/>
                    <a:pt x="350" y="333"/>
                  </a:cubicBezTo>
                  <a:cubicBezTo>
                    <a:pt x="350" y="333"/>
                    <a:pt x="350" y="333"/>
                    <a:pt x="351" y="334"/>
                  </a:cubicBezTo>
                  <a:cubicBezTo>
                    <a:pt x="352" y="334"/>
                    <a:pt x="352" y="334"/>
                    <a:pt x="353" y="335"/>
                  </a:cubicBezTo>
                  <a:cubicBezTo>
                    <a:pt x="354" y="335"/>
                    <a:pt x="355" y="336"/>
                    <a:pt x="355" y="336"/>
                  </a:cubicBezTo>
                  <a:cubicBezTo>
                    <a:pt x="357" y="338"/>
                    <a:pt x="357" y="339"/>
                    <a:pt x="357" y="340"/>
                  </a:cubicBezTo>
                  <a:cubicBezTo>
                    <a:pt x="358" y="341"/>
                    <a:pt x="358" y="342"/>
                    <a:pt x="359" y="342"/>
                  </a:cubicBezTo>
                  <a:cubicBezTo>
                    <a:pt x="359" y="342"/>
                    <a:pt x="359" y="342"/>
                    <a:pt x="360" y="342"/>
                  </a:cubicBezTo>
                  <a:cubicBezTo>
                    <a:pt x="361" y="342"/>
                    <a:pt x="363" y="342"/>
                    <a:pt x="364" y="343"/>
                  </a:cubicBezTo>
                  <a:cubicBezTo>
                    <a:pt x="366" y="344"/>
                    <a:pt x="366" y="345"/>
                    <a:pt x="367" y="346"/>
                  </a:cubicBezTo>
                  <a:cubicBezTo>
                    <a:pt x="367" y="346"/>
                    <a:pt x="367" y="346"/>
                    <a:pt x="367" y="347"/>
                  </a:cubicBezTo>
                  <a:cubicBezTo>
                    <a:pt x="368" y="349"/>
                    <a:pt x="370" y="350"/>
                    <a:pt x="373" y="351"/>
                  </a:cubicBezTo>
                  <a:cubicBezTo>
                    <a:pt x="374" y="352"/>
                    <a:pt x="375" y="353"/>
                    <a:pt x="377" y="354"/>
                  </a:cubicBezTo>
                  <a:cubicBezTo>
                    <a:pt x="379" y="355"/>
                    <a:pt x="380" y="357"/>
                    <a:pt x="381" y="358"/>
                  </a:cubicBezTo>
                  <a:cubicBezTo>
                    <a:pt x="382" y="359"/>
                    <a:pt x="382" y="359"/>
                    <a:pt x="383" y="360"/>
                  </a:cubicBezTo>
                  <a:cubicBezTo>
                    <a:pt x="383" y="360"/>
                    <a:pt x="383" y="360"/>
                    <a:pt x="383" y="359"/>
                  </a:cubicBezTo>
                  <a:cubicBezTo>
                    <a:pt x="383" y="357"/>
                    <a:pt x="385" y="356"/>
                    <a:pt x="389" y="356"/>
                  </a:cubicBezTo>
                  <a:cubicBezTo>
                    <a:pt x="391" y="356"/>
                    <a:pt x="393" y="357"/>
                    <a:pt x="395" y="358"/>
                  </a:cubicBezTo>
                  <a:cubicBezTo>
                    <a:pt x="398" y="359"/>
                    <a:pt x="406" y="358"/>
                    <a:pt x="410" y="358"/>
                  </a:cubicBezTo>
                  <a:cubicBezTo>
                    <a:pt x="412" y="358"/>
                    <a:pt x="414" y="358"/>
                    <a:pt x="415" y="358"/>
                  </a:cubicBezTo>
                  <a:cubicBezTo>
                    <a:pt x="426" y="359"/>
                    <a:pt x="436" y="358"/>
                    <a:pt x="447" y="357"/>
                  </a:cubicBezTo>
                  <a:cubicBezTo>
                    <a:pt x="447" y="357"/>
                    <a:pt x="447" y="357"/>
                    <a:pt x="447" y="357"/>
                  </a:cubicBezTo>
                  <a:cubicBezTo>
                    <a:pt x="454" y="357"/>
                    <a:pt x="461" y="357"/>
                    <a:pt x="468" y="357"/>
                  </a:cubicBezTo>
                  <a:cubicBezTo>
                    <a:pt x="474" y="357"/>
                    <a:pt x="479" y="357"/>
                    <a:pt x="485" y="357"/>
                  </a:cubicBezTo>
                  <a:cubicBezTo>
                    <a:pt x="486" y="356"/>
                    <a:pt x="487" y="357"/>
                    <a:pt x="489" y="357"/>
                  </a:cubicBezTo>
                  <a:cubicBezTo>
                    <a:pt x="492" y="357"/>
                    <a:pt x="497" y="357"/>
                    <a:pt x="500" y="356"/>
                  </a:cubicBezTo>
                  <a:cubicBezTo>
                    <a:pt x="499" y="354"/>
                    <a:pt x="500" y="352"/>
                    <a:pt x="501" y="351"/>
                  </a:cubicBezTo>
                  <a:cubicBezTo>
                    <a:pt x="501" y="350"/>
                    <a:pt x="502" y="349"/>
                    <a:pt x="502" y="348"/>
                  </a:cubicBezTo>
                  <a:cubicBezTo>
                    <a:pt x="503" y="345"/>
                    <a:pt x="502" y="340"/>
                    <a:pt x="502" y="336"/>
                  </a:cubicBezTo>
                  <a:cubicBezTo>
                    <a:pt x="502" y="335"/>
                    <a:pt x="502" y="334"/>
                    <a:pt x="502" y="333"/>
                  </a:cubicBezTo>
                  <a:cubicBezTo>
                    <a:pt x="502" y="326"/>
                    <a:pt x="505" y="320"/>
                    <a:pt x="507" y="315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7" y="312"/>
                    <a:pt x="508" y="310"/>
                    <a:pt x="509" y="309"/>
                  </a:cubicBezTo>
                  <a:cubicBezTo>
                    <a:pt x="509" y="308"/>
                    <a:pt x="509" y="307"/>
                    <a:pt x="509" y="307"/>
                  </a:cubicBezTo>
                  <a:cubicBezTo>
                    <a:pt x="510" y="305"/>
                    <a:pt x="509" y="303"/>
                    <a:pt x="508" y="301"/>
                  </a:cubicBezTo>
                  <a:cubicBezTo>
                    <a:pt x="508" y="299"/>
                    <a:pt x="506" y="298"/>
                    <a:pt x="505" y="297"/>
                  </a:cubicBezTo>
                  <a:cubicBezTo>
                    <a:pt x="503" y="296"/>
                    <a:pt x="500" y="294"/>
                    <a:pt x="501" y="290"/>
                  </a:cubicBezTo>
                  <a:cubicBezTo>
                    <a:pt x="500" y="289"/>
                    <a:pt x="500" y="288"/>
                    <a:pt x="500" y="287"/>
                  </a:cubicBezTo>
                  <a:cubicBezTo>
                    <a:pt x="502" y="285"/>
                    <a:pt x="503" y="283"/>
                    <a:pt x="503" y="280"/>
                  </a:cubicBezTo>
                  <a:cubicBezTo>
                    <a:pt x="504" y="279"/>
                    <a:pt x="504" y="278"/>
                    <a:pt x="504" y="277"/>
                  </a:cubicBezTo>
                  <a:cubicBezTo>
                    <a:pt x="506" y="272"/>
                    <a:pt x="509" y="267"/>
                    <a:pt x="511" y="263"/>
                  </a:cubicBezTo>
                  <a:cubicBezTo>
                    <a:pt x="513" y="260"/>
                    <a:pt x="515" y="257"/>
                    <a:pt x="517" y="254"/>
                  </a:cubicBezTo>
                  <a:cubicBezTo>
                    <a:pt x="520" y="250"/>
                    <a:pt x="522" y="247"/>
                    <a:pt x="524" y="242"/>
                  </a:cubicBezTo>
                  <a:cubicBezTo>
                    <a:pt x="525" y="240"/>
                    <a:pt x="526" y="237"/>
                    <a:pt x="527" y="235"/>
                  </a:cubicBezTo>
                  <a:cubicBezTo>
                    <a:pt x="527" y="232"/>
                    <a:pt x="528" y="230"/>
                    <a:pt x="529" y="227"/>
                  </a:cubicBezTo>
                  <a:cubicBezTo>
                    <a:pt x="530" y="225"/>
                    <a:pt x="531" y="223"/>
                    <a:pt x="532" y="221"/>
                  </a:cubicBezTo>
                  <a:cubicBezTo>
                    <a:pt x="533" y="220"/>
                    <a:pt x="533" y="219"/>
                    <a:pt x="534" y="217"/>
                  </a:cubicBezTo>
                  <a:cubicBezTo>
                    <a:pt x="536" y="212"/>
                    <a:pt x="538" y="208"/>
                    <a:pt x="540" y="203"/>
                  </a:cubicBezTo>
                  <a:cubicBezTo>
                    <a:pt x="541" y="200"/>
                    <a:pt x="542" y="198"/>
                    <a:pt x="543" y="195"/>
                  </a:cubicBezTo>
                  <a:cubicBezTo>
                    <a:pt x="545" y="189"/>
                    <a:pt x="549" y="183"/>
                    <a:pt x="552" y="177"/>
                  </a:cubicBezTo>
                  <a:cubicBezTo>
                    <a:pt x="554" y="173"/>
                    <a:pt x="556" y="169"/>
                    <a:pt x="558" y="164"/>
                  </a:cubicBezTo>
                  <a:cubicBezTo>
                    <a:pt x="562" y="156"/>
                    <a:pt x="567" y="147"/>
                    <a:pt x="574" y="141"/>
                  </a:cubicBezTo>
                  <a:cubicBezTo>
                    <a:pt x="574" y="140"/>
                    <a:pt x="574" y="140"/>
                    <a:pt x="574" y="139"/>
                  </a:cubicBezTo>
                  <a:cubicBezTo>
                    <a:pt x="575" y="138"/>
                    <a:pt x="576" y="138"/>
                    <a:pt x="577" y="137"/>
                  </a:cubicBezTo>
                  <a:cubicBezTo>
                    <a:pt x="578" y="136"/>
                    <a:pt x="580" y="135"/>
                    <a:pt x="580" y="134"/>
                  </a:cubicBezTo>
                  <a:cubicBezTo>
                    <a:pt x="579" y="134"/>
                    <a:pt x="578" y="135"/>
                    <a:pt x="577" y="136"/>
                  </a:cubicBezTo>
                  <a:cubicBezTo>
                    <a:pt x="576" y="136"/>
                    <a:pt x="576" y="136"/>
                    <a:pt x="576" y="136"/>
                  </a:cubicBezTo>
                  <a:cubicBezTo>
                    <a:pt x="572" y="140"/>
                    <a:pt x="564" y="142"/>
                    <a:pt x="558" y="142"/>
                  </a:cubicBezTo>
                  <a:cubicBezTo>
                    <a:pt x="557" y="142"/>
                    <a:pt x="556" y="141"/>
                    <a:pt x="556" y="140"/>
                  </a:cubicBezTo>
                  <a:cubicBezTo>
                    <a:pt x="556" y="138"/>
                    <a:pt x="556" y="138"/>
                    <a:pt x="556" y="138"/>
                  </a:cubicBezTo>
                  <a:cubicBezTo>
                    <a:pt x="555" y="136"/>
                    <a:pt x="555" y="136"/>
                    <a:pt x="553" y="136"/>
                  </a:cubicBezTo>
                  <a:cubicBezTo>
                    <a:pt x="552" y="136"/>
                    <a:pt x="551" y="136"/>
                    <a:pt x="550" y="136"/>
                  </a:cubicBezTo>
                  <a:cubicBezTo>
                    <a:pt x="547" y="135"/>
                    <a:pt x="546" y="134"/>
                    <a:pt x="546" y="132"/>
                  </a:cubicBezTo>
                  <a:cubicBezTo>
                    <a:pt x="545" y="132"/>
                    <a:pt x="545" y="131"/>
                    <a:pt x="545" y="130"/>
                  </a:cubicBezTo>
                  <a:cubicBezTo>
                    <a:pt x="542" y="126"/>
                    <a:pt x="540" y="125"/>
                    <a:pt x="536" y="124"/>
                  </a:cubicBezTo>
                  <a:cubicBezTo>
                    <a:pt x="534" y="124"/>
                    <a:pt x="534" y="124"/>
                    <a:pt x="534" y="124"/>
                  </a:cubicBezTo>
                  <a:cubicBezTo>
                    <a:pt x="532" y="123"/>
                    <a:pt x="529" y="123"/>
                    <a:pt x="526" y="123"/>
                  </a:cubicBezTo>
                  <a:cubicBezTo>
                    <a:pt x="522" y="123"/>
                    <a:pt x="518" y="123"/>
                    <a:pt x="515" y="122"/>
                  </a:cubicBezTo>
                  <a:cubicBezTo>
                    <a:pt x="512" y="120"/>
                    <a:pt x="506" y="116"/>
                    <a:pt x="505" y="113"/>
                  </a:cubicBezTo>
                  <a:cubicBezTo>
                    <a:pt x="504" y="111"/>
                    <a:pt x="504" y="111"/>
                    <a:pt x="504" y="110"/>
                  </a:cubicBezTo>
                  <a:cubicBezTo>
                    <a:pt x="503" y="109"/>
                    <a:pt x="503" y="109"/>
                    <a:pt x="503" y="108"/>
                  </a:cubicBezTo>
                  <a:cubicBezTo>
                    <a:pt x="502" y="108"/>
                    <a:pt x="502" y="107"/>
                    <a:pt x="501" y="107"/>
                  </a:cubicBezTo>
                  <a:cubicBezTo>
                    <a:pt x="500" y="105"/>
                    <a:pt x="500" y="105"/>
                    <a:pt x="499" y="102"/>
                  </a:cubicBezTo>
                  <a:cubicBezTo>
                    <a:pt x="499" y="102"/>
                    <a:pt x="499" y="101"/>
                    <a:pt x="499" y="100"/>
                  </a:cubicBezTo>
                  <a:cubicBezTo>
                    <a:pt x="499" y="99"/>
                    <a:pt x="498" y="98"/>
                    <a:pt x="498" y="97"/>
                  </a:cubicBezTo>
                  <a:cubicBezTo>
                    <a:pt x="497" y="97"/>
                    <a:pt x="497" y="97"/>
                    <a:pt x="496" y="97"/>
                  </a:cubicBezTo>
                  <a:cubicBezTo>
                    <a:pt x="495" y="97"/>
                    <a:pt x="493" y="98"/>
                    <a:pt x="492" y="97"/>
                  </a:cubicBezTo>
                  <a:cubicBezTo>
                    <a:pt x="489" y="96"/>
                    <a:pt x="488" y="93"/>
                    <a:pt x="488" y="90"/>
                  </a:cubicBezTo>
                  <a:cubicBezTo>
                    <a:pt x="488" y="89"/>
                    <a:pt x="488" y="89"/>
                    <a:pt x="488" y="88"/>
                  </a:cubicBezTo>
                  <a:cubicBezTo>
                    <a:pt x="487" y="86"/>
                    <a:pt x="487" y="85"/>
                    <a:pt x="487" y="84"/>
                  </a:cubicBezTo>
                  <a:cubicBezTo>
                    <a:pt x="487" y="83"/>
                    <a:pt x="487" y="82"/>
                    <a:pt x="487" y="82"/>
                  </a:cubicBezTo>
                  <a:cubicBezTo>
                    <a:pt x="487" y="80"/>
                    <a:pt x="486" y="77"/>
                    <a:pt x="485" y="75"/>
                  </a:cubicBezTo>
                  <a:cubicBezTo>
                    <a:pt x="484" y="71"/>
                    <a:pt x="482" y="67"/>
                    <a:pt x="483" y="63"/>
                  </a:cubicBezTo>
                  <a:cubicBezTo>
                    <a:pt x="481" y="63"/>
                    <a:pt x="479" y="63"/>
                    <a:pt x="477" y="63"/>
                  </a:cubicBezTo>
                  <a:cubicBezTo>
                    <a:pt x="475" y="62"/>
                    <a:pt x="474" y="62"/>
                    <a:pt x="472" y="62"/>
                  </a:cubicBezTo>
                  <a:cubicBezTo>
                    <a:pt x="470" y="63"/>
                    <a:pt x="468" y="63"/>
                    <a:pt x="467" y="64"/>
                  </a:cubicBezTo>
                  <a:cubicBezTo>
                    <a:pt x="465" y="64"/>
                    <a:pt x="463" y="65"/>
                    <a:pt x="461" y="65"/>
                  </a:cubicBezTo>
                  <a:cubicBezTo>
                    <a:pt x="459" y="66"/>
                    <a:pt x="458" y="66"/>
                    <a:pt x="456" y="66"/>
                  </a:cubicBezTo>
                  <a:cubicBezTo>
                    <a:pt x="454" y="66"/>
                    <a:pt x="452" y="66"/>
                    <a:pt x="450" y="66"/>
                  </a:cubicBezTo>
                  <a:cubicBezTo>
                    <a:pt x="448" y="67"/>
                    <a:pt x="446" y="72"/>
                    <a:pt x="445" y="75"/>
                  </a:cubicBezTo>
                  <a:cubicBezTo>
                    <a:pt x="445" y="76"/>
                    <a:pt x="444" y="77"/>
                    <a:pt x="444" y="77"/>
                  </a:cubicBezTo>
                  <a:cubicBezTo>
                    <a:pt x="444" y="79"/>
                    <a:pt x="444" y="80"/>
                    <a:pt x="443" y="81"/>
                  </a:cubicBezTo>
                  <a:cubicBezTo>
                    <a:pt x="442" y="82"/>
                    <a:pt x="441" y="83"/>
                    <a:pt x="439" y="84"/>
                  </a:cubicBezTo>
                  <a:cubicBezTo>
                    <a:pt x="438" y="85"/>
                    <a:pt x="438" y="85"/>
                    <a:pt x="437" y="86"/>
                  </a:cubicBezTo>
                  <a:cubicBezTo>
                    <a:pt x="436" y="87"/>
                    <a:pt x="436" y="89"/>
                    <a:pt x="435" y="91"/>
                  </a:cubicBezTo>
                  <a:cubicBezTo>
                    <a:pt x="435" y="93"/>
                    <a:pt x="435" y="96"/>
                    <a:pt x="433" y="98"/>
                  </a:cubicBezTo>
                  <a:cubicBezTo>
                    <a:pt x="432" y="100"/>
                    <a:pt x="429" y="100"/>
                    <a:pt x="427" y="101"/>
                  </a:cubicBezTo>
                  <a:cubicBezTo>
                    <a:pt x="426" y="101"/>
                    <a:pt x="425" y="101"/>
                    <a:pt x="425" y="101"/>
                  </a:cubicBezTo>
                  <a:cubicBezTo>
                    <a:pt x="425" y="102"/>
                    <a:pt x="424" y="102"/>
                    <a:pt x="424" y="102"/>
                  </a:cubicBezTo>
                  <a:cubicBezTo>
                    <a:pt x="423" y="102"/>
                    <a:pt x="423" y="102"/>
                    <a:pt x="422" y="102"/>
                  </a:cubicBezTo>
                  <a:cubicBezTo>
                    <a:pt x="420" y="100"/>
                    <a:pt x="418" y="98"/>
                    <a:pt x="416" y="96"/>
                  </a:cubicBezTo>
                  <a:cubicBezTo>
                    <a:pt x="415" y="96"/>
                    <a:pt x="414" y="95"/>
                    <a:pt x="413" y="94"/>
                  </a:cubicBezTo>
                  <a:cubicBezTo>
                    <a:pt x="413" y="94"/>
                    <a:pt x="413" y="93"/>
                    <a:pt x="413" y="93"/>
                  </a:cubicBezTo>
                  <a:cubicBezTo>
                    <a:pt x="411" y="91"/>
                    <a:pt x="409" y="90"/>
                    <a:pt x="407" y="90"/>
                  </a:cubicBezTo>
                  <a:cubicBezTo>
                    <a:pt x="406" y="91"/>
                    <a:pt x="404" y="92"/>
                    <a:pt x="402" y="93"/>
                  </a:cubicBezTo>
                  <a:cubicBezTo>
                    <a:pt x="401" y="94"/>
                    <a:pt x="400" y="94"/>
                    <a:pt x="399" y="95"/>
                  </a:cubicBezTo>
                  <a:cubicBezTo>
                    <a:pt x="395" y="97"/>
                    <a:pt x="395" y="98"/>
                    <a:pt x="395" y="103"/>
                  </a:cubicBezTo>
                  <a:cubicBezTo>
                    <a:pt x="395" y="109"/>
                    <a:pt x="395" y="114"/>
                    <a:pt x="394" y="118"/>
                  </a:cubicBezTo>
                  <a:cubicBezTo>
                    <a:pt x="394" y="119"/>
                    <a:pt x="394" y="119"/>
                    <a:pt x="394" y="120"/>
                  </a:cubicBezTo>
                  <a:cubicBezTo>
                    <a:pt x="393" y="120"/>
                    <a:pt x="393" y="120"/>
                    <a:pt x="39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83" y="118"/>
                    <a:pt x="376" y="114"/>
                    <a:pt x="370" y="107"/>
                  </a:cubicBezTo>
                  <a:cubicBezTo>
                    <a:pt x="369" y="106"/>
                    <a:pt x="368" y="105"/>
                    <a:pt x="367" y="104"/>
                  </a:cubicBezTo>
                  <a:cubicBezTo>
                    <a:pt x="365" y="102"/>
                    <a:pt x="363" y="100"/>
                    <a:pt x="362" y="98"/>
                  </a:cubicBezTo>
                  <a:cubicBezTo>
                    <a:pt x="361" y="97"/>
                    <a:pt x="360" y="95"/>
                    <a:pt x="361" y="93"/>
                  </a:cubicBezTo>
                  <a:cubicBezTo>
                    <a:pt x="362" y="92"/>
                    <a:pt x="363" y="92"/>
                    <a:pt x="364" y="92"/>
                  </a:cubicBezTo>
                  <a:cubicBezTo>
                    <a:pt x="365" y="92"/>
                    <a:pt x="366" y="92"/>
                    <a:pt x="366" y="92"/>
                  </a:cubicBezTo>
                  <a:cubicBezTo>
                    <a:pt x="366" y="92"/>
                    <a:pt x="366" y="90"/>
                    <a:pt x="364" y="84"/>
                  </a:cubicBezTo>
                  <a:cubicBezTo>
                    <a:pt x="364" y="84"/>
                    <a:pt x="364" y="84"/>
                    <a:pt x="364" y="84"/>
                  </a:cubicBezTo>
                  <a:cubicBezTo>
                    <a:pt x="362" y="80"/>
                    <a:pt x="362" y="77"/>
                    <a:pt x="362" y="73"/>
                  </a:cubicBezTo>
                  <a:cubicBezTo>
                    <a:pt x="362" y="71"/>
                    <a:pt x="362" y="69"/>
                    <a:pt x="362" y="68"/>
                  </a:cubicBezTo>
                  <a:cubicBezTo>
                    <a:pt x="362" y="65"/>
                    <a:pt x="361" y="63"/>
                    <a:pt x="361" y="61"/>
                  </a:cubicBezTo>
                  <a:cubicBezTo>
                    <a:pt x="360" y="58"/>
                    <a:pt x="359" y="54"/>
                    <a:pt x="359" y="51"/>
                  </a:cubicBezTo>
                  <a:cubicBezTo>
                    <a:pt x="359" y="50"/>
                    <a:pt x="359" y="48"/>
                    <a:pt x="359" y="47"/>
                  </a:cubicBezTo>
                  <a:cubicBezTo>
                    <a:pt x="359" y="45"/>
                    <a:pt x="360" y="42"/>
                    <a:pt x="359" y="40"/>
                  </a:cubicBezTo>
                  <a:cubicBezTo>
                    <a:pt x="356" y="37"/>
                    <a:pt x="355" y="35"/>
                    <a:pt x="355" y="32"/>
                  </a:cubicBezTo>
                  <a:cubicBezTo>
                    <a:pt x="354" y="31"/>
                    <a:pt x="354" y="31"/>
                    <a:pt x="354" y="30"/>
                  </a:cubicBezTo>
                  <a:cubicBezTo>
                    <a:pt x="353" y="28"/>
                    <a:pt x="352" y="26"/>
                    <a:pt x="351" y="25"/>
                  </a:cubicBezTo>
                  <a:cubicBezTo>
                    <a:pt x="349" y="22"/>
                    <a:pt x="348" y="20"/>
                    <a:pt x="347" y="17"/>
                  </a:cubicBezTo>
                  <a:cubicBezTo>
                    <a:pt x="347" y="15"/>
                    <a:pt x="346" y="14"/>
                    <a:pt x="345" y="12"/>
                  </a:cubicBezTo>
                  <a:cubicBezTo>
                    <a:pt x="345" y="11"/>
                    <a:pt x="345" y="11"/>
                    <a:pt x="345" y="11"/>
                  </a:cubicBezTo>
                  <a:cubicBezTo>
                    <a:pt x="344" y="10"/>
                    <a:pt x="344" y="9"/>
                    <a:pt x="343" y="7"/>
                  </a:cubicBezTo>
                  <a:cubicBezTo>
                    <a:pt x="343" y="6"/>
                    <a:pt x="343" y="6"/>
                    <a:pt x="343" y="5"/>
                  </a:cubicBezTo>
                  <a:cubicBezTo>
                    <a:pt x="342" y="4"/>
                    <a:pt x="341" y="2"/>
                    <a:pt x="336" y="2"/>
                  </a:cubicBezTo>
                  <a:cubicBezTo>
                    <a:pt x="335" y="2"/>
                    <a:pt x="334" y="2"/>
                    <a:pt x="333" y="1"/>
                  </a:cubicBezTo>
                  <a:cubicBezTo>
                    <a:pt x="332" y="1"/>
                    <a:pt x="332" y="1"/>
                    <a:pt x="331" y="1"/>
                  </a:cubicBezTo>
                  <a:cubicBezTo>
                    <a:pt x="330" y="1"/>
                    <a:pt x="330" y="1"/>
                    <a:pt x="330" y="0"/>
                  </a:cubicBezTo>
                  <a:cubicBezTo>
                    <a:pt x="329" y="0"/>
                    <a:pt x="329" y="0"/>
                    <a:pt x="328" y="0"/>
                  </a:cubicBezTo>
                  <a:cubicBezTo>
                    <a:pt x="328" y="0"/>
                    <a:pt x="328" y="1"/>
                    <a:pt x="328" y="1"/>
                  </a:cubicBezTo>
                  <a:cubicBezTo>
                    <a:pt x="328" y="1"/>
                    <a:pt x="328" y="2"/>
                    <a:pt x="327" y="3"/>
                  </a:cubicBezTo>
                  <a:cubicBezTo>
                    <a:pt x="325" y="4"/>
                    <a:pt x="324" y="4"/>
                    <a:pt x="323" y="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1" y="5"/>
                    <a:pt x="320" y="5"/>
                    <a:pt x="318" y="5"/>
                  </a:cubicBezTo>
                  <a:cubicBezTo>
                    <a:pt x="317" y="5"/>
                    <a:pt x="315" y="5"/>
                    <a:pt x="314" y="5"/>
                  </a:cubicBezTo>
                  <a:cubicBezTo>
                    <a:pt x="314" y="6"/>
                    <a:pt x="314" y="6"/>
                    <a:pt x="314" y="8"/>
                  </a:cubicBezTo>
                  <a:cubicBezTo>
                    <a:pt x="314" y="9"/>
                    <a:pt x="315" y="10"/>
                    <a:pt x="315" y="11"/>
                  </a:cubicBezTo>
                  <a:cubicBezTo>
                    <a:pt x="314" y="17"/>
                    <a:pt x="311" y="19"/>
                    <a:pt x="308" y="20"/>
                  </a:cubicBezTo>
                  <a:cubicBezTo>
                    <a:pt x="307" y="20"/>
                    <a:pt x="305" y="21"/>
                    <a:pt x="304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0" y="24"/>
                    <a:pt x="300" y="25"/>
                    <a:pt x="296" y="25"/>
                  </a:cubicBezTo>
                  <a:cubicBezTo>
                    <a:pt x="294" y="26"/>
                    <a:pt x="293" y="26"/>
                    <a:pt x="292" y="27"/>
                  </a:cubicBezTo>
                  <a:cubicBezTo>
                    <a:pt x="292" y="28"/>
                    <a:pt x="291" y="29"/>
                    <a:pt x="289" y="30"/>
                  </a:cubicBezTo>
                  <a:cubicBezTo>
                    <a:pt x="287" y="31"/>
                    <a:pt x="286" y="31"/>
                    <a:pt x="284" y="31"/>
                  </a:cubicBezTo>
                  <a:cubicBezTo>
                    <a:pt x="283" y="31"/>
                    <a:pt x="282" y="31"/>
                    <a:pt x="281" y="32"/>
                  </a:cubicBezTo>
                  <a:cubicBezTo>
                    <a:pt x="281" y="32"/>
                    <a:pt x="281" y="33"/>
                    <a:pt x="281" y="33"/>
                  </a:cubicBezTo>
                  <a:cubicBezTo>
                    <a:pt x="280" y="35"/>
                    <a:pt x="280" y="37"/>
                    <a:pt x="277" y="39"/>
                  </a:cubicBezTo>
                  <a:cubicBezTo>
                    <a:pt x="276" y="39"/>
                    <a:pt x="274" y="39"/>
                    <a:pt x="273" y="39"/>
                  </a:cubicBezTo>
                  <a:cubicBezTo>
                    <a:pt x="272" y="39"/>
                    <a:pt x="272" y="39"/>
                    <a:pt x="272" y="40"/>
                  </a:cubicBezTo>
                  <a:cubicBezTo>
                    <a:pt x="271" y="40"/>
                    <a:pt x="271" y="41"/>
                    <a:pt x="271" y="42"/>
                  </a:cubicBezTo>
                  <a:cubicBezTo>
                    <a:pt x="271" y="43"/>
                    <a:pt x="271" y="46"/>
                    <a:pt x="267" y="47"/>
                  </a:cubicBezTo>
                  <a:cubicBezTo>
                    <a:pt x="265" y="47"/>
                    <a:pt x="264" y="46"/>
                    <a:pt x="263" y="45"/>
                  </a:cubicBezTo>
                  <a:cubicBezTo>
                    <a:pt x="261" y="44"/>
                    <a:pt x="262" y="42"/>
                    <a:pt x="262" y="40"/>
                  </a:cubicBezTo>
                  <a:cubicBezTo>
                    <a:pt x="262" y="39"/>
                    <a:pt x="262" y="37"/>
                    <a:pt x="262" y="37"/>
                  </a:cubicBezTo>
                  <a:cubicBezTo>
                    <a:pt x="261" y="37"/>
                    <a:pt x="255" y="38"/>
                    <a:pt x="254" y="38"/>
                  </a:cubicBezTo>
                  <a:cubicBezTo>
                    <a:pt x="253" y="39"/>
                    <a:pt x="252" y="40"/>
                    <a:pt x="252" y="41"/>
                  </a:cubicBezTo>
                  <a:cubicBezTo>
                    <a:pt x="251" y="42"/>
                    <a:pt x="250" y="43"/>
                    <a:pt x="247" y="44"/>
                  </a:cubicBezTo>
                  <a:cubicBezTo>
                    <a:pt x="244" y="45"/>
                    <a:pt x="236" y="45"/>
                    <a:pt x="233" y="43"/>
                  </a:cubicBezTo>
                  <a:cubicBezTo>
                    <a:pt x="232" y="41"/>
                    <a:pt x="231" y="40"/>
                    <a:pt x="230" y="38"/>
                  </a:cubicBezTo>
                  <a:cubicBezTo>
                    <a:pt x="229" y="37"/>
                    <a:pt x="229" y="36"/>
                    <a:pt x="228" y="35"/>
                  </a:cubicBezTo>
                  <a:cubicBezTo>
                    <a:pt x="227" y="34"/>
                    <a:pt x="224" y="33"/>
                    <a:pt x="222" y="32"/>
                  </a:cubicBezTo>
                  <a:cubicBezTo>
                    <a:pt x="217" y="31"/>
                    <a:pt x="212" y="29"/>
                    <a:pt x="211" y="24"/>
                  </a:cubicBezTo>
                  <a:cubicBezTo>
                    <a:pt x="211" y="21"/>
                    <a:pt x="213" y="20"/>
                    <a:pt x="214" y="19"/>
                  </a:cubicBezTo>
                  <a:cubicBezTo>
                    <a:pt x="215" y="19"/>
                    <a:pt x="215" y="18"/>
                    <a:pt x="215" y="18"/>
                  </a:cubicBezTo>
                  <a:cubicBezTo>
                    <a:pt x="215" y="17"/>
                    <a:pt x="214" y="16"/>
                    <a:pt x="212" y="13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1" y="12"/>
                    <a:pt x="210" y="11"/>
                    <a:pt x="209" y="10"/>
                  </a:cubicBezTo>
                  <a:cubicBezTo>
                    <a:pt x="208" y="9"/>
                    <a:pt x="207" y="8"/>
                    <a:pt x="206" y="7"/>
                  </a:cubicBezTo>
                  <a:cubicBezTo>
                    <a:pt x="205" y="6"/>
                    <a:pt x="204" y="5"/>
                    <a:pt x="204" y="4"/>
                  </a:cubicBezTo>
                  <a:cubicBezTo>
                    <a:pt x="203" y="3"/>
                    <a:pt x="203" y="2"/>
                    <a:pt x="202" y="1"/>
                  </a:cubicBezTo>
                  <a:cubicBezTo>
                    <a:pt x="200" y="3"/>
                    <a:pt x="199" y="4"/>
                    <a:pt x="198" y="6"/>
                  </a:cubicBezTo>
                  <a:cubicBezTo>
                    <a:pt x="196" y="8"/>
                    <a:pt x="195" y="9"/>
                    <a:pt x="193" y="11"/>
                  </a:cubicBezTo>
                  <a:cubicBezTo>
                    <a:pt x="191" y="12"/>
                    <a:pt x="186" y="14"/>
                    <a:pt x="183" y="12"/>
                  </a:cubicBezTo>
                  <a:cubicBezTo>
                    <a:pt x="181" y="11"/>
                    <a:pt x="181" y="9"/>
                    <a:pt x="181" y="8"/>
                  </a:cubicBezTo>
                  <a:cubicBezTo>
                    <a:pt x="181" y="8"/>
                    <a:pt x="181" y="7"/>
                    <a:pt x="181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1" y="7"/>
                    <a:pt x="181" y="8"/>
                    <a:pt x="180" y="8"/>
                  </a:cubicBezTo>
                  <a:cubicBezTo>
                    <a:pt x="180" y="11"/>
                    <a:pt x="180" y="13"/>
                    <a:pt x="179" y="14"/>
                  </a:cubicBezTo>
                  <a:cubicBezTo>
                    <a:pt x="177" y="15"/>
                    <a:pt x="173" y="15"/>
                    <a:pt x="168" y="15"/>
                  </a:cubicBezTo>
                  <a:cubicBezTo>
                    <a:pt x="167" y="14"/>
                    <a:pt x="166" y="14"/>
                    <a:pt x="165" y="14"/>
                  </a:cubicBezTo>
                  <a:cubicBezTo>
                    <a:pt x="163" y="14"/>
                    <a:pt x="160" y="14"/>
                    <a:pt x="158" y="15"/>
                  </a:cubicBezTo>
                  <a:cubicBezTo>
                    <a:pt x="156" y="15"/>
                    <a:pt x="153" y="15"/>
                    <a:pt x="151" y="15"/>
                  </a:cubicBezTo>
                  <a:cubicBezTo>
                    <a:pt x="151" y="15"/>
                    <a:pt x="150" y="15"/>
                    <a:pt x="149" y="15"/>
                  </a:cubicBezTo>
                  <a:cubicBezTo>
                    <a:pt x="146" y="15"/>
                    <a:pt x="142" y="16"/>
                    <a:pt x="139" y="15"/>
                  </a:cubicBezTo>
                  <a:cubicBezTo>
                    <a:pt x="139" y="14"/>
                    <a:pt x="138" y="14"/>
                    <a:pt x="138" y="13"/>
                  </a:cubicBezTo>
                  <a:cubicBezTo>
                    <a:pt x="138" y="13"/>
                    <a:pt x="137" y="13"/>
                    <a:pt x="137" y="13"/>
                  </a:cubicBezTo>
                  <a:cubicBezTo>
                    <a:pt x="135" y="12"/>
                    <a:pt x="135" y="12"/>
                    <a:pt x="132" y="13"/>
                  </a:cubicBezTo>
                  <a:cubicBezTo>
                    <a:pt x="126" y="16"/>
                    <a:pt x="124" y="17"/>
                    <a:pt x="125" y="23"/>
                  </a:cubicBezTo>
                  <a:cubicBezTo>
                    <a:pt x="125" y="25"/>
                    <a:pt x="125" y="26"/>
                    <a:pt x="125" y="28"/>
                  </a:cubicBezTo>
                  <a:cubicBezTo>
                    <a:pt x="125" y="31"/>
                    <a:pt x="125" y="33"/>
                    <a:pt x="127" y="34"/>
                  </a:cubicBezTo>
                  <a:cubicBezTo>
                    <a:pt x="127" y="35"/>
                    <a:pt x="129" y="35"/>
                    <a:pt x="131" y="35"/>
                  </a:cubicBezTo>
                  <a:cubicBezTo>
                    <a:pt x="132" y="35"/>
                    <a:pt x="133" y="35"/>
                    <a:pt x="134" y="35"/>
                  </a:cubicBezTo>
                  <a:cubicBezTo>
                    <a:pt x="138" y="34"/>
                    <a:pt x="143" y="34"/>
                    <a:pt x="146" y="39"/>
                  </a:cubicBezTo>
                  <a:cubicBezTo>
                    <a:pt x="148" y="42"/>
                    <a:pt x="149" y="49"/>
                    <a:pt x="146" y="52"/>
                  </a:cubicBezTo>
                  <a:cubicBezTo>
                    <a:pt x="146" y="53"/>
                    <a:pt x="144" y="55"/>
                    <a:pt x="140" y="54"/>
                  </a:cubicBezTo>
                  <a:cubicBezTo>
                    <a:pt x="139" y="53"/>
                    <a:pt x="138" y="53"/>
                    <a:pt x="137" y="52"/>
                  </a:cubicBezTo>
                  <a:cubicBezTo>
                    <a:pt x="136" y="52"/>
                    <a:pt x="136" y="51"/>
                    <a:pt x="135" y="51"/>
                  </a:cubicBezTo>
                  <a:cubicBezTo>
                    <a:pt x="133" y="51"/>
                    <a:pt x="132" y="51"/>
                    <a:pt x="130" y="52"/>
                  </a:cubicBezTo>
                  <a:cubicBezTo>
                    <a:pt x="129" y="52"/>
                    <a:pt x="129" y="52"/>
                    <a:pt x="128" y="52"/>
                  </a:cubicBezTo>
                  <a:cubicBezTo>
                    <a:pt x="127" y="52"/>
                    <a:pt x="127" y="53"/>
                    <a:pt x="126" y="53"/>
                  </a:cubicBezTo>
                  <a:cubicBezTo>
                    <a:pt x="121" y="54"/>
                    <a:pt x="118" y="54"/>
                    <a:pt x="118" y="58"/>
                  </a:cubicBezTo>
                  <a:cubicBezTo>
                    <a:pt x="117" y="62"/>
                    <a:pt x="117" y="69"/>
                    <a:pt x="118" y="74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8" y="78"/>
                    <a:pt x="118" y="79"/>
                    <a:pt x="120" y="8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26" y="83"/>
                    <a:pt x="134" y="90"/>
                    <a:pt x="133" y="97"/>
                  </a:cubicBezTo>
                  <a:cubicBezTo>
                    <a:pt x="132" y="98"/>
                    <a:pt x="132" y="98"/>
                    <a:pt x="131" y="99"/>
                  </a:cubicBezTo>
                  <a:cubicBezTo>
                    <a:pt x="131" y="99"/>
                    <a:pt x="131" y="100"/>
                    <a:pt x="131" y="100"/>
                  </a:cubicBezTo>
                  <a:cubicBezTo>
                    <a:pt x="131" y="100"/>
                    <a:pt x="131" y="101"/>
                    <a:pt x="134" y="105"/>
                  </a:cubicBezTo>
                  <a:cubicBezTo>
                    <a:pt x="139" y="109"/>
                    <a:pt x="139" y="110"/>
                    <a:pt x="139" y="117"/>
                  </a:cubicBezTo>
                  <a:cubicBezTo>
                    <a:pt x="139" y="130"/>
                    <a:pt x="136" y="144"/>
                    <a:pt x="132" y="158"/>
                  </a:cubicBezTo>
                  <a:cubicBezTo>
                    <a:pt x="131" y="162"/>
                    <a:pt x="130" y="166"/>
                    <a:pt x="129" y="171"/>
                  </a:cubicBezTo>
                  <a:cubicBezTo>
                    <a:pt x="129" y="174"/>
                    <a:pt x="128" y="178"/>
                    <a:pt x="128" y="181"/>
                  </a:cubicBezTo>
                  <a:cubicBezTo>
                    <a:pt x="126" y="188"/>
                    <a:pt x="125" y="195"/>
                    <a:pt x="125" y="202"/>
                  </a:cubicBezTo>
                  <a:cubicBezTo>
                    <a:pt x="125" y="202"/>
                    <a:pt x="124" y="203"/>
                    <a:pt x="124" y="203"/>
                  </a:cubicBezTo>
                  <a:cubicBezTo>
                    <a:pt x="124" y="207"/>
                    <a:pt x="123" y="211"/>
                    <a:pt x="120" y="213"/>
                  </a:cubicBezTo>
                  <a:cubicBezTo>
                    <a:pt x="118" y="215"/>
                    <a:pt x="115" y="215"/>
                    <a:pt x="111" y="215"/>
                  </a:cubicBezTo>
                  <a:cubicBezTo>
                    <a:pt x="110" y="215"/>
                    <a:pt x="110" y="214"/>
                    <a:pt x="110" y="213"/>
                  </a:cubicBezTo>
                  <a:cubicBezTo>
                    <a:pt x="110" y="213"/>
                    <a:pt x="110" y="212"/>
                    <a:pt x="109" y="211"/>
                  </a:cubicBezTo>
                  <a:cubicBezTo>
                    <a:pt x="106" y="209"/>
                    <a:pt x="99" y="209"/>
                    <a:pt x="96" y="209"/>
                  </a:cubicBezTo>
                  <a:cubicBezTo>
                    <a:pt x="95" y="210"/>
                    <a:pt x="95" y="210"/>
                    <a:pt x="94" y="212"/>
                  </a:cubicBezTo>
                  <a:cubicBezTo>
                    <a:pt x="93" y="213"/>
                    <a:pt x="93" y="215"/>
                    <a:pt x="91" y="216"/>
                  </a:cubicBezTo>
                  <a:cubicBezTo>
                    <a:pt x="88" y="218"/>
                    <a:pt x="85" y="218"/>
                    <a:pt x="82" y="217"/>
                  </a:cubicBezTo>
                  <a:cubicBezTo>
                    <a:pt x="81" y="217"/>
                    <a:pt x="80" y="217"/>
                    <a:pt x="79" y="217"/>
                  </a:cubicBezTo>
                  <a:cubicBezTo>
                    <a:pt x="70" y="218"/>
                    <a:pt x="55" y="223"/>
                    <a:pt x="48" y="227"/>
                  </a:cubicBezTo>
                  <a:cubicBezTo>
                    <a:pt x="46" y="228"/>
                    <a:pt x="45" y="230"/>
                    <a:pt x="43" y="231"/>
                  </a:cubicBezTo>
                  <a:cubicBezTo>
                    <a:pt x="42" y="232"/>
                    <a:pt x="41" y="233"/>
                    <a:pt x="39" y="235"/>
                  </a:cubicBezTo>
                  <a:cubicBezTo>
                    <a:pt x="37" y="236"/>
                    <a:pt x="35" y="236"/>
                    <a:pt x="33" y="237"/>
                  </a:cubicBezTo>
                  <a:cubicBezTo>
                    <a:pt x="33" y="237"/>
                    <a:pt x="32" y="237"/>
                    <a:pt x="32" y="237"/>
                  </a:cubicBezTo>
                  <a:cubicBezTo>
                    <a:pt x="32" y="237"/>
                    <a:pt x="32" y="238"/>
                    <a:pt x="32" y="238"/>
                  </a:cubicBezTo>
                  <a:cubicBezTo>
                    <a:pt x="32" y="240"/>
                    <a:pt x="30" y="241"/>
                    <a:pt x="28" y="243"/>
                  </a:cubicBezTo>
                  <a:cubicBezTo>
                    <a:pt x="28" y="243"/>
                    <a:pt x="27" y="244"/>
                    <a:pt x="26" y="244"/>
                  </a:cubicBezTo>
                  <a:cubicBezTo>
                    <a:pt x="25" y="247"/>
                    <a:pt x="25" y="250"/>
                    <a:pt x="24" y="254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23" y="259"/>
                    <a:pt x="22" y="261"/>
                    <a:pt x="21" y="262"/>
                  </a:cubicBezTo>
                  <a:cubicBezTo>
                    <a:pt x="20" y="263"/>
                    <a:pt x="19" y="264"/>
                    <a:pt x="18" y="266"/>
                  </a:cubicBezTo>
                  <a:cubicBezTo>
                    <a:pt x="18" y="267"/>
                    <a:pt x="17" y="272"/>
                    <a:pt x="18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0" y="274"/>
                    <a:pt x="19" y="274"/>
                    <a:pt x="19" y="275"/>
                  </a:cubicBezTo>
                  <a:cubicBezTo>
                    <a:pt x="19" y="276"/>
                    <a:pt x="19" y="277"/>
                    <a:pt x="20" y="278"/>
                  </a:cubicBezTo>
                  <a:cubicBezTo>
                    <a:pt x="20" y="280"/>
                    <a:pt x="20" y="282"/>
                    <a:pt x="20" y="284"/>
                  </a:cubicBezTo>
                  <a:cubicBezTo>
                    <a:pt x="19" y="287"/>
                    <a:pt x="16" y="288"/>
                    <a:pt x="15" y="288"/>
                  </a:cubicBezTo>
                  <a:cubicBezTo>
                    <a:pt x="14" y="289"/>
                    <a:pt x="13" y="289"/>
                    <a:pt x="13" y="289"/>
                  </a:cubicBezTo>
                  <a:cubicBezTo>
                    <a:pt x="8" y="292"/>
                    <a:pt x="3" y="297"/>
                    <a:pt x="0" y="30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7">
              <a:extLst>
                <a:ext uri="{FF2B5EF4-FFF2-40B4-BE49-F238E27FC236}">
                  <a16:creationId xmlns:a16="http://schemas.microsoft.com/office/drawing/2014/main" id="{A809A554-A6DD-446E-BA81-6A45ACB9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477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8">
              <a:extLst>
                <a:ext uri="{FF2B5EF4-FFF2-40B4-BE49-F238E27FC236}">
                  <a16:creationId xmlns:a16="http://schemas.microsoft.com/office/drawing/2014/main" id="{868B7077-98A3-4DD7-B4DB-8305DC19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4951" y="30622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9">
              <a:extLst>
                <a:ext uri="{FF2B5EF4-FFF2-40B4-BE49-F238E27FC236}">
                  <a16:creationId xmlns:a16="http://schemas.microsoft.com/office/drawing/2014/main" id="{13A5F178-5EE8-47DC-A5F9-46694A572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21" y="31813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0">
              <a:extLst>
                <a:ext uri="{FF2B5EF4-FFF2-40B4-BE49-F238E27FC236}">
                  <a16:creationId xmlns:a16="http://schemas.microsoft.com/office/drawing/2014/main" id="{F7F295AF-ADBC-4271-8798-44EAA0581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726" y="35051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11">
              <a:extLst>
                <a:ext uri="{FF2B5EF4-FFF2-40B4-BE49-F238E27FC236}">
                  <a16:creationId xmlns:a16="http://schemas.microsoft.com/office/drawing/2014/main" id="{A6B57DC8-ACC8-4242-BA16-F682867F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246" y="3049587"/>
              <a:ext cx="4763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E2209011-761A-4F58-BF1B-0E0F31B01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522" y="299402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FDCD9948-5452-43A5-A640-48F2B3E2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582" y="29908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6B158047-0CC9-4A3D-BBC7-5BBB5943A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022" y="5543549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B3AE31B0-2A24-44B2-8DD4-2C7C3507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6883" y="568166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DECF5F86-62F8-49DF-A070-A43BA9976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4822" y="568166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3E28E086-D0A9-4484-B75D-836671C1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22" y="5802318"/>
              <a:ext cx="3175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B0AD32CC-8AEE-45E0-83B5-6866382F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270" y="5813425"/>
              <a:ext cx="4763" cy="7939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83494F87-DB03-4735-929E-0D492E5ED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939" y="56753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65C98C5F-DFD9-4766-805C-0EDC72C9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7826" y="5662617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B3B2839A-1782-452B-8A34-9FBA96CA5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234" y="29860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3CA32E24-AE1A-4BEB-ADFF-102D2685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553" y="1527173"/>
              <a:ext cx="7939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23">
              <a:extLst>
                <a:ext uri="{FF2B5EF4-FFF2-40B4-BE49-F238E27FC236}">
                  <a16:creationId xmlns:a16="http://schemas.microsoft.com/office/drawing/2014/main" id="{F41FFEC3-72AC-40D0-AB1D-15D9974D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6065" y="1960561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AB046DDA-8049-4547-B644-B2B15FE4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6226" y="19637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639AB163-0597-40CC-890C-9BE8D9B19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5114" y="196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5A9244F4-F886-46C7-A1DC-5225E752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296" y="298291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717517B8-E0E3-41D6-BEDB-E77F2A460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7176" y="196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3541F975-631B-4B42-B3C1-A1EA10FA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464" y="2162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80931DA8-634E-4CC1-BB3C-A6FA90B6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026" y="16446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F857C1F8-785A-4E5D-8492-ED174B32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076" y="2974981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0ABD2930-801E-4D02-A68D-29EA037C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196" y="2990849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97BF4382-009B-47DC-ADC3-A6329D5A4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376" y="12080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73CA3DBE-8DC5-4851-B708-278EBCF7F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622" y="218916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34">
              <a:extLst>
                <a:ext uri="{FF2B5EF4-FFF2-40B4-BE49-F238E27FC236}">
                  <a16:creationId xmlns:a16="http://schemas.microsoft.com/office/drawing/2014/main" id="{91B723D4-0579-4574-8629-1A42D5DF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3614" y="1216024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EFE083F1-A702-4C01-B485-39BCD76EC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214" y="29448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AB8DC679-6F6D-4DAE-90AC-DA34A1EC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266" y="2859088"/>
              <a:ext cx="19051" cy="44451"/>
            </a:xfrm>
            <a:custGeom>
              <a:avLst/>
              <a:gdLst>
                <a:gd name="T0" fmla="*/ 5 w 5"/>
                <a:gd name="T1" fmla="*/ 0 h 12"/>
                <a:gd name="T2" fmla="*/ 0 w 5"/>
                <a:gd name="T3" fmla="*/ 12 h 12"/>
                <a:gd name="T4" fmla="*/ 5 w 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3" y="4"/>
                    <a:pt x="1" y="8"/>
                    <a:pt x="0" y="12"/>
                  </a:cubicBezTo>
                  <a:cubicBezTo>
                    <a:pt x="1" y="8"/>
                    <a:pt x="3" y="4"/>
                    <a:pt x="5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CB1EA904-88F4-4147-8D55-976D665BF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334" y="29225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832D7E9-9D83-4DCE-A720-A276042A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0339" y="31178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9">
              <a:extLst>
                <a:ext uri="{FF2B5EF4-FFF2-40B4-BE49-F238E27FC236}">
                  <a16:creationId xmlns:a16="http://schemas.microsoft.com/office/drawing/2014/main" id="{BC39EB14-FE65-4BB3-9C2C-73AB8E5A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3033" y="3211511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0">
              <a:extLst>
                <a:ext uri="{FF2B5EF4-FFF2-40B4-BE49-F238E27FC236}">
                  <a16:creationId xmlns:a16="http://schemas.microsoft.com/office/drawing/2014/main" id="{EC0298F4-5E2F-4963-B592-331BD1240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1921" y="321945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1">
              <a:extLst>
                <a:ext uri="{FF2B5EF4-FFF2-40B4-BE49-F238E27FC236}">
                  <a16:creationId xmlns:a16="http://schemas.microsoft.com/office/drawing/2014/main" id="{29FF26A7-DA4E-4D94-89BE-B400A1B9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70" y="283527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2">
              <a:extLst>
                <a:ext uri="{FF2B5EF4-FFF2-40B4-BE49-F238E27FC236}">
                  <a16:creationId xmlns:a16="http://schemas.microsoft.com/office/drawing/2014/main" id="{CE6BCB69-4764-4DD7-B8D2-DFB11C210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84004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3">
              <a:extLst>
                <a:ext uri="{FF2B5EF4-FFF2-40B4-BE49-F238E27FC236}">
                  <a16:creationId xmlns:a16="http://schemas.microsoft.com/office/drawing/2014/main" id="{AF62BD10-CDA8-4B65-A506-95C3BF858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843217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B0D99589-5CAE-454B-A67D-1BE7E309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596" y="3430594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5">
              <a:extLst>
                <a:ext uri="{FF2B5EF4-FFF2-40B4-BE49-F238E27FC236}">
                  <a16:creationId xmlns:a16="http://schemas.microsoft.com/office/drawing/2014/main" id="{B3E0F9B3-E9FA-4929-A691-0E3FB4E19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426" y="2828930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6">
              <a:extLst>
                <a:ext uri="{FF2B5EF4-FFF2-40B4-BE49-F238E27FC236}">
                  <a16:creationId xmlns:a16="http://schemas.microsoft.com/office/drawing/2014/main" id="{8EED83BC-C886-45C3-9FA3-313CB9DD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426" y="28241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7">
              <a:extLst>
                <a:ext uri="{FF2B5EF4-FFF2-40B4-BE49-F238E27FC236}">
                  <a16:creationId xmlns:a16="http://schemas.microsoft.com/office/drawing/2014/main" id="{A88604F1-D4FE-46C2-86C1-DCB3C2A13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476" y="4956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8">
              <a:extLst>
                <a:ext uri="{FF2B5EF4-FFF2-40B4-BE49-F238E27FC236}">
                  <a16:creationId xmlns:a16="http://schemas.microsoft.com/office/drawing/2014/main" id="{72F57EA7-A186-40B1-95E6-61E507D48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159" y="543401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9">
              <a:extLst>
                <a:ext uri="{FF2B5EF4-FFF2-40B4-BE49-F238E27FC236}">
                  <a16:creationId xmlns:a16="http://schemas.microsoft.com/office/drawing/2014/main" id="{9777EE42-315D-4E4B-A334-45426FAFC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364" y="4964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0">
              <a:extLst>
                <a:ext uri="{FF2B5EF4-FFF2-40B4-BE49-F238E27FC236}">
                  <a16:creationId xmlns:a16="http://schemas.microsoft.com/office/drawing/2014/main" id="{7DB39EB3-326B-42F8-890C-88D9BCFA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028" y="5821363"/>
              <a:ext cx="7939" cy="7939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1">
              <a:extLst>
                <a:ext uri="{FF2B5EF4-FFF2-40B4-BE49-F238E27FC236}">
                  <a16:creationId xmlns:a16="http://schemas.microsoft.com/office/drawing/2014/main" id="{AF1CE114-4D7D-47CF-9636-B31A33B5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02" y="495618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2">
              <a:extLst>
                <a:ext uri="{FF2B5EF4-FFF2-40B4-BE49-F238E27FC236}">
                  <a16:creationId xmlns:a16="http://schemas.microsoft.com/office/drawing/2014/main" id="{20122F57-0D2B-46DA-9FD2-5532EA382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3" y="543719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3">
              <a:extLst>
                <a:ext uri="{FF2B5EF4-FFF2-40B4-BE49-F238E27FC236}">
                  <a16:creationId xmlns:a16="http://schemas.microsoft.com/office/drawing/2014/main" id="{BECF4B54-F065-443B-B85D-F885C99B3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326" y="543084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4">
              <a:extLst>
                <a:ext uri="{FF2B5EF4-FFF2-40B4-BE49-F238E27FC236}">
                  <a16:creationId xmlns:a16="http://schemas.microsoft.com/office/drawing/2014/main" id="{675EEF8F-FFF1-4CF8-8BD4-68172375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008" y="443706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5">
              <a:extLst>
                <a:ext uri="{FF2B5EF4-FFF2-40B4-BE49-F238E27FC236}">
                  <a16:creationId xmlns:a16="http://schemas.microsoft.com/office/drawing/2014/main" id="{16D9A262-3D05-4B0F-9384-13F9EC9B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14" y="34559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6">
              <a:extLst>
                <a:ext uri="{FF2B5EF4-FFF2-40B4-BE49-F238E27FC236}">
                  <a16:creationId xmlns:a16="http://schemas.microsoft.com/office/drawing/2014/main" id="{AD58FC48-4AB1-4C53-98E7-D17FC406B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4126" y="49609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7">
              <a:extLst>
                <a:ext uri="{FF2B5EF4-FFF2-40B4-BE49-F238E27FC236}">
                  <a16:creationId xmlns:a16="http://schemas.microsoft.com/office/drawing/2014/main" id="{D969282E-A81D-4A08-BA43-E88DBF05E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6658" y="3460749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58">
              <a:extLst>
                <a:ext uri="{FF2B5EF4-FFF2-40B4-BE49-F238E27FC236}">
                  <a16:creationId xmlns:a16="http://schemas.microsoft.com/office/drawing/2014/main" id="{B60B562C-9DBB-4DA5-A30A-03890FADA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526" y="4937124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9">
              <a:extLst>
                <a:ext uri="{FF2B5EF4-FFF2-40B4-BE49-F238E27FC236}">
                  <a16:creationId xmlns:a16="http://schemas.microsoft.com/office/drawing/2014/main" id="{25C339C0-A01B-4456-BCF9-7D6A035A4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2702" y="49371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0">
              <a:extLst>
                <a:ext uri="{FF2B5EF4-FFF2-40B4-BE49-F238E27FC236}">
                  <a16:creationId xmlns:a16="http://schemas.microsoft.com/office/drawing/2014/main" id="{BF5B65E5-3225-462C-8942-D83402E5D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987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1">
              <a:extLst>
                <a:ext uri="{FF2B5EF4-FFF2-40B4-BE49-F238E27FC236}">
                  <a16:creationId xmlns:a16="http://schemas.microsoft.com/office/drawing/2014/main" id="{294417DC-D39B-45D7-BD5F-9C4330FB5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276" y="5472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2">
              <a:extLst>
                <a:ext uri="{FF2B5EF4-FFF2-40B4-BE49-F238E27FC236}">
                  <a16:creationId xmlns:a16="http://schemas.microsoft.com/office/drawing/2014/main" id="{0A8D5BC1-EECE-441A-848B-82AC70D6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258" y="5543549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3">
              <a:extLst>
                <a:ext uri="{FF2B5EF4-FFF2-40B4-BE49-F238E27FC236}">
                  <a16:creationId xmlns:a16="http://schemas.microsoft.com/office/drawing/2014/main" id="{1D09A116-BFE8-42B0-8467-988CCDF8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5214" y="54530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382E72DF-DB1A-48D0-8E25-F55137E0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039" y="546100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5">
              <a:extLst>
                <a:ext uri="{FF2B5EF4-FFF2-40B4-BE49-F238E27FC236}">
                  <a16:creationId xmlns:a16="http://schemas.microsoft.com/office/drawing/2014/main" id="{D6BBC82E-DA18-44D6-A392-E0CB2D56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2602" y="4776789"/>
              <a:ext cx="7939" cy="6351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6">
              <a:extLst>
                <a:ext uri="{FF2B5EF4-FFF2-40B4-BE49-F238E27FC236}">
                  <a16:creationId xmlns:a16="http://schemas.microsoft.com/office/drawing/2014/main" id="{E6FB42B1-9691-4194-9AE4-079B77111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3716" y="4805363"/>
              <a:ext cx="19051" cy="95251"/>
            </a:xfrm>
            <a:custGeom>
              <a:avLst/>
              <a:gdLst>
                <a:gd name="T0" fmla="*/ 2 w 5"/>
                <a:gd name="T1" fmla="*/ 0 h 25"/>
                <a:gd name="T2" fmla="*/ 2 w 5"/>
                <a:gd name="T3" fmla="*/ 0 h 25"/>
                <a:gd name="T4" fmla="*/ 0 w 5"/>
                <a:gd name="T5" fmla="*/ 25 h 25"/>
                <a:gd name="T6" fmla="*/ 2 w 5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5" y="7"/>
                    <a:pt x="2" y="17"/>
                    <a:pt x="0" y="25"/>
                  </a:cubicBezTo>
                  <a:cubicBezTo>
                    <a:pt x="2" y="17"/>
                    <a:pt x="5" y="7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7">
              <a:extLst>
                <a:ext uri="{FF2B5EF4-FFF2-40B4-BE49-F238E27FC236}">
                  <a16:creationId xmlns:a16="http://schemas.microsoft.com/office/drawing/2014/main" id="{E3389715-8B31-4E59-87BB-CB4281479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497" y="4772029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8">
              <a:extLst>
                <a:ext uri="{FF2B5EF4-FFF2-40B4-BE49-F238E27FC236}">
                  <a16:creationId xmlns:a16="http://schemas.microsoft.com/office/drawing/2014/main" id="{7F8C6E8C-B6A4-4BAB-812D-3D6A76C99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2851" y="5035549"/>
              <a:ext cx="0" cy="7939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9">
              <a:extLst>
                <a:ext uri="{FF2B5EF4-FFF2-40B4-BE49-F238E27FC236}">
                  <a16:creationId xmlns:a16="http://schemas.microsoft.com/office/drawing/2014/main" id="{8D80E9DF-1421-4B04-BAF1-4CDC3F346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5926" y="46624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0">
              <a:extLst>
                <a:ext uri="{FF2B5EF4-FFF2-40B4-BE49-F238E27FC236}">
                  <a16:creationId xmlns:a16="http://schemas.microsoft.com/office/drawing/2014/main" id="{B6238E3A-CA56-4AB9-A8BE-1EE16D14C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1164" y="46593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1">
              <a:extLst>
                <a:ext uri="{FF2B5EF4-FFF2-40B4-BE49-F238E27FC236}">
                  <a16:creationId xmlns:a16="http://schemas.microsoft.com/office/drawing/2014/main" id="{2387268A-2E13-4866-9217-F7CC4779C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4914" y="5005393"/>
              <a:ext cx="14288" cy="1111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2">
              <a:extLst>
                <a:ext uri="{FF2B5EF4-FFF2-40B4-BE49-F238E27FC236}">
                  <a16:creationId xmlns:a16="http://schemas.microsoft.com/office/drawing/2014/main" id="{F0E6BF2D-6E4B-4F46-B761-08E960D27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2851" y="5027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73">
              <a:extLst>
                <a:ext uri="{FF2B5EF4-FFF2-40B4-BE49-F238E27FC236}">
                  <a16:creationId xmlns:a16="http://schemas.microsoft.com/office/drawing/2014/main" id="{03777A13-6849-4D24-BC41-D0B132F7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822" y="4783137"/>
              <a:ext cx="3175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4840F8AB-86FE-4C12-A0A3-05B3347C5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879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5">
              <a:extLst>
                <a:ext uri="{FF2B5EF4-FFF2-40B4-BE49-F238E27FC236}">
                  <a16:creationId xmlns:a16="http://schemas.microsoft.com/office/drawing/2014/main" id="{D39BC434-42B9-4C4A-99A0-19D297F0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202" y="4768855"/>
              <a:ext cx="14288" cy="3175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2" y="0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6">
              <a:extLst>
                <a:ext uri="{FF2B5EF4-FFF2-40B4-BE49-F238E27FC236}">
                  <a16:creationId xmlns:a16="http://schemas.microsoft.com/office/drawing/2014/main" id="{D7825F58-F1BA-458C-9DA0-AA31D5CBA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768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7">
              <a:extLst>
                <a:ext uri="{FF2B5EF4-FFF2-40B4-BE49-F238E27FC236}">
                  <a16:creationId xmlns:a16="http://schemas.microsoft.com/office/drawing/2014/main" id="{92E9B6AB-B34B-4F4A-8242-F5B6B9D7E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990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8">
              <a:extLst>
                <a:ext uri="{FF2B5EF4-FFF2-40B4-BE49-F238E27FC236}">
                  <a16:creationId xmlns:a16="http://schemas.microsoft.com/office/drawing/2014/main" id="{0D407C22-79D1-4E53-9D4C-4CAF7460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528" y="5159381"/>
              <a:ext cx="6351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9">
              <a:extLst>
                <a:ext uri="{FF2B5EF4-FFF2-40B4-BE49-F238E27FC236}">
                  <a16:creationId xmlns:a16="http://schemas.microsoft.com/office/drawing/2014/main" id="{8F5844A7-57DE-455A-99AA-0F86B776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6" y="4087813"/>
              <a:ext cx="3175" cy="7939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0">
              <a:extLst>
                <a:ext uri="{FF2B5EF4-FFF2-40B4-BE49-F238E27FC236}">
                  <a16:creationId xmlns:a16="http://schemas.microsoft.com/office/drawing/2014/main" id="{94A1ADBB-83E2-4530-8ECB-B9888AE6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0051" y="47878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1">
              <a:extLst>
                <a:ext uri="{FF2B5EF4-FFF2-40B4-BE49-F238E27FC236}">
                  <a16:creationId xmlns:a16="http://schemas.microsoft.com/office/drawing/2014/main" id="{2E529C75-4309-4B12-B984-89CB136F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4990" y="5156198"/>
              <a:ext cx="7939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2">
              <a:extLst>
                <a:ext uri="{FF2B5EF4-FFF2-40B4-BE49-F238E27FC236}">
                  <a16:creationId xmlns:a16="http://schemas.microsoft.com/office/drawing/2014/main" id="{962B67E0-4941-415B-A876-407A5C04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8647" y="515620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3">
              <a:extLst>
                <a:ext uri="{FF2B5EF4-FFF2-40B4-BE49-F238E27FC236}">
                  <a16:creationId xmlns:a16="http://schemas.microsoft.com/office/drawing/2014/main" id="{7B9AB5F8-4259-47A4-98C8-F735C5A56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4046" y="5151437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4">
              <a:extLst>
                <a:ext uri="{FF2B5EF4-FFF2-40B4-BE49-F238E27FC236}">
                  <a16:creationId xmlns:a16="http://schemas.microsoft.com/office/drawing/2014/main" id="{CBDB219E-CE2F-4368-8FDE-0D11F72D0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7696" y="5151443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5">
              <a:extLst>
                <a:ext uri="{FF2B5EF4-FFF2-40B4-BE49-F238E27FC236}">
                  <a16:creationId xmlns:a16="http://schemas.microsoft.com/office/drawing/2014/main" id="{2DAB40DF-55EA-472F-A17D-4D93EF7ED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8747" y="240347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186">
              <a:extLst>
                <a:ext uri="{FF2B5EF4-FFF2-40B4-BE49-F238E27FC236}">
                  <a16:creationId xmlns:a16="http://schemas.microsoft.com/office/drawing/2014/main" id="{77970717-5017-42A3-BD98-B3DE04E1C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0" y="5065712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7">
              <a:extLst>
                <a:ext uri="{FF2B5EF4-FFF2-40B4-BE49-F238E27FC236}">
                  <a16:creationId xmlns:a16="http://schemas.microsoft.com/office/drawing/2014/main" id="{032093D3-EB33-44B6-B6F9-899304E1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52729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8">
              <a:extLst>
                <a:ext uri="{FF2B5EF4-FFF2-40B4-BE49-F238E27FC236}">
                  <a16:creationId xmlns:a16="http://schemas.microsoft.com/office/drawing/2014/main" id="{F8F3659E-F4E8-4C91-AA12-29EDC8AF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8776" y="2749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189">
              <a:extLst>
                <a:ext uri="{FF2B5EF4-FFF2-40B4-BE49-F238E27FC236}">
                  <a16:creationId xmlns:a16="http://schemas.microsoft.com/office/drawing/2014/main" id="{6536811C-1334-4EF0-A728-7D07F74AC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814" y="4787899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0">
              <a:extLst>
                <a:ext uri="{FF2B5EF4-FFF2-40B4-BE49-F238E27FC236}">
                  <a16:creationId xmlns:a16="http://schemas.microsoft.com/office/drawing/2014/main" id="{7797136E-193F-4955-8D25-AE00D28A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908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1">
              <a:extLst>
                <a:ext uri="{FF2B5EF4-FFF2-40B4-BE49-F238E27FC236}">
                  <a16:creationId xmlns:a16="http://schemas.microsoft.com/office/drawing/2014/main" id="{5C218EC5-2E0D-4793-BEFA-86881C7B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70" y="262889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2">
              <a:extLst>
                <a:ext uri="{FF2B5EF4-FFF2-40B4-BE49-F238E27FC236}">
                  <a16:creationId xmlns:a16="http://schemas.microsoft.com/office/drawing/2014/main" id="{A2A46A43-AF46-471F-9569-C9066B19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8289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3">
              <a:extLst>
                <a:ext uri="{FF2B5EF4-FFF2-40B4-BE49-F238E27FC236}">
                  <a16:creationId xmlns:a16="http://schemas.microsoft.com/office/drawing/2014/main" id="{CD1E8AF0-FAFF-4B62-B7D3-17167B427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8776" y="2752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94">
              <a:extLst>
                <a:ext uri="{FF2B5EF4-FFF2-40B4-BE49-F238E27FC236}">
                  <a16:creationId xmlns:a16="http://schemas.microsoft.com/office/drawing/2014/main" id="{B706019B-647B-4FA7-8C7C-CB3B14EA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6677" y="2411412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5">
              <a:extLst>
                <a:ext uri="{FF2B5EF4-FFF2-40B4-BE49-F238E27FC236}">
                  <a16:creationId xmlns:a16="http://schemas.microsoft.com/office/drawing/2014/main" id="{1D0D6721-A457-4191-A013-A13A79E8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1921" y="24066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6">
              <a:extLst>
                <a:ext uri="{FF2B5EF4-FFF2-40B4-BE49-F238E27FC236}">
                  <a16:creationId xmlns:a16="http://schemas.microsoft.com/office/drawing/2014/main" id="{E1BEB1A7-636F-4AC2-8379-5194FB8C4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8902" y="24193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7">
              <a:extLst>
                <a:ext uri="{FF2B5EF4-FFF2-40B4-BE49-F238E27FC236}">
                  <a16:creationId xmlns:a16="http://schemas.microsoft.com/office/drawing/2014/main" id="{3DB0C286-A31B-4441-B635-0E91AFB7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2076" y="24193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8">
              <a:extLst>
                <a:ext uri="{FF2B5EF4-FFF2-40B4-BE49-F238E27FC236}">
                  <a16:creationId xmlns:a16="http://schemas.microsoft.com/office/drawing/2014/main" id="{DB1966A0-4D57-4FBE-A110-0972CD764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6847" y="242253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9">
              <a:extLst>
                <a:ext uri="{FF2B5EF4-FFF2-40B4-BE49-F238E27FC236}">
                  <a16:creationId xmlns:a16="http://schemas.microsoft.com/office/drawing/2014/main" id="{9D17D3C7-C527-41C2-94A3-C189926EA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14" y="40624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00">
              <a:extLst>
                <a:ext uri="{FF2B5EF4-FFF2-40B4-BE49-F238E27FC236}">
                  <a16:creationId xmlns:a16="http://schemas.microsoft.com/office/drawing/2014/main" id="{760FDB13-C783-4028-A184-A82B1C882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766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1">
              <a:extLst>
                <a:ext uri="{FF2B5EF4-FFF2-40B4-BE49-F238E27FC236}">
                  <a16:creationId xmlns:a16="http://schemas.microsoft.com/office/drawing/2014/main" id="{BE473393-3E4C-4400-8E43-35638FAD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22" y="405765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2">
              <a:extLst>
                <a:ext uri="{FF2B5EF4-FFF2-40B4-BE49-F238E27FC236}">
                  <a16:creationId xmlns:a16="http://schemas.microsoft.com/office/drawing/2014/main" id="{46548057-CBD8-458B-8A32-5C7150F5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49717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3">
              <a:extLst>
                <a:ext uri="{FF2B5EF4-FFF2-40B4-BE49-F238E27FC236}">
                  <a16:creationId xmlns:a16="http://schemas.microsoft.com/office/drawing/2014/main" id="{54980C93-AF71-48D8-B55F-80A0AEEBD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1151" y="292576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4">
              <a:extLst>
                <a:ext uri="{FF2B5EF4-FFF2-40B4-BE49-F238E27FC236}">
                  <a16:creationId xmlns:a16="http://schemas.microsoft.com/office/drawing/2014/main" id="{0650278B-1578-4E00-B342-94308F14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846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6">
              <a:extLst>
                <a:ext uri="{FF2B5EF4-FFF2-40B4-BE49-F238E27FC236}">
                  <a16:creationId xmlns:a16="http://schemas.microsoft.com/office/drawing/2014/main" id="{1C0D6236-E65C-481B-9493-61F59524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14" y="406876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7">
              <a:extLst>
                <a:ext uri="{FF2B5EF4-FFF2-40B4-BE49-F238E27FC236}">
                  <a16:creationId xmlns:a16="http://schemas.microsoft.com/office/drawing/2014/main" id="{CB460CE7-30AF-46A7-9D5F-A0980718B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514" y="31146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8">
              <a:extLst>
                <a:ext uri="{FF2B5EF4-FFF2-40B4-BE49-F238E27FC236}">
                  <a16:creationId xmlns:a16="http://schemas.microsoft.com/office/drawing/2014/main" id="{AAF369E2-145F-4C11-81A1-B8708A5E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6390" y="293370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9">
              <a:extLst>
                <a:ext uri="{FF2B5EF4-FFF2-40B4-BE49-F238E27FC236}">
                  <a16:creationId xmlns:a16="http://schemas.microsoft.com/office/drawing/2014/main" id="{E4336A96-C001-4645-A589-6815D15E2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6164" y="404654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10">
              <a:extLst>
                <a:ext uri="{FF2B5EF4-FFF2-40B4-BE49-F238E27FC236}">
                  <a16:creationId xmlns:a16="http://schemas.microsoft.com/office/drawing/2014/main" id="{393469D5-3357-4451-9F60-A4A730DAD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4108" y="4035430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1">
              <a:extLst>
                <a:ext uri="{FF2B5EF4-FFF2-40B4-BE49-F238E27FC236}">
                  <a16:creationId xmlns:a16="http://schemas.microsoft.com/office/drawing/2014/main" id="{6F0DFB0C-AE51-4450-8924-261A6B05C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0926" y="403860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0" name="Group 266">
              <a:extLst>
                <a:ext uri="{FF2B5EF4-FFF2-40B4-BE49-F238E27FC236}">
                  <a16:creationId xmlns:a16="http://schemas.microsoft.com/office/drawing/2014/main" id="{19AA3E29-FA39-46C0-9D30-19BCC233D378}"/>
                </a:ext>
              </a:extLst>
            </p:cNvPr>
            <p:cNvGrpSpPr/>
            <p:nvPr/>
          </p:nvGrpSpPr>
          <p:grpSpPr>
            <a:xfrm>
              <a:off x="10216295" y="4268794"/>
              <a:ext cx="565651" cy="525467"/>
              <a:chOff x="6663454" y="2709445"/>
              <a:chExt cx="431801" cy="596900"/>
            </a:xfrm>
            <a:blipFill>
              <a:blip r:embed="rId2"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Freeform 61">
                <a:extLst>
                  <a:ext uri="{FF2B5EF4-FFF2-40B4-BE49-F238E27FC236}">
                    <a16:creationId xmlns:a16="http://schemas.microsoft.com/office/drawing/2014/main" id="{159AE2E3-0E8E-4820-8FA1-FB485A64F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454" y="2709445"/>
                <a:ext cx="431801" cy="596900"/>
              </a:xfrm>
              <a:custGeom>
                <a:avLst/>
                <a:gdLst>
                  <a:gd name="T0" fmla="*/ 56 w 112"/>
                  <a:gd name="T1" fmla="*/ 156 h 156"/>
                  <a:gd name="T2" fmla="*/ 0 w 112"/>
                  <a:gd name="T3" fmla="*/ 56 h 156"/>
                  <a:gd name="T4" fmla="*/ 56 w 112"/>
                  <a:gd name="T5" fmla="*/ 0 h 156"/>
                  <a:gd name="T6" fmla="*/ 112 w 112"/>
                  <a:gd name="T7" fmla="*/ 56 h 156"/>
                  <a:gd name="T8" fmla="*/ 56 w 112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56">
                    <a:moveTo>
                      <a:pt x="56" y="156"/>
                    </a:moveTo>
                    <a:cubicBezTo>
                      <a:pt x="56" y="156"/>
                      <a:pt x="0" y="104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7" y="0"/>
                      <a:pt x="112" y="25"/>
                      <a:pt x="112" y="56"/>
                    </a:cubicBezTo>
                    <a:cubicBezTo>
                      <a:pt x="112" y="104"/>
                      <a:pt x="56" y="156"/>
                      <a:pt x="56" y="15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62">
                <a:extLst>
                  <a:ext uri="{FF2B5EF4-FFF2-40B4-BE49-F238E27FC236}">
                    <a16:creationId xmlns:a16="http://schemas.microsoft.com/office/drawing/2014/main" id="{B2539450-2B5A-4A50-84E1-08A8CC047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279" y="2831683"/>
                <a:ext cx="184150" cy="182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3" name="Group 269">
              <a:extLst>
                <a:ext uri="{FF2B5EF4-FFF2-40B4-BE49-F238E27FC236}">
                  <a16:creationId xmlns:a16="http://schemas.microsoft.com/office/drawing/2014/main" id="{E06AB2B0-3BAB-4956-A832-7EA1636E0B2C}"/>
                </a:ext>
              </a:extLst>
            </p:cNvPr>
            <p:cNvGrpSpPr/>
            <p:nvPr/>
          </p:nvGrpSpPr>
          <p:grpSpPr>
            <a:xfrm>
              <a:off x="10899416" y="4117195"/>
              <a:ext cx="582618" cy="515932"/>
              <a:chOff x="6663454" y="2709445"/>
              <a:chExt cx="431801" cy="596900"/>
            </a:xfr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4" name="Freeform 61">
                <a:extLst>
                  <a:ext uri="{FF2B5EF4-FFF2-40B4-BE49-F238E27FC236}">
                    <a16:creationId xmlns:a16="http://schemas.microsoft.com/office/drawing/2014/main" id="{9E93D929-7B9A-4425-BB95-8C415093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454" y="2709445"/>
                <a:ext cx="431801" cy="596900"/>
              </a:xfrm>
              <a:custGeom>
                <a:avLst/>
                <a:gdLst>
                  <a:gd name="T0" fmla="*/ 56 w 112"/>
                  <a:gd name="T1" fmla="*/ 156 h 156"/>
                  <a:gd name="T2" fmla="*/ 0 w 112"/>
                  <a:gd name="T3" fmla="*/ 56 h 156"/>
                  <a:gd name="T4" fmla="*/ 56 w 112"/>
                  <a:gd name="T5" fmla="*/ 0 h 156"/>
                  <a:gd name="T6" fmla="*/ 112 w 112"/>
                  <a:gd name="T7" fmla="*/ 56 h 156"/>
                  <a:gd name="T8" fmla="*/ 56 w 112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56">
                    <a:moveTo>
                      <a:pt x="56" y="156"/>
                    </a:moveTo>
                    <a:cubicBezTo>
                      <a:pt x="56" y="156"/>
                      <a:pt x="0" y="104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7" y="0"/>
                      <a:pt x="112" y="25"/>
                      <a:pt x="112" y="56"/>
                    </a:cubicBezTo>
                    <a:cubicBezTo>
                      <a:pt x="112" y="104"/>
                      <a:pt x="56" y="156"/>
                      <a:pt x="56" y="15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62">
                <a:extLst>
                  <a:ext uri="{FF2B5EF4-FFF2-40B4-BE49-F238E27FC236}">
                    <a16:creationId xmlns:a16="http://schemas.microsoft.com/office/drawing/2014/main" id="{1F7E75E7-411E-4D53-9FA9-32494CD3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279" y="2831683"/>
                <a:ext cx="184150" cy="182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7622"/>
            <a:ext cx="8697746" cy="5279341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pt-BR" spc="3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ajuda seus clientes a impulsionar os negócios através de processos, inovação e tecnologia.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 uma filosofia enxuta e processos ágeis de desenvolvimento, a </a:t>
            </a:r>
            <a:r>
              <a:rPr lang="pt-BR" spc="3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entrega aos seus clientes o maior valor para o negócio no menor tempo possível.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 mundo demanda por constante mudanças, maior colaboração, agilidade, experimentação e inovação. É impossível atingir essas expectativas com os modelos tradicionais de criação, design e desenvolvimento.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Conheça nosso Portfólio e tenha a melhor experiência em projetos.</a:t>
            </a:r>
          </a:p>
        </p:txBody>
      </p:sp>
    </p:spTree>
    <p:extLst>
      <p:ext uri="{BB962C8B-B14F-4D97-AF65-F5344CB8AC3E}">
        <p14:creationId xmlns:p14="http://schemas.microsoft.com/office/powerpoint/2010/main" val="36024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https://github.com/orgs/VentronOS/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" y="2779650"/>
            <a:ext cx="12192000" cy="26720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A90C217-E8DD-4EEC-84DF-749282AC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Ventron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8899"/>
            <a:ext cx="12192000" cy="5338064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Analise e Desenvolvimento de Sistemas - FATEC Sorocaba, 2014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Especialização em Engenharia de Software – UNICAMP, 2016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Microsoft MCPS / MCSD</a:t>
            </a:r>
          </a:p>
          <a:p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Analista desenvolvedor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.Net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na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Atualmente alocado em cliente em São Paulo	</a:t>
            </a:r>
          </a:p>
          <a:p>
            <a:pPr marL="0" indent="0">
              <a:buNone/>
            </a:pP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A90C217-E8DD-4EEC-84DF-749282AC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Natanael Tavares Lemos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AB352-9694-4620-802B-107EC5F3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198" y="4244829"/>
            <a:ext cx="1672076" cy="16720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56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“Integração Contínua é uma pratica de desenvolvimento de software onde os membros de um time integram seu trabalho frequentemente. (...)Cada integração é verificada por um build automatizado (incluindo testes) para detectar erros de integração o mais rápido possível.” 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9595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 XP: </a:t>
            </a:r>
          </a:p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“Desenvolvedores devem integrar e “</a:t>
            </a:r>
            <a:r>
              <a:rPr lang="pt-BR" i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commitar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 o código para o 		repositório sempre que possível.” </a:t>
            </a:r>
          </a:p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e “manter um computador dedicado à integração”.</a:t>
            </a:r>
          </a:p>
        </p:txBody>
      </p:sp>
    </p:spTree>
    <p:extLst>
      <p:ext uri="{BB962C8B-B14F-4D97-AF65-F5344CB8AC3E}">
        <p14:creationId xmlns:p14="http://schemas.microsoft.com/office/powerpoint/2010/main" val="26263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“Quanto tempo leva para sua organização publicar uma mudança que envolva uma única linha de código? Esse processo é repetível e confiável?” - Mary e Tom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Poppendieck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98289"/>
            <a:ext cx="12192000" cy="5159229"/>
          </a:xfrm>
        </p:spPr>
        <p:txBody>
          <a:bodyPr anchor="ctr"/>
          <a:lstStyle/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Divergência de configuração entre ambientes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Testes nas máquinas dos desenvolvedores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Necessários muitos passos manuais (documentação extensa e passível de falhas)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Não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auditável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(pessoas não são auditáveis)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Teste manual para garantir que a aplicação está rodando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Times diferentes publicam em homologação e produção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Pouca, ou nenhuma, colaboração entre desenvolvedores e quem vai publicar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Não conhecimento do ambiente de publicação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Configuração manual do ambiente de produção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Dificuldade em reverter para uma versão anterior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A40A-2CAA-4AC4-81FB-2A550AD64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11256" r="11449"/>
          <a:stretch/>
        </p:blipFill>
        <p:spPr>
          <a:xfrm>
            <a:off x="10565304" y="4563611"/>
            <a:ext cx="1626695" cy="1939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4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671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Cooper Black</vt:lpstr>
      <vt:lpstr>Ebrima</vt:lpstr>
      <vt:lpstr>Segoe UI Historic</vt:lpstr>
      <vt:lpstr>Tema do Office</vt:lpstr>
      <vt:lpstr>PowerPoint Presentation</vt:lpstr>
      <vt:lpstr>PowerPoint Presentation</vt:lpstr>
      <vt:lpstr>Ventron</vt:lpstr>
      <vt:lpstr>Ventron</vt:lpstr>
      <vt:lpstr>Natanael Tavares Lemos</vt:lpstr>
      <vt:lpstr>O que é integração contínua?</vt:lpstr>
      <vt:lpstr>O que é integração contínua?</vt:lpstr>
      <vt:lpstr>O que é integração contínua?</vt:lpstr>
      <vt:lpstr>Release Antipatterns</vt:lpstr>
      <vt:lpstr>Release Antipatterns - Soluções</vt:lpstr>
      <vt:lpstr>Benefícios</vt:lpstr>
      <vt:lpstr>Jenkins</vt:lpstr>
      <vt:lpstr>Jenkins</vt:lpstr>
      <vt:lpstr>Jenkins</vt:lpstr>
      <vt:lpstr>Hands-on</vt:lpstr>
      <vt:lpstr>Hands-on</vt:lpstr>
      <vt:lpstr>Hands-on</vt:lpstr>
      <vt:lpstr>Referências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Flávia Ribeiro de Jesus</dc:creator>
  <cp:lastModifiedBy>Natanael Lemos</cp:lastModifiedBy>
  <cp:revision>106</cp:revision>
  <dcterms:created xsi:type="dcterms:W3CDTF">2015-05-22T19:21:35Z</dcterms:created>
  <dcterms:modified xsi:type="dcterms:W3CDTF">2017-06-30T03:10:41Z</dcterms:modified>
</cp:coreProperties>
</file>