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08880-6B96-4894-244F-02E89861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940FF5-B1EE-E6E5-B75D-92D95FB9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201E64-48D4-C384-B72A-51140F0D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AF34F-6FDE-38BD-679A-EECE05E3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59461-0C79-CB5E-1C8C-765929D6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5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2068-48BA-1E75-EA9B-4875B848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15D8C-1FB4-2D24-478F-57F8A54A3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87D0C-F308-4696-9194-7F10402C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923A1-C9EC-0D6B-7DE4-68A64E9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390AF-E526-FC4A-4209-13686703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1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351D40-514F-2823-A0DB-18FF15678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A1476F-F00D-0FB2-27A7-5E242977B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33CEB-E6F7-7BBA-0141-3F38A4AC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39288-EC0F-DC9A-6193-85C8E108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4F7CB-9F2B-50C0-7C8C-AE14A3C8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3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B7406-0522-3B3F-4309-1971C0E4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D16130-D723-E8BE-E278-2D5CBA1C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300E2-50BC-8DBF-AD15-423FA4F1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1C836-0378-276C-54EE-ADE250D9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983AA-848A-01F8-1907-2B85A96C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2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78142-9CA9-6907-CCCA-48BBFEB8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3ACD-B565-1AA4-E4A8-BA97F21E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41BB8-D1E3-5265-56A6-5AA30DB4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92702-AB6E-E6A7-C57A-76FCB25F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A41D9-DC71-2817-1023-24F48324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C896E-96F8-9E07-EA02-FBBA0DEC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5E262-EC35-197D-54DB-5AD39C475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76FD5B-7A8A-5BD6-E1F0-1854BF15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2DE6A-F8D0-D247-E039-AAB992D5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1D1C97-D932-5EBB-65D7-C83C2782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83E10-FE65-F77C-09F6-FCFE14D4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CA54-D856-130D-B062-35219DE8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5E7819-123F-0F48-2394-C7985E6C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5F2C8-0299-29F4-BDD3-C2F340B5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E4FD23-BE3A-CD77-9840-3744D3ED8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DCD368-A93F-97F3-0226-8F34EEF35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62448-996F-C83C-1DFA-BFC893C8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9354E1-02D6-4454-E367-26C530ED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056758-0C02-5620-863A-D7698C34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00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E8225-3198-C477-D26D-DA42B581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875B54-7A82-1125-E33E-B9370AA3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7AD7BD-FB31-F1AF-38F4-C846A5FE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1C1890-E4A9-EB9C-6C44-239E246E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8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94910B-9889-20D8-3E72-6748D589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C8D005-B11D-682C-90A4-4ADAAFB9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998EE-5B13-27E3-74AD-B7808F6A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6EA3C-18B8-8ADB-3E90-136DF3A0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C51E3-F354-8004-D566-75334C78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69B5E2-0106-ABA9-8705-AD7165A3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134C7-E24F-8599-CD55-C4EFE1A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D64242-94A5-B406-6FBE-B867B2C4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AADF9A-7E2C-98BF-6E70-1BFF5E4A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66BE6-E012-9367-10CB-9E8FD98D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BB73B7-CB06-089A-FF91-71722082B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635FE-2CE3-C8AD-83A4-071038BC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46807E-5AB4-6C6A-0F3B-1DFF5203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37EDC1-482C-81E3-FA81-2ACA0ADD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D14DA-C61F-E973-B357-98CB884E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97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E7D2A8-0B18-D420-34B7-AAE4974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E8BAE8-C82C-061D-1126-777B557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72345-56E0-AE4D-6CB7-B29FB2D01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83B7-C5C7-47FD-9123-AE079653FB30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45567-E305-1C5F-949D-C60374B9F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B990F-FCB0-9C39-EB87-ADD9CD2B8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7D68-3AB8-4D1E-BED2-CC8FB4A1EA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98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45630-3361-5E6B-DF3E-007CEE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8399"/>
            <a:ext cx="10515600" cy="228407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Título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81201" y="1194662"/>
            <a:ext cx="7153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0099"/>
                </a:solidFill>
              </a:rPr>
              <a:t>Pró-Reitoria</a:t>
            </a:r>
            <a:r>
              <a:rPr lang="pt-BR" sz="2000" b="1" dirty="0">
                <a:solidFill>
                  <a:srgbClr val="000099"/>
                </a:solidFill>
              </a:rPr>
              <a:t> Acadêmica</a:t>
            </a:r>
          </a:p>
          <a:p>
            <a:r>
              <a:rPr lang="pt-BR" sz="2000" b="1" dirty="0" smtClean="0">
                <a:solidFill>
                  <a:srgbClr val="000099"/>
                </a:solidFill>
              </a:rPr>
              <a:t>Curso de </a:t>
            </a:r>
            <a:r>
              <a:rPr lang="pt-BR" sz="2000" b="1" dirty="0" err="1" smtClean="0">
                <a:solidFill>
                  <a:srgbClr val="000099"/>
                </a:solidFill>
              </a:rPr>
              <a:t>xxx</a:t>
            </a:r>
            <a:endParaRPr lang="pt-BR" sz="2000" b="1" dirty="0">
              <a:solidFill>
                <a:srgbClr val="000099"/>
              </a:solidFill>
            </a:endParaRPr>
          </a:p>
          <a:p>
            <a:r>
              <a:rPr lang="pt-BR" sz="2000" b="1" dirty="0">
                <a:solidFill>
                  <a:srgbClr val="000099"/>
                </a:solidFill>
              </a:rPr>
              <a:t>Trabalho </a:t>
            </a:r>
            <a:r>
              <a:rPr lang="pt-BR" sz="2000" b="1" dirty="0" smtClean="0">
                <a:solidFill>
                  <a:srgbClr val="000099"/>
                </a:solidFill>
              </a:rPr>
              <a:t>Final de Disciplina </a:t>
            </a:r>
            <a:r>
              <a:rPr lang="pt-BR" sz="2000" b="1" dirty="0" err="1" smtClean="0">
                <a:solidFill>
                  <a:srgbClr val="000099"/>
                </a:solidFill>
              </a:rPr>
              <a:t>xxx</a:t>
            </a:r>
            <a:endParaRPr lang="pt-BR" sz="2000" b="1" dirty="0">
              <a:solidFill>
                <a:srgbClr val="0000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336921" y="5109302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000099"/>
                </a:solidFill>
              </a:rPr>
              <a:t>Alunos(as): </a:t>
            </a:r>
            <a:r>
              <a:rPr lang="pt-BR" sz="1800" dirty="0" smtClean="0">
                <a:solidFill>
                  <a:srgbClr val="000099"/>
                </a:solidFill>
              </a:rPr>
              <a:t>Nome </a:t>
            </a:r>
            <a:r>
              <a:rPr lang="pt-BR" sz="1800" dirty="0" smtClean="0">
                <a:solidFill>
                  <a:srgbClr val="000099"/>
                </a:solidFill>
              </a:rPr>
              <a:t>Completo separados por ponto e vírgula</a:t>
            </a:r>
            <a:endParaRPr lang="pt-BR" sz="1800" dirty="0">
              <a:solidFill>
                <a:srgbClr val="0000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36920" y="5737781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srgbClr val="000099"/>
                </a:solidFill>
              </a:rPr>
              <a:t>Orientador: </a:t>
            </a:r>
            <a:r>
              <a:rPr lang="pt-BR" sz="1800" dirty="0" smtClean="0">
                <a:solidFill>
                  <a:srgbClr val="000099"/>
                </a:solidFill>
              </a:rPr>
              <a:t>Prof. Dr. Milton Pombo da Paz.</a:t>
            </a:r>
            <a:endParaRPr lang="pt-BR" sz="1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7744" y="1249253"/>
            <a:ext cx="10197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Motivação, Problemas diagnosticados, Justificativa da Proposta, Proposta de solução se houver, Usuários - se houver)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Objetivos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Trabalhos Futuros</a:t>
            </a:r>
          </a:p>
          <a:p>
            <a:pPr marL="342900" indent="-342900">
              <a:buFont typeface="+mj-lt"/>
              <a:buAutoNum type="arabicPeriod"/>
            </a:pPr>
            <a:r>
              <a:rPr lang="pt-BR" altLang="pt-BR" sz="2800" dirty="0">
                <a:solidFill>
                  <a:srgbClr val="000099"/>
                </a:solidFill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20611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07744" y="1249253"/>
            <a:ext cx="10197068" cy="49877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altLang="pt-BR" sz="2800" dirty="0" smtClean="0">
                <a:solidFill>
                  <a:srgbClr val="000099"/>
                </a:solidFill>
              </a:rPr>
              <a:t>INSERIR CONTEÚDO A PARTIR DAQUI</a:t>
            </a:r>
            <a:endParaRPr lang="pt-BR" altLang="pt-BR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9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441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Título do Trabalho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do Carmo Pereira</dc:creator>
  <cp:lastModifiedBy>Usuário do Windows</cp:lastModifiedBy>
  <cp:revision>12</cp:revision>
  <dcterms:created xsi:type="dcterms:W3CDTF">2023-09-11T21:15:52Z</dcterms:created>
  <dcterms:modified xsi:type="dcterms:W3CDTF">2024-08-05T14:45:51Z</dcterms:modified>
</cp:coreProperties>
</file>