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287000" cx="18288000"/>
  <p:notesSz cx="6858000" cy="9144000"/>
  <p:embeddedFontLst>
    <p:embeddedFont>
      <p:font typeface="Poppi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7" roundtripDataSignature="AMtx7miQZ5wGsrKOmJBCyqYGf2hhusDS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oppins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7" Type="http://customschemas.google.com/relationships/presentationmetadata" Target="metadata"/><Relationship Id="rId16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Relationship Id="rId4" Type="http://schemas.openxmlformats.org/officeDocument/2006/relationships/image" Target="../media/image2.gif"/><Relationship Id="rId5" Type="http://schemas.openxmlformats.org/officeDocument/2006/relationships/image" Target="../media/image16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gif"/><Relationship Id="rId4" Type="http://schemas.openxmlformats.org/officeDocument/2006/relationships/image" Target="../media/image21.gif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gif"/><Relationship Id="rId4" Type="http://schemas.openxmlformats.org/officeDocument/2006/relationships/image" Target="../media/image6.gif"/><Relationship Id="rId5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gif"/><Relationship Id="rId4" Type="http://schemas.openxmlformats.org/officeDocument/2006/relationships/hyperlink" Target="http://www.youtube.com/watch?v=XRToU08wMUs" TargetMode="External"/><Relationship Id="rId5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gif"/><Relationship Id="rId4" Type="http://schemas.openxmlformats.org/officeDocument/2006/relationships/image" Target="../media/image1.gif"/><Relationship Id="rId5" Type="http://schemas.openxmlformats.org/officeDocument/2006/relationships/image" Target="../media/image6.gif"/><Relationship Id="rId6" Type="http://schemas.openxmlformats.org/officeDocument/2006/relationships/image" Target="../media/image15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CF7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 rot="10800000">
            <a:off x="6333452" y="-1797179"/>
            <a:ext cx="15735219" cy="138813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"/>
          <p:cNvGrpSpPr/>
          <p:nvPr/>
        </p:nvGrpSpPr>
        <p:grpSpPr>
          <a:xfrm>
            <a:off x="662158" y="2733339"/>
            <a:ext cx="17302628" cy="4641727"/>
            <a:chOff x="0" y="-238125"/>
            <a:chExt cx="23070171" cy="6188970"/>
          </a:xfrm>
        </p:grpSpPr>
        <p:sp>
          <p:nvSpPr>
            <p:cNvPr id="86" name="Google Shape;86;p1"/>
            <p:cNvSpPr txBox="1"/>
            <p:nvPr/>
          </p:nvSpPr>
          <p:spPr>
            <a:xfrm>
              <a:off x="0" y="-238125"/>
              <a:ext cx="23070171" cy="5097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500" u="none" cap="none" strike="noStrike">
                  <a:solidFill>
                    <a:srgbClr val="2B2B2B"/>
                  </a:solidFill>
                  <a:latin typeface="Arial"/>
                  <a:ea typeface="Arial"/>
                  <a:cs typeface="Arial"/>
                  <a:sym typeface="Arial"/>
                </a:rPr>
                <a:t>Relação:</a:t>
              </a:r>
              <a:endParaRPr/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500" u="none" cap="none" strike="noStrike">
                  <a:solidFill>
                    <a:srgbClr val="2B2B2B"/>
                  </a:solidFill>
                  <a:latin typeface="Arial"/>
                  <a:ea typeface="Arial"/>
                  <a:cs typeface="Arial"/>
                  <a:sym typeface="Arial"/>
                </a:rPr>
                <a:t>Princípios e Valores</a:t>
              </a:r>
              <a:endParaRPr/>
            </a:p>
          </p:txBody>
        </p:sp>
        <p:sp>
          <p:nvSpPr>
            <p:cNvPr id="87" name="Google Shape;87;p1"/>
            <p:cNvSpPr txBox="1"/>
            <p:nvPr/>
          </p:nvSpPr>
          <p:spPr>
            <a:xfrm>
              <a:off x="0" y="5189004"/>
              <a:ext cx="23070171" cy="7618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4" u="none" cap="none" strike="noStrike">
                  <a:solidFill>
                    <a:srgbClr val="2B2B2B"/>
                  </a:solidFill>
                  <a:latin typeface="Arial"/>
                  <a:ea typeface="Arial"/>
                  <a:cs typeface="Arial"/>
                  <a:sym typeface="Arial"/>
                </a:rPr>
                <a:t>Turma GPNFGHN0346</a:t>
              </a:r>
              <a:endParaRPr/>
            </a:p>
          </p:txBody>
        </p:sp>
      </p:grpSp>
      <p:pic>
        <p:nvPicPr>
          <p:cNvPr id="88" name="Google Shape;88;p1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-2318726" y="-376453"/>
            <a:ext cx="9743013" cy="1709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5">
            <a:alphaModFix amt="25000"/>
          </a:blip>
          <a:srcRect b="0" l="0" r="0" t="0"/>
          <a:stretch/>
        </p:blipFill>
        <p:spPr>
          <a:xfrm rot="-7199120">
            <a:off x="-2896988" y="-1002021"/>
            <a:ext cx="5793977" cy="589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E4E3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2"/>
          <p:cNvGrpSpPr/>
          <p:nvPr/>
        </p:nvGrpSpPr>
        <p:grpSpPr>
          <a:xfrm>
            <a:off x="1028700" y="4122411"/>
            <a:ext cx="6780460" cy="1899303"/>
            <a:chOff x="0" y="-190500"/>
            <a:chExt cx="9040614" cy="2532404"/>
          </a:xfrm>
        </p:grpSpPr>
        <p:sp>
          <p:nvSpPr>
            <p:cNvPr id="95" name="Google Shape;95;p2"/>
            <p:cNvSpPr txBox="1"/>
            <p:nvPr/>
          </p:nvSpPr>
          <p:spPr>
            <a:xfrm>
              <a:off x="0" y="-190500"/>
              <a:ext cx="9040614" cy="16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6999" u="none" cap="none" strike="noStrike">
                  <a:solidFill>
                    <a:srgbClr val="2B2B2B"/>
                  </a:solidFill>
                  <a:latin typeface="Arial"/>
                  <a:ea typeface="Arial"/>
                  <a:cs typeface="Arial"/>
                  <a:sym typeface="Arial"/>
                </a:rPr>
                <a:t>Estudo de caso</a:t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0" y="1652506"/>
              <a:ext cx="9040614" cy="6893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2B2B2B"/>
                  </a:solidFill>
                  <a:latin typeface="Arial"/>
                  <a:ea typeface="Arial"/>
                  <a:cs typeface="Arial"/>
                  <a:sym typeface="Arial"/>
                </a:rPr>
                <a:t>Personalidades influentes</a:t>
              </a:r>
              <a:endParaRPr/>
            </a:p>
          </p:txBody>
        </p:sp>
      </p:grpSp>
      <p:grpSp>
        <p:nvGrpSpPr>
          <p:cNvPr id="97" name="Google Shape;97;p2"/>
          <p:cNvGrpSpPr/>
          <p:nvPr/>
        </p:nvGrpSpPr>
        <p:grpSpPr>
          <a:xfrm>
            <a:off x="9809000" y="2776259"/>
            <a:ext cx="6907145" cy="868440"/>
            <a:chOff x="0" y="0"/>
            <a:chExt cx="9209527" cy="1157920"/>
          </a:xfrm>
        </p:grpSpPr>
        <p:sp>
          <p:nvSpPr>
            <p:cNvPr id="98" name="Google Shape;98;p2"/>
            <p:cNvSpPr/>
            <p:nvPr/>
          </p:nvSpPr>
          <p:spPr>
            <a:xfrm>
              <a:off x="0" y="0"/>
              <a:ext cx="1124235" cy="1157920"/>
            </a:xfrm>
            <a:custGeom>
              <a:rect b="b" l="l" r="r" t="t"/>
              <a:pathLst>
                <a:path extrusionOk="0"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9" name="Google Shape;99;p2"/>
            <p:cNvSpPr txBox="1"/>
            <p:nvPr/>
          </p:nvSpPr>
          <p:spPr>
            <a:xfrm>
              <a:off x="1634311" y="147159"/>
              <a:ext cx="7575216" cy="730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999" u="none" cap="none" strike="noStrike">
                  <a:solidFill>
                    <a:srgbClr val="2B2B2B"/>
                  </a:solidFill>
                  <a:latin typeface="Arial"/>
                  <a:ea typeface="Arial"/>
                  <a:cs typeface="Arial"/>
                  <a:sym typeface="Arial"/>
                </a:rPr>
                <a:t>Caso 1 - Pablo Marçal</a:t>
              </a:r>
              <a:endParaRPr/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351305" y="370892"/>
              <a:ext cx="421625" cy="349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rgbClr val="2B2B2B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101" name="Google Shape;101;p2"/>
          <p:cNvGrpSpPr/>
          <p:nvPr/>
        </p:nvGrpSpPr>
        <p:grpSpPr>
          <a:xfrm>
            <a:off x="9809000" y="6132497"/>
            <a:ext cx="6907145" cy="868440"/>
            <a:chOff x="0" y="0"/>
            <a:chExt cx="9209527" cy="1157920"/>
          </a:xfrm>
        </p:grpSpPr>
        <p:sp>
          <p:nvSpPr>
            <p:cNvPr id="102" name="Google Shape;102;p2"/>
            <p:cNvSpPr txBox="1"/>
            <p:nvPr/>
          </p:nvSpPr>
          <p:spPr>
            <a:xfrm>
              <a:off x="1634311" y="147159"/>
              <a:ext cx="7575216" cy="730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999" u="none" cap="none" strike="noStrike">
                  <a:solidFill>
                    <a:srgbClr val="2B2B2B"/>
                  </a:solidFill>
                  <a:latin typeface="Arial"/>
                  <a:ea typeface="Arial"/>
                  <a:cs typeface="Arial"/>
                  <a:sym typeface="Arial"/>
                </a:rPr>
                <a:t>Caso 2 - Eike Batista</a:t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0" y="0"/>
              <a:ext cx="1124235" cy="1157920"/>
            </a:xfrm>
            <a:custGeom>
              <a:rect b="b" l="l" r="r" t="t"/>
              <a:pathLst>
                <a:path extrusionOk="0"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4" name="Google Shape;104;p2"/>
            <p:cNvSpPr txBox="1"/>
            <p:nvPr/>
          </p:nvSpPr>
          <p:spPr>
            <a:xfrm>
              <a:off x="351305" y="370892"/>
              <a:ext cx="421625" cy="349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rgbClr val="2B2B2B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CF7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 rot="3203220">
            <a:off x="10055853" y="-265970"/>
            <a:ext cx="11814494" cy="12461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 amt="25000"/>
          </a:blip>
          <a:srcRect b="0" l="0" r="0" t="0"/>
          <a:stretch/>
        </p:blipFill>
        <p:spPr>
          <a:xfrm rot="-5741405">
            <a:off x="8316155" y="8504485"/>
            <a:ext cx="4865516" cy="616878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/>
          <p:nvPr/>
        </p:nvSpPr>
        <p:spPr>
          <a:xfrm>
            <a:off x="8328639" y="2166613"/>
            <a:ext cx="8930661" cy="5953774"/>
          </a:xfrm>
          <a:custGeom>
            <a:rect b="b" l="l" r="r" t="t"/>
            <a:pathLst>
              <a:path extrusionOk="0" h="5953774" w="8930661">
                <a:moveTo>
                  <a:pt x="0" y="0"/>
                </a:moveTo>
                <a:lnTo>
                  <a:pt x="8930661" y="0"/>
                </a:lnTo>
                <a:lnTo>
                  <a:pt x="8930661" y="5953774"/>
                </a:lnTo>
                <a:lnTo>
                  <a:pt x="0" y="59537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2" name="Google Shape;112;p3"/>
          <p:cNvSpPr txBox="1"/>
          <p:nvPr/>
        </p:nvSpPr>
        <p:spPr>
          <a:xfrm>
            <a:off x="1028700" y="838200"/>
            <a:ext cx="5730096" cy="1247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999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Pablo Marçal</a:t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1028700" y="2287270"/>
            <a:ext cx="5730096" cy="1429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Ex-coach autoproclamado, empresário, político e influenciador digital  filiado ao (PRTB)</a:t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1028700" y="4821555"/>
            <a:ext cx="2221706" cy="558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5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Cabeçalho</a:t>
            </a:r>
            <a:endParaRPr/>
          </a:p>
        </p:txBody>
      </p:sp>
      <p:sp>
        <p:nvSpPr>
          <p:cNvPr id="115" name="Google Shape;115;p3"/>
          <p:cNvSpPr txBox="1"/>
          <p:nvPr/>
        </p:nvSpPr>
        <p:spPr>
          <a:xfrm>
            <a:off x="1028700" y="3841116"/>
            <a:ext cx="5730096" cy="1538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Envolvido em diversas investigações de crimes, condenado pela justiça.</a:t>
            </a:r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1028700" y="5579745"/>
            <a:ext cx="5730096" cy="1043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Convence as pessoas com sua oratória e gatilhos mentais</a:t>
            </a:r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1028700" y="6746874"/>
            <a:ext cx="5730096" cy="2529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sucesso financeiro pode ser alcançado à custa de princípios morais e éticos, deixando claro que, para ele, vale tudo para chegar ao topo.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CF7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-2868523" y="2438918"/>
            <a:ext cx="10541077" cy="10522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463659" y="-599139"/>
            <a:ext cx="5865675" cy="523105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/>
          <p:nvPr/>
        </p:nvSpPr>
        <p:spPr>
          <a:xfrm>
            <a:off x="489587" y="1028700"/>
            <a:ext cx="10123216" cy="6077658"/>
          </a:xfrm>
          <a:custGeom>
            <a:rect b="b" l="l" r="r" t="t"/>
            <a:pathLst>
              <a:path extrusionOk="0" h="6077658" w="10123216">
                <a:moveTo>
                  <a:pt x="0" y="0"/>
                </a:moveTo>
                <a:lnTo>
                  <a:pt x="10123216" y="0"/>
                </a:lnTo>
                <a:lnTo>
                  <a:pt x="10123216" y="6077658"/>
                </a:lnTo>
                <a:lnTo>
                  <a:pt x="0" y="60776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25" name="Google Shape;125;p4"/>
          <p:cNvGrpSpPr/>
          <p:nvPr/>
        </p:nvGrpSpPr>
        <p:grpSpPr>
          <a:xfrm>
            <a:off x="11040155" y="657225"/>
            <a:ext cx="6219145" cy="3022833"/>
            <a:chOff x="0" y="-190500"/>
            <a:chExt cx="8292193" cy="4030444"/>
          </a:xfrm>
        </p:grpSpPr>
        <p:sp>
          <p:nvSpPr>
            <p:cNvPr id="126" name="Google Shape;126;p4"/>
            <p:cNvSpPr txBox="1"/>
            <p:nvPr/>
          </p:nvSpPr>
          <p:spPr>
            <a:xfrm>
              <a:off x="0" y="1975373"/>
              <a:ext cx="8292193" cy="18645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600" u="none" cap="none" strike="noStrike">
                  <a:solidFill>
                    <a:srgbClr val="2B2B2B"/>
                  </a:solidFill>
                  <a:latin typeface="Arial"/>
                  <a:ea typeface="Arial"/>
                  <a:cs typeface="Arial"/>
                  <a:sym typeface="Arial"/>
                </a:rPr>
                <a:t>Empresário que fez fortuna com a exploração de recursos minerais, logística, energia e indústria naval.</a:t>
              </a:r>
              <a:endParaRPr/>
            </a:p>
          </p:txBody>
        </p:sp>
        <p:sp>
          <p:nvSpPr>
            <p:cNvPr id="127" name="Google Shape;127;p4"/>
            <p:cNvSpPr txBox="1"/>
            <p:nvPr/>
          </p:nvSpPr>
          <p:spPr>
            <a:xfrm>
              <a:off x="0" y="-190500"/>
              <a:ext cx="8292193" cy="16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6999" u="none" cap="none" strike="noStrike">
                  <a:solidFill>
                    <a:srgbClr val="2B2B2B"/>
                  </a:solidFill>
                  <a:latin typeface="Arial"/>
                  <a:ea typeface="Arial"/>
                  <a:cs typeface="Arial"/>
                  <a:sym typeface="Arial"/>
                </a:rPr>
                <a:t>Eike Batista</a:t>
              </a:r>
              <a:endParaRPr/>
            </a:p>
          </p:txBody>
        </p:sp>
      </p:grpSp>
      <p:sp>
        <p:nvSpPr>
          <p:cNvPr id="128" name="Google Shape;128;p4"/>
          <p:cNvSpPr txBox="1"/>
          <p:nvPr/>
        </p:nvSpPr>
        <p:spPr>
          <a:xfrm>
            <a:off x="11040155" y="3943704"/>
            <a:ext cx="7247845" cy="1538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Empreendedor, portfolio de empresas bem sucedidas, chegou a ser um dos homens mais ricos do mundo</a:t>
            </a:r>
            <a:endParaRPr/>
          </a:p>
        </p:txBody>
      </p:sp>
      <p:sp>
        <p:nvSpPr>
          <p:cNvPr id="129" name="Google Shape;129;p4"/>
          <p:cNvSpPr txBox="1"/>
          <p:nvPr/>
        </p:nvSpPr>
        <p:spPr>
          <a:xfrm>
            <a:off x="11040155" y="5626547"/>
            <a:ext cx="7247845" cy="1043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Empresas afetadas por uma crise no setor de exploração de petróleo em 2013</a:t>
            </a:r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11040155" y="6812727"/>
            <a:ext cx="7247845" cy="1043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Preso em 2014 acusado de corrupção e lavagem de dinheiro</a:t>
            </a:r>
            <a:endParaRPr/>
          </a:p>
        </p:txBody>
      </p:sp>
      <p:sp>
        <p:nvSpPr>
          <p:cNvPr id="131" name="Google Shape;131;p4"/>
          <p:cNvSpPr txBox="1"/>
          <p:nvPr/>
        </p:nvSpPr>
        <p:spPr>
          <a:xfrm>
            <a:off x="11040155" y="7998906"/>
            <a:ext cx="7247845" cy="20339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como a habilidade empresarial pode levar ao sucesso, mas também demonstra os riscos associados à gestão de negócios e falta de ética empresarial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CF7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5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 rot="-1425796">
            <a:off x="-4836105" y="-3855776"/>
            <a:ext cx="17005599" cy="18983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5" title="Projeto_Princípios_Valores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750" y="251550"/>
            <a:ext cx="17589300" cy="989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CF7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6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-1662681" y="-6438340"/>
            <a:ext cx="13761077" cy="1415359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 txBox="1"/>
          <p:nvPr/>
        </p:nvSpPr>
        <p:spPr>
          <a:xfrm>
            <a:off x="4911263" y="4028678"/>
            <a:ext cx="8465475" cy="1247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999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Conclusão</a:t>
            </a:r>
            <a:endParaRPr/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4">
            <a:alphaModFix amt="25000"/>
          </a:blip>
          <a:srcRect b="0" l="0" r="0" t="0"/>
          <a:stretch/>
        </p:blipFill>
        <p:spPr>
          <a:xfrm>
            <a:off x="11511932" y="6947324"/>
            <a:ext cx="8674222" cy="7652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6"/>
          <p:cNvPicPr preferRelativeResize="0"/>
          <p:nvPr/>
        </p:nvPicPr>
        <p:blipFill rotWithShape="1">
          <a:blip r:embed="rId5">
            <a:alphaModFix amt="25000"/>
          </a:blip>
          <a:srcRect b="0" l="0" r="0" t="0"/>
          <a:stretch/>
        </p:blipFill>
        <p:spPr>
          <a:xfrm>
            <a:off x="15141061" y="2810706"/>
            <a:ext cx="6293877" cy="5612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6"/>
          <p:cNvPicPr preferRelativeResize="0"/>
          <p:nvPr/>
        </p:nvPicPr>
        <p:blipFill rotWithShape="1">
          <a:blip r:embed="rId6">
            <a:alphaModFix amt="25000"/>
          </a:blip>
          <a:srcRect b="0" l="0" r="0" t="0"/>
          <a:stretch/>
        </p:blipFill>
        <p:spPr>
          <a:xfrm rot="-3435299">
            <a:off x="-3167656" y="638455"/>
            <a:ext cx="6335313" cy="7076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CF7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Google Shape;151;p7"/>
          <p:cNvCxnSpPr/>
          <p:nvPr/>
        </p:nvCxnSpPr>
        <p:spPr>
          <a:xfrm rot="5399999">
            <a:off x="5623226" y="5881824"/>
            <a:ext cx="9501720" cy="0"/>
          </a:xfrm>
          <a:prstGeom prst="straightConnector1">
            <a:avLst/>
          </a:prstGeom>
          <a:noFill/>
          <a:ln cap="flat" cmpd="sng" w="9525">
            <a:solidFill>
              <a:srgbClr val="2B2B2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7"/>
          <p:cNvSpPr txBox="1"/>
          <p:nvPr/>
        </p:nvSpPr>
        <p:spPr>
          <a:xfrm>
            <a:off x="1845129" y="4424362"/>
            <a:ext cx="5956776" cy="1247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999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Integrantes</a:t>
            </a:r>
            <a:endParaRPr/>
          </a:p>
        </p:txBody>
      </p:sp>
      <p:sp>
        <p:nvSpPr>
          <p:cNvPr id="153" name="Google Shape;153;p7"/>
          <p:cNvSpPr txBox="1"/>
          <p:nvPr/>
        </p:nvSpPr>
        <p:spPr>
          <a:xfrm>
            <a:off x="11620500" y="1793613"/>
            <a:ext cx="4076092" cy="548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Augusto Sergio</a:t>
            </a:r>
            <a:endParaRPr/>
          </a:p>
        </p:txBody>
      </p:sp>
      <p:sp>
        <p:nvSpPr>
          <p:cNvPr id="154" name="Google Shape;154;p7"/>
          <p:cNvSpPr/>
          <p:nvPr/>
        </p:nvSpPr>
        <p:spPr>
          <a:xfrm>
            <a:off x="10111339" y="921673"/>
            <a:ext cx="535018" cy="428106"/>
          </a:xfrm>
          <a:custGeom>
            <a:rect b="b" l="l" r="r" t="t"/>
            <a:pathLst>
              <a:path extrusionOk="0" h="428106" w="535018">
                <a:moveTo>
                  <a:pt x="0" y="0"/>
                </a:moveTo>
                <a:lnTo>
                  <a:pt x="535018" y="0"/>
                </a:lnTo>
                <a:lnTo>
                  <a:pt x="535018" y="428107"/>
                </a:lnTo>
                <a:lnTo>
                  <a:pt x="0" y="4281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81" r="-82" t="0"/>
            </a:stretch>
          </a:blipFill>
          <a:ln>
            <a:noFill/>
          </a:ln>
        </p:spPr>
      </p:sp>
      <p:sp>
        <p:nvSpPr>
          <p:cNvPr id="155" name="Google Shape;155;p7"/>
          <p:cNvSpPr txBox="1"/>
          <p:nvPr/>
        </p:nvSpPr>
        <p:spPr>
          <a:xfrm>
            <a:off x="11620500" y="3000640"/>
            <a:ext cx="4076092" cy="548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Gabriel Martins</a:t>
            </a:r>
            <a:endParaRPr/>
          </a:p>
        </p:txBody>
      </p:sp>
      <p:sp>
        <p:nvSpPr>
          <p:cNvPr id="156" name="Google Shape;156;p7"/>
          <p:cNvSpPr txBox="1"/>
          <p:nvPr/>
        </p:nvSpPr>
        <p:spPr>
          <a:xfrm>
            <a:off x="11620500" y="4205869"/>
            <a:ext cx="4076092" cy="548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Maycon de Santana</a:t>
            </a:r>
            <a:endParaRPr/>
          </a:p>
        </p:txBody>
      </p:sp>
      <p:sp>
        <p:nvSpPr>
          <p:cNvPr id="157" name="Google Shape;157;p7"/>
          <p:cNvSpPr txBox="1"/>
          <p:nvPr/>
        </p:nvSpPr>
        <p:spPr>
          <a:xfrm>
            <a:off x="11620500" y="5411099"/>
            <a:ext cx="4076092" cy="548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Natanael Neves</a:t>
            </a:r>
            <a:endParaRPr/>
          </a:p>
        </p:txBody>
      </p:sp>
      <p:sp>
        <p:nvSpPr>
          <p:cNvPr id="158" name="Google Shape;158;p7"/>
          <p:cNvSpPr/>
          <p:nvPr/>
        </p:nvSpPr>
        <p:spPr>
          <a:xfrm>
            <a:off x="10111339" y="3268589"/>
            <a:ext cx="535018" cy="428106"/>
          </a:xfrm>
          <a:custGeom>
            <a:rect b="b" l="l" r="r" t="t"/>
            <a:pathLst>
              <a:path extrusionOk="0" h="428106" w="535018">
                <a:moveTo>
                  <a:pt x="0" y="0"/>
                </a:moveTo>
                <a:lnTo>
                  <a:pt x="535018" y="0"/>
                </a:lnTo>
                <a:lnTo>
                  <a:pt x="535018" y="428106"/>
                </a:lnTo>
                <a:lnTo>
                  <a:pt x="0" y="4281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81" r="-82" t="0"/>
            </a:stretch>
          </a:blipFill>
          <a:ln>
            <a:noFill/>
          </a:ln>
        </p:spPr>
      </p:sp>
      <p:sp>
        <p:nvSpPr>
          <p:cNvPr id="159" name="Google Shape;159;p7"/>
          <p:cNvSpPr/>
          <p:nvPr/>
        </p:nvSpPr>
        <p:spPr>
          <a:xfrm>
            <a:off x="10111339" y="5508478"/>
            <a:ext cx="535018" cy="428106"/>
          </a:xfrm>
          <a:custGeom>
            <a:rect b="b" l="l" r="r" t="t"/>
            <a:pathLst>
              <a:path extrusionOk="0" h="428106" w="535018">
                <a:moveTo>
                  <a:pt x="0" y="0"/>
                </a:moveTo>
                <a:lnTo>
                  <a:pt x="535018" y="0"/>
                </a:lnTo>
                <a:lnTo>
                  <a:pt x="535018" y="428106"/>
                </a:lnTo>
                <a:lnTo>
                  <a:pt x="0" y="4281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81" r="-82" t="0"/>
            </a:stretch>
          </a:blipFill>
          <a:ln>
            <a:noFill/>
          </a:ln>
        </p:spPr>
      </p:sp>
      <p:sp>
        <p:nvSpPr>
          <p:cNvPr id="160" name="Google Shape;160;p7"/>
          <p:cNvSpPr/>
          <p:nvPr/>
        </p:nvSpPr>
        <p:spPr>
          <a:xfrm>
            <a:off x="10111339" y="7855393"/>
            <a:ext cx="535018" cy="428106"/>
          </a:xfrm>
          <a:custGeom>
            <a:rect b="b" l="l" r="r" t="t"/>
            <a:pathLst>
              <a:path extrusionOk="0" h="428106" w="535018">
                <a:moveTo>
                  <a:pt x="0" y="0"/>
                </a:moveTo>
                <a:lnTo>
                  <a:pt x="535018" y="0"/>
                </a:lnTo>
                <a:lnTo>
                  <a:pt x="535018" y="428107"/>
                </a:lnTo>
                <a:lnTo>
                  <a:pt x="0" y="4281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81" r="-82" t="0"/>
            </a:stretch>
          </a:blipFill>
          <a:ln>
            <a:noFill/>
          </a:ln>
        </p:spPr>
      </p:sp>
      <p:sp>
        <p:nvSpPr>
          <p:cNvPr id="161" name="Google Shape;161;p7"/>
          <p:cNvSpPr txBox="1"/>
          <p:nvPr/>
        </p:nvSpPr>
        <p:spPr>
          <a:xfrm>
            <a:off x="11620500" y="6616328"/>
            <a:ext cx="4076092" cy="548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Samuel Dias</a:t>
            </a:r>
            <a:endParaRPr/>
          </a:p>
        </p:txBody>
      </p:sp>
      <p:sp>
        <p:nvSpPr>
          <p:cNvPr id="162" name="Google Shape;162;p7"/>
          <p:cNvSpPr txBox="1"/>
          <p:nvPr/>
        </p:nvSpPr>
        <p:spPr>
          <a:xfrm>
            <a:off x="11620500" y="7821558"/>
            <a:ext cx="4076092" cy="548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Weslley Silva Pinheiro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