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97" r:id="rId6"/>
    <p:sldId id="298" r:id="rId7"/>
    <p:sldId id="299" r:id="rId8"/>
    <p:sldId id="300" r:id="rId9"/>
    <p:sldId id="301" r:id="rId10"/>
    <p:sldId id="281" r:id="rId11"/>
    <p:sldId id="302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riam Libre" panose="00000500000000000000" pitchFamily="2" charset="-79"/>
      <p:regular r:id="rId26"/>
      <p:bold r:id="rId27"/>
    </p:embeddedFont>
    <p:embeddedFont>
      <p:font typeface="Work Sans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5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3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5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70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91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2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Study</a:t>
            </a:r>
            <a:endParaRPr dirty="0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18205CC1-5028-480B-A317-4CB8762E8604}"/>
              </a:ext>
            </a:extLst>
          </p:cNvPr>
          <p:cNvSpPr txBox="1">
            <a:spLocks/>
          </p:cNvSpPr>
          <p:nvPr/>
        </p:nvSpPr>
        <p:spPr>
          <a:xfrm>
            <a:off x="2122500" y="433413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dirty="0"/>
              <a:t>Capstone Project</a:t>
            </a:r>
            <a:endParaRPr lang="en-ID" sz="3200" dirty="0"/>
          </a:p>
        </p:txBody>
      </p:sp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A7DBEA00-502B-4DE7-8F99-331FA811C262}"/>
              </a:ext>
            </a:extLst>
          </p:cNvPr>
          <p:cNvSpPr txBox="1">
            <a:spLocks/>
          </p:cNvSpPr>
          <p:nvPr/>
        </p:nvSpPr>
        <p:spPr>
          <a:xfrm>
            <a:off x="3413617" y="4393393"/>
            <a:ext cx="2316765" cy="6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1800" dirty="0"/>
              <a:t>Natanael Setiawan</a:t>
            </a:r>
            <a:endParaRPr lang="en-ID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C3D6-6CEC-45F4-B3E3-CAF0E82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i="0" dirty="0" err="1"/>
              <a:t>Berikut</a:t>
            </a:r>
            <a:r>
              <a:rPr lang="en-US" i="0" dirty="0"/>
              <a:t> </a:t>
            </a:r>
            <a:r>
              <a:rPr lang="en-US" i="0" dirty="0" err="1"/>
              <a:t>ini</a:t>
            </a:r>
            <a:r>
              <a:rPr lang="en-US" i="0" dirty="0"/>
              <a:t> </a:t>
            </a:r>
            <a:r>
              <a:rPr lang="en-US" i="0" dirty="0" err="1"/>
              <a:t>merupakan</a:t>
            </a:r>
            <a:r>
              <a:rPr lang="en-US" i="0" dirty="0"/>
              <a:t> link </a:t>
            </a:r>
            <a:r>
              <a:rPr lang="en-US" i="0" dirty="0" err="1"/>
              <a:t>dari</a:t>
            </a:r>
            <a:r>
              <a:rPr lang="en-US" i="0" dirty="0"/>
              <a:t> landing page yang </a:t>
            </a:r>
            <a:r>
              <a:rPr lang="en-US" i="0" dirty="0" err="1"/>
              <a:t>sudah</a:t>
            </a:r>
            <a:r>
              <a:rPr lang="en-US" i="0" dirty="0"/>
              <a:t> </a:t>
            </a:r>
            <a:r>
              <a:rPr lang="en-US" i="0" dirty="0" err="1"/>
              <a:t>dibuat</a:t>
            </a:r>
            <a:endParaRPr lang="en-US" i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E3203-315A-4B2E-A28F-A812A5A17D55}"/>
              </a:ext>
            </a:extLst>
          </p:cNvPr>
          <p:cNvSpPr txBox="1"/>
          <p:nvPr/>
        </p:nvSpPr>
        <p:spPr>
          <a:xfrm>
            <a:off x="2482645" y="3474215"/>
            <a:ext cx="4178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ID" b="1" i="0" dirty="0">
                <a:solidFill>
                  <a:srgbClr val="000000"/>
                </a:solidFill>
                <a:effectLst/>
                <a:latin typeface="+mn-lt"/>
              </a:rPr>
              <a:t>lets-study.southeastasia.cloudapp.azure.com</a:t>
            </a:r>
            <a:endParaRPr lang="en-ID" b="1" i="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8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MariBelajar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</a:rPr>
              <a:t>Merupakan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sebuah</a:t>
            </a:r>
            <a:r>
              <a:rPr lang="en-US" sz="1400" dirty="0">
                <a:solidFill>
                  <a:srgbClr val="000000"/>
                </a:solidFill>
              </a:rPr>
              <a:t> startup di </a:t>
            </a:r>
            <a:r>
              <a:rPr lang="en-US" sz="1400" dirty="0" err="1">
                <a:solidFill>
                  <a:srgbClr val="000000"/>
                </a:solidFill>
              </a:rPr>
              <a:t>bidang</a:t>
            </a:r>
            <a:r>
              <a:rPr lang="en-US" sz="1400" dirty="0">
                <a:solidFill>
                  <a:srgbClr val="000000"/>
                </a:solidFill>
              </a:rPr>
              <a:t> Pendidikan. </a:t>
            </a:r>
            <a:r>
              <a:rPr lang="en-US" sz="1400" dirty="0" err="1">
                <a:solidFill>
                  <a:srgbClr val="000000"/>
                </a:solidFill>
              </a:rPr>
              <a:t>MariBelajar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berfokus</a:t>
            </a:r>
            <a:r>
              <a:rPr lang="en-US" sz="1400" dirty="0">
                <a:solidFill>
                  <a:srgbClr val="000000"/>
                </a:solidFill>
              </a:rPr>
              <a:t> pada </a:t>
            </a:r>
            <a:r>
              <a:rPr lang="en-US" sz="1400" dirty="0" err="1">
                <a:solidFill>
                  <a:srgbClr val="000000"/>
                </a:solidFill>
              </a:rPr>
              <a:t>bidang</a:t>
            </a:r>
            <a:r>
              <a:rPr lang="en-US" sz="1400" dirty="0">
                <a:solidFill>
                  <a:srgbClr val="000000"/>
                </a:solidFill>
              </a:rPr>
              <a:t> Pendidikan </a:t>
            </a:r>
            <a:r>
              <a:rPr lang="en-US" sz="1400" dirty="0" err="1">
                <a:solidFill>
                  <a:srgbClr val="000000"/>
                </a:solidFill>
              </a:rPr>
              <a:t>berbasis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teknologi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informasi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khususnya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teknologi</a:t>
            </a:r>
            <a:r>
              <a:rPr lang="en-US" sz="1400" dirty="0">
                <a:solidFill>
                  <a:srgbClr val="000000"/>
                </a:solidFill>
              </a:rPr>
              <a:t> Microsoft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</a:rPr>
              <a:t>Baru</a:t>
            </a:r>
            <a:r>
              <a:rPr lang="en-US" sz="1400" dirty="0">
                <a:solidFill>
                  <a:srgbClr val="000000"/>
                </a:solidFill>
              </a:rPr>
              <a:t> – </a:t>
            </a:r>
            <a:r>
              <a:rPr lang="en-US" sz="1400" dirty="0" err="1">
                <a:solidFill>
                  <a:srgbClr val="000000"/>
                </a:solidFill>
              </a:rPr>
              <a:t>baru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mengembangkan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sebuah</a:t>
            </a:r>
            <a:r>
              <a:rPr lang="en-US" sz="1400" dirty="0">
                <a:solidFill>
                  <a:srgbClr val="000000"/>
                </a:solidFill>
              </a:rPr>
              <a:t> learning management system yang </a:t>
            </a:r>
            <a:r>
              <a:rPr lang="en-US" sz="1400" dirty="0" err="1">
                <a:solidFill>
                  <a:srgbClr val="000000"/>
                </a:solidFill>
              </a:rPr>
              <a:t>meyimpan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semua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materi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dokumentasi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kegiatan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belajar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mengaja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MariBelajar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</a:rPr>
              <a:t>Berikut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merupakan</a:t>
            </a:r>
            <a:r>
              <a:rPr lang="en-US" sz="1400" dirty="0">
                <a:solidFill>
                  <a:srgbClr val="000000"/>
                </a:solidFill>
              </a:rPr>
              <a:t> learning </a:t>
            </a:r>
            <a:r>
              <a:rPr lang="en-US" sz="1400" dirty="0" err="1">
                <a:solidFill>
                  <a:srgbClr val="000000"/>
                </a:solidFill>
              </a:rPr>
              <a:t>managementnya</a:t>
            </a:r>
            <a:r>
              <a:rPr lang="en-US" sz="1400" dirty="0">
                <a:solidFill>
                  <a:srgbClr val="000000"/>
                </a:solidFill>
              </a:rPr>
              <a:t> :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Let’s Study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landing page yang </a:t>
            </a:r>
            <a:r>
              <a:rPr lang="en-US" sz="1400" dirty="0" err="1"/>
              <a:t>dari</a:t>
            </a:r>
            <a:r>
              <a:rPr lang="en-US" sz="1400" dirty="0"/>
              <a:t> marketplace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di Azure dan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kapabilitas</a:t>
            </a:r>
            <a:r>
              <a:rPr lang="en-US" sz="1400" dirty="0"/>
              <a:t> Azure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oleh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MariBelajar</a:t>
            </a:r>
            <a:r>
              <a:rPr lang="en-US" sz="1400" dirty="0"/>
              <a:t>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Let’s Study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proses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ajar </a:t>
            </a:r>
            <a:r>
              <a:rPr lang="en-US" sz="1400" dirty="0" err="1"/>
              <a:t>tentang</a:t>
            </a:r>
            <a:r>
              <a:rPr lang="en-US" sz="1400" dirty="0"/>
              <a:t> Microsoft yang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melatih</a:t>
            </a:r>
            <a:r>
              <a:rPr lang="en-US" sz="1400" dirty="0"/>
              <a:t> para murid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Microsoft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wireframe </a:t>
            </a:r>
            <a:r>
              <a:rPr lang="en-US" sz="1400" dirty="0" err="1"/>
              <a:t>dari</a:t>
            </a:r>
            <a:r>
              <a:rPr lang="en-US" sz="1400" dirty="0"/>
              <a:t> landing page Let’s Study :</a:t>
            </a:r>
            <a:endParaRPr sz="14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17" y="-702671"/>
            <a:ext cx="3610606" cy="291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913E8B-D722-42E9-84B0-FF60F40A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658"/>
            <a:ext cx="9144000" cy="5222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59" y="3754021"/>
            <a:ext cx="2030131" cy="163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7F1C7-1C0C-4BAA-9A26-DC98C2DD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86168" cy="5178850"/>
          </a:xfrm>
          <a:prstGeom prst="rect">
            <a:avLst/>
          </a:prstGeom>
        </p:spPr>
      </p:pic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D46DADFE-D320-4CF0-9B8F-F6EC860EA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0512" y="526842"/>
            <a:ext cx="1784556" cy="485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DASHBOARD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59" y="3754021"/>
            <a:ext cx="2030131" cy="163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7F1C7-1C0C-4BAA-9A26-DC98C2DD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6086168" cy="5143500"/>
          </a:xfrm>
          <a:prstGeom prst="rect">
            <a:avLst/>
          </a:prstGeom>
        </p:spPr>
      </p:pic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D46DADFE-D320-4CF0-9B8F-F6EC860EA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0512" y="526842"/>
            <a:ext cx="1784556" cy="485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SITE HOME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59" y="3754021"/>
            <a:ext cx="2030131" cy="163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7F1C7-1C0C-4BAA-9A26-DC98C2DD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6086168" cy="5143500"/>
          </a:xfrm>
          <a:prstGeom prst="rect">
            <a:avLst/>
          </a:prstGeom>
        </p:spPr>
      </p:pic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D46DADFE-D320-4CF0-9B8F-F6EC860EA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0512" y="526842"/>
            <a:ext cx="1784556" cy="485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CALENDAR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59" y="3754021"/>
            <a:ext cx="2030131" cy="163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7F1C7-1C0C-4BAA-9A26-DC98C2DD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6086168" cy="5143500"/>
          </a:xfrm>
          <a:prstGeom prst="rect">
            <a:avLst/>
          </a:prstGeom>
        </p:spPr>
      </p:pic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D46DADFE-D320-4CF0-9B8F-F6EC860EA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0512" y="340029"/>
            <a:ext cx="1784556" cy="485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PRIVATE FILES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2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B53D-149B-40CA-A05F-917309D3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59" y="3754021"/>
            <a:ext cx="2030131" cy="163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7F1C7-1C0C-4BAA-9A26-DC98C2DD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6086168" cy="5143500"/>
          </a:xfrm>
          <a:prstGeom prst="rect">
            <a:avLst/>
          </a:prstGeom>
        </p:spPr>
      </p:pic>
      <p:sp>
        <p:nvSpPr>
          <p:cNvPr id="9" name="Google Shape;247;p14">
            <a:extLst>
              <a:ext uri="{FF2B5EF4-FFF2-40B4-BE49-F238E27FC236}">
                <a16:creationId xmlns:a16="http://schemas.microsoft.com/office/drawing/2014/main" id="{D46DADFE-D320-4CF0-9B8F-F6EC860EA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0512" y="526842"/>
            <a:ext cx="1784556" cy="485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MY COURSE</a:t>
            </a:r>
            <a:endParaRPr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1620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149</Words>
  <Application>Microsoft Office PowerPoint</Application>
  <PresentationFormat>On-screen Show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Work Sans</vt:lpstr>
      <vt:lpstr>Barlow Light</vt:lpstr>
      <vt:lpstr>Calibri</vt:lpstr>
      <vt:lpstr>Arial</vt:lpstr>
      <vt:lpstr>Miriam Libre</vt:lpstr>
      <vt:lpstr>Barlow</vt:lpstr>
      <vt:lpstr>Roderigo template</vt:lpstr>
      <vt:lpstr>Let’s Study</vt:lpstr>
      <vt:lpstr>MariBelajar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Study</dc:title>
  <cp:lastModifiedBy>Natanael Setiawan</cp:lastModifiedBy>
  <cp:revision>12</cp:revision>
  <dcterms:modified xsi:type="dcterms:W3CDTF">2021-11-18T03:43:23Z</dcterms:modified>
</cp:coreProperties>
</file>