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Poppins Bold" charset="1" panose="00000800000000000000"/>
      <p:regular r:id="rId14"/>
    </p:embeddedFont>
    <p:embeddedFont>
      <p:font typeface="Poppins" charset="1" panose="00000500000000000000"/>
      <p:regular r:id="rId15"/>
    </p:embeddedFont>
    <p:embeddedFont>
      <p:font typeface="Montserrat" charset="1" panose="00000500000000000000"/>
      <p:regular r:id="rId16"/>
    </p:embeddedFont>
    <p:embeddedFont>
      <p:font typeface="Montserrat Classic" charset="1" panose="000005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jpe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1.jpe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4.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jpeg" Type="http://schemas.openxmlformats.org/officeDocument/2006/relationships/image"/><Relationship Id="rId9" Target="../media/image1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6.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2.png" Type="http://schemas.openxmlformats.org/officeDocument/2006/relationships/image"/><Relationship Id="rId7" Target="../media/image23.png" Type="http://schemas.openxmlformats.org/officeDocument/2006/relationships/image"/><Relationship Id="rId8" Target="../media/image24.svg" Type="http://schemas.openxmlformats.org/officeDocument/2006/relationships/image"/><Relationship Id="rId9" Target="../media/image2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2" Target="../media/image31.png" Type="http://schemas.openxmlformats.org/officeDocument/2006/relationships/image"/><Relationship Id="rId3" Target="../media/image3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3.png" Type="http://schemas.openxmlformats.org/officeDocument/2006/relationships/image"/><Relationship Id="rId9" Target="../media/image3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5C82D"/>
        </a:solidFill>
      </p:bgPr>
    </p:bg>
    <p:spTree>
      <p:nvGrpSpPr>
        <p:cNvPr id="1" name=""/>
        <p:cNvGrpSpPr/>
        <p:nvPr/>
      </p:nvGrpSpPr>
      <p:grpSpPr>
        <a:xfrm>
          <a:off x="0" y="0"/>
          <a:ext cx="0" cy="0"/>
          <a:chOff x="0" y="0"/>
          <a:chExt cx="0" cy="0"/>
        </a:xfrm>
      </p:grpSpPr>
      <p:sp>
        <p:nvSpPr>
          <p:cNvPr name="Freeform 2" id="2"/>
          <p:cNvSpPr/>
          <p:nvPr/>
        </p:nvSpPr>
        <p:spPr>
          <a:xfrm flipH="false" flipV="false" rot="0">
            <a:off x="13540750" y="0"/>
            <a:ext cx="4747250" cy="4747250"/>
          </a:xfrm>
          <a:custGeom>
            <a:avLst/>
            <a:gdLst/>
            <a:ahLst/>
            <a:cxnLst/>
            <a:rect r="r" b="b" t="t" l="l"/>
            <a:pathLst>
              <a:path h="4747250" w="4747250">
                <a:moveTo>
                  <a:pt x="0" y="0"/>
                </a:moveTo>
                <a:lnTo>
                  <a:pt x="4747250" y="0"/>
                </a:lnTo>
                <a:lnTo>
                  <a:pt x="4747250" y="4747250"/>
                </a:lnTo>
                <a:lnTo>
                  <a:pt x="0" y="47472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2311" y="4521986"/>
            <a:ext cx="2976057" cy="2976057"/>
          </a:xfrm>
          <a:custGeom>
            <a:avLst/>
            <a:gdLst/>
            <a:ahLst/>
            <a:cxnLst/>
            <a:rect r="r" b="b" t="t" l="l"/>
            <a:pathLst>
              <a:path h="2976057" w="2976057">
                <a:moveTo>
                  <a:pt x="0" y="0"/>
                </a:moveTo>
                <a:lnTo>
                  <a:pt x="2976057" y="0"/>
                </a:lnTo>
                <a:lnTo>
                  <a:pt x="2976057" y="2976057"/>
                </a:lnTo>
                <a:lnTo>
                  <a:pt x="0" y="29760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922100" y="2908142"/>
            <a:ext cx="14791027" cy="3275636"/>
            <a:chOff x="0" y="0"/>
            <a:chExt cx="3895579" cy="862719"/>
          </a:xfrm>
        </p:grpSpPr>
        <p:sp>
          <p:nvSpPr>
            <p:cNvPr name="Freeform 5" id="5"/>
            <p:cNvSpPr/>
            <p:nvPr/>
          </p:nvSpPr>
          <p:spPr>
            <a:xfrm flipH="false" flipV="false" rot="0">
              <a:off x="0" y="0"/>
              <a:ext cx="3895579" cy="862719"/>
            </a:xfrm>
            <a:custGeom>
              <a:avLst/>
              <a:gdLst/>
              <a:ahLst/>
              <a:cxnLst/>
              <a:rect r="r" b="b" t="t" l="l"/>
              <a:pathLst>
                <a:path h="862719" w="3895579">
                  <a:moveTo>
                    <a:pt x="26694" y="0"/>
                  </a:moveTo>
                  <a:lnTo>
                    <a:pt x="3868884" y="0"/>
                  </a:lnTo>
                  <a:cubicBezTo>
                    <a:pt x="3883627" y="0"/>
                    <a:pt x="3895579" y="11951"/>
                    <a:pt x="3895579" y="26694"/>
                  </a:cubicBezTo>
                  <a:lnTo>
                    <a:pt x="3895579" y="836025"/>
                  </a:lnTo>
                  <a:cubicBezTo>
                    <a:pt x="3895579" y="850768"/>
                    <a:pt x="3883627" y="862719"/>
                    <a:pt x="3868884" y="862719"/>
                  </a:cubicBezTo>
                  <a:lnTo>
                    <a:pt x="26694" y="862719"/>
                  </a:lnTo>
                  <a:cubicBezTo>
                    <a:pt x="19615" y="862719"/>
                    <a:pt x="12825" y="859907"/>
                    <a:pt x="7819" y="854900"/>
                  </a:cubicBezTo>
                  <a:cubicBezTo>
                    <a:pt x="2812" y="849894"/>
                    <a:pt x="0" y="843104"/>
                    <a:pt x="0" y="836025"/>
                  </a:cubicBezTo>
                  <a:lnTo>
                    <a:pt x="0" y="26694"/>
                  </a:lnTo>
                  <a:cubicBezTo>
                    <a:pt x="0" y="19615"/>
                    <a:pt x="2812" y="12825"/>
                    <a:pt x="7819" y="7819"/>
                  </a:cubicBezTo>
                  <a:cubicBezTo>
                    <a:pt x="12825" y="2812"/>
                    <a:pt x="19615" y="0"/>
                    <a:pt x="26694" y="0"/>
                  </a:cubicBezTo>
                  <a:close/>
                </a:path>
              </a:pathLst>
            </a:custGeom>
            <a:solidFill>
              <a:srgbClr val="000000"/>
            </a:solidFill>
            <a:ln w="38100" cap="rnd">
              <a:solidFill>
                <a:srgbClr val="000000"/>
              </a:solidFill>
              <a:prstDash val="solid"/>
              <a:round/>
            </a:ln>
          </p:spPr>
        </p:sp>
        <p:sp>
          <p:nvSpPr>
            <p:cNvPr name="TextBox 6" id="6"/>
            <p:cNvSpPr txBox="true"/>
            <p:nvPr/>
          </p:nvSpPr>
          <p:spPr>
            <a:xfrm>
              <a:off x="0" y="-38100"/>
              <a:ext cx="3895579" cy="900819"/>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777062" y="2734378"/>
            <a:ext cx="14791027" cy="3275636"/>
            <a:chOff x="0" y="0"/>
            <a:chExt cx="3895579" cy="862719"/>
          </a:xfrm>
        </p:grpSpPr>
        <p:sp>
          <p:nvSpPr>
            <p:cNvPr name="Freeform 8" id="8"/>
            <p:cNvSpPr/>
            <p:nvPr/>
          </p:nvSpPr>
          <p:spPr>
            <a:xfrm flipH="false" flipV="false" rot="0">
              <a:off x="0" y="0"/>
              <a:ext cx="3895579" cy="862719"/>
            </a:xfrm>
            <a:custGeom>
              <a:avLst/>
              <a:gdLst/>
              <a:ahLst/>
              <a:cxnLst/>
              <a:rect r="r" b="b" t="t" l="l"/>
              <a:pathLst>
                <a:path h="862719" w="3895579">
                  <a:moveTo>
                    <a:pt x="26694" y="0"/>
                  </a:moveTo>
                  <a:lnTo>
                    <a:pt x="3868884" y="0"/>
                  </a:lnTo>
                  <a:cubicBezTo>
                    <a:pt x="3883627" y="0"/>
                    <a:pt x="3895579" y="11951"/>
                    <a:pt x="3895579" y="26694"/>
                  </a:cubicBezTo>
                  <a:lnTo>
                    <a:pt x="3895579" y="836025"/>
                  </a:lnTo>
                  <a:cubicBezTo>
                    <a:pt x="3895579" y="850768"/>
                    <a:pt x="3883627" y="862719"/>
                    <a:pt x="3868884" y="862719"/>
                  </a:cubicBezTo>
                  <a:lnTo>
                    <a:pt x="26694" y="862719"/>
                  </a:lnTo>
                  <a:cubicBezTo>
                    <a:pt x="19615" y="862719"/>
                    <a:pt x="12825" y="859907"/>
                    <a:pt x="7819" y="854900"/>
                  </a:cubicBezTo>
                  <a:cubicBezTo>
                    <a:pt x="2812" y="849894"/>
                    <a:pt x="0" y="843104"/>
                    <a:pt x="0" y="836025"/>
                  </a:cubicBezTo>
                  <a:lnTo>
                    <a:pt x="0" y="26694"/>
                  </a:lnTo>
                  <a:cubicBezTo>
                    <a:pt x="0" y="19615"/>
                    <a:pt x="2812" y="12825"/>
                    <a:pt x="7819" y="7819"/>
                  </a:cubicBezTo>
                  <a:cubicBezTo>
                    <a:pt x="12825" y="2812"/>
                    <a:pt x="19615" y="0"/>
                    <a:pt x="26694" y="0"/>
                  </a:cubicBezTo>
                  <a:close/>
                </a:path>
              </a:pathLst>
            </a:custGeom>
            <a:solidFill>
              <a:srgbClr val="FFFFFF"/>
            </a:solidFill>
            <a:ln w="38100" cap="rnd">
              <a:solidFill>
                <a:srgbClr val="000000"/>
              </a:solidFill>
              <a:prstDash val="solid"/>
              <a:round/>
            </a:ln>
          </p:spPr>
        </p:sp>
        <p:sp>
          <p:nvSpPr>
            <p:cNvPr name="TextBox 9" id="9"/>
            <p:cNvSpPr txBox="true"/>
            <p:nvPr/>
          </p:nvSpPr>
          <p:spPr>
            <a:xfrm>
              <a:off x="0" y="-38100"/>
              <a:ext cx="3895579" cy="900819"/>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748487" y="1789840"/>
            <a:ext cx="14791027" cy="984474"/>
            <a:chOff x="0" y="0"/>
            <a:chExt cx="3895579" cy="259285"/>
          </a:xfrm>
        </p:grpSpPr>
        <p:sp>
          <p:nvSpPr>
            <p:cNvPr name="Freeform 11" id="11"/>
            <p:cNvSpPr/>
            <p:nvPr/>
          </p:nvSpPr>
          <p:spPr>
            <a:xfrm flipH="false" flipV="false" rot="0">
              <a:off x="0" y="0"/>
              <a:ext cx="3895579" cy="259285"/>
            </a:xfrm>
            <a:custGeom>
              <a:avLst/>
              <a:gdLst/>
              <a:ahLst/>
              <a:cxnLst/>
              <a:rect r="r" b="b" t="t" l="l"/>
              <a:pathLst>
                <a:path h="259285" w="3895579">
                  <a:moveTo>
                    <a:pt x="26694" y="0"/>
                  </a:moveTo>
                  <a:lnTo>
                    <a:pt x="3868884" y="0"/>
                  </a:lnTo>
                  <a:cubicBezTo>
                    <a:pt x="3883627" y="0"/>
                    <a:pt x="3895579" y="11951"/>
                    <a:pt x="3895579" y="26694"/>
                  </a:cubicBezTo>
                  <a:lnTo>
                    <a:pt x="3895579" y="232591"/>
                  </a:lnTo>
                  <a:cubicBezTo>
                    <a:pt x="3895579" y="239671"/>
                    <a:pt x="3892766" y="246460"/>
                    <a:pt x="3887760" y="251467"/>
                  </a:cubicBezTo>
                  <a:cubicBezTo>
                    <a:pt x="3882754" y="256473"/>
                    <a:pt x="3875964" y="259285"/>
                    <a:pt x="3868884" y="259285"/>
                  </a:cubicBezTo>
                  <a:lnTo>
                    <a:pt x="26694" y="259285"/>
                  </a:lnTo>
                  <a:cubicBezTo>
                    <a:pt x="19615" y="259285"/>
                    <a:pt x="12825" y="256473"/>
                    <a:pt x="7819" y="251467"/>
                  </a:cubicBezTo>
                  <a:cubicBezTo>
                    <a:pt x="2812" y="246460"/>
                    <a:pt x="0" y="239671"/>
                    <a:pt x="0" y="232591"/>
                  </a:cubicBezTo>
                  <a:lnTo>
                    <a:pt x="0" y="26694"/>
                  </a:lnTo>
                  <a:cubicBezTo>
                    <a:pt x="0" y="19615"/>
                    <a:pt x="2812" y="12825"/>
                    <a:pt x="7819" y="7819"/>
                  </a:cubicBezTo>
                  <a:cubicBezTo>
                    <a:pt x="12825" y="2812"/>
                    <a:pt x="19615" y="0"/>
                    <a:pt x="26694" y="0"/>
                  </a:cubicBezTo>
                  <a:close/>
                </a:path>
              </a:pathLst>
            </a:custGeom>
            <a:solidFill>
              <a:srgbClr val="20B5D3"/>
            </a:solidFill>
            <a:ln w="38100" cap="rnd">
              <a:solidFill>
                <a:srgbClr val="000000"/>
              </a:solidFill>
              <a:prstDash val="solid"/>
              <a:round/>
            </a:ln>
          </p:spPr>
        </p:sp>
        <p:sp>
          <p:nvSpPr>
            <p:cNvPr name="TextBox 12" id="12"/>
            <p:cNvSpPr txBox="true"/>
            <p:nvPr/>
          </p:nvSpPr>
          <p:spPr>
            <a:xfrm>
              <a:off x="0" y="-38100"/>
              <a:ext cx="3895579" cy="29738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5601276" y="5735354"/>
            <a:ext cx="7255344" cy="1013467"/>
            <a:chOff x="0" y="0"/>
            <a:chExt cx="2909391" cy="406400"/>
          </a:xfrm>
        </p:grpSpPr>
        <p:sp>
          <p:nvSpPr>
            <p:cNvPr name="Freeform 14" id="14"/>
            <p:cNvSpPr/>
            <p:nvPr/>
          </p:nvSpPr>
          <p:spPr>
            <a:xfrm flipH="false" flipV="false" rot="0">
              <a:off x="0" y="0"/>
              <a:ext cx="2909391" cy="406400"/>
            </a:xfrm>
            <a:custGeom>
              <a:avLst/>
              <a:gdLst/>
              <a:ahLst/>
              <a:cxnLst/>
              <a:rect r="r" b="b" t="t" l="l"/>
              <a:pathLst>
                <a:path h="406400" w="2909391">
                  <a:moveTo>
                    <a:pt x="2706191" y="0"/>
                  </a:moveTo>
                  <a:cubicBezTo>
                    <a:pt x="2818416" y="0"/>
                    <a:pt x="2909391" y="90976"/>
                    <a:pt x="2909391" y="203200"/>
                  </a:cubicBezTo>
                  <a:cubicBezTo>
                    <a:pt x="2909391" y="315424"/>
                    <a:pt x="2818416" y="406400"/>
                    <a:pt x="2706191" y="406400"/>
                  </a:cubicBezTo>
                  <a:lnTo>
                    <a:pt x="203200" y="406400"/>
                  </a:lnTo>
                  <a:cubicBezTo>
                    <a:pt x="90976" y="406400"/>
                    <a:pt x="0" y="315424"/>
                    <a:pt x="0" y="203200"/>
                  </a:cubicBezTo>
                  <a:cubicBezTo>
                    <a:pt x="0" y="90976"/>
                    <a:pt x="90976" y="0"/>
                    <a:pt x="203200" y="0"/>
                  </a:cubicBezTo>
                  <a:close/>
                </a:path>
              </a:pathLst>
            </a:custGeom>
            <a:solidFill>
              <a:srgbClr val="000000"/>
            </a:solidFill>
            <a:ln w="38100" cap="sq">
              <a:solidFill>
                <a:srgbClr val="000000"/>
              </a:solidFill>
              <a:prstDash val="solid"/>
              <a:miter/>
            </a:ln>
          </p:spPr>
        </p:sp>
        <p:sp>
          <p:nvSpPr>
            <p:cNvPr name="TextBox 15" id="15"/>
            <p:cNvSpPr txBox="true"/>
            <p:nvPr/>
          </p:nvSpPr>
          <p:spPr>
            <a:xfrm>
              <a:off x="0" y="-38100"/>
              <a:ext cx="2909391" cy="4445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5545657" y="5612651"/>
            <a:ext cx="7196686" cy="1013467"/>
            <a:chOff x="0" y="0"/>
            <a:chExt cx="2885869" cy="406400"/>
          </a:xfrm>
        </p:grpSpPr>
        <p:sp>
          <p:nvSpPr>
            <p:cNvPr name="Freeform 17" id="17"/>
            <p:cNvSpPr/>
            <p:nvPr/>
          </p:nvSpPr>
          <p:spPr>
            <a:xfrm flipH="false" flipV="false" rot="0">
              <a:off x="0" y="0"/>
              <a:ext cx="2885869" cy="406400"/>
            </a:xfrm>
            <a:custGeom>
              <a:avLst/>
              <a:gdLst/>
              <a:ahLst/>
              <a:cxnLst/>
              <a:rect r="r" b="b" t="t" l="l"/>
              <a:pathLst>
                <a:path h="406400" w="2885869">
                  <a:moveTo>
                    <a:pt x="2682669" y="0"/>
                  </a:moveTo>
                  <a:cubicBezTo>
                    <a:pt x="2794894" y="0"/>
                    <a:pt x="2885869" y="90976"/>
                    <a:pt x="2885869" y="203200"/>
                  </a:cubicBezTo>
                  <a:cubicBezTo>
                    <a:pt x="2885869" y="315424"/>
                    <a:pt x="2794894" y="406400"/>
                    <a:pt x="2682669" y="406400"/>
                  </a:cubicBezTo>
                  <a:lnTo>
                    <a:pt x="203200" y="406400"/>
                  </a:lnTo>
                  <a:cubicBezTo>
                    <a:pt x="90976" y="406400"/>
                    <a:pt x="0" y="315424"/>
                    <a:pt x="0" y="203200"/>
                  </a:cubicBezTo>
                  <a:cubicBezTo>
                    <a:pt x="0" y="90976"/>
                    <a:pt x="90976" y="0"/>
                    <a:pt x="203200" y="0"/>
                  </a:cubicBezTo>
                  <a:close/>
                </a:path>
              </a:pathLst>
            </a:custGeom>
            <a:solidFill>
              <a:srgbClr val="20B5D3"/>
            </a:solidFill>
            <a:ln w="38100" cap="sq">
              <a:solidFill>
                <a:srgbClr val="000000"/>
              </a:solidFill>
              <a:prstDash val="solid"/>
              <a:miter/>
            </a:ln>
          </p:spPr>
        </p:sp>
        <p:sp>
          <p:nvSpPr>
            <p:cNvPr name="TextBox 18" id="18"/>
            <p:cNvSpPr txBox="true"/>
            <p:nvPr/>
          </p:nvSpPr>
          <p:spPr>
            <a:xfrm>
              <a:off x="0" y="-38100"/>
              <a:ext cx="2885869" cy="444500"/>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734498">
            <a:off x="2282999" y="5243165"/>
            <a:ext cx="918303" cy="1533700"/>
          </a:xfrm>
          <a:custGeom>
            <a:avLst/>
            <a:gdLst/>
            <a:ahLst/>
            <a:cxnLst/>
            <a:rect r="r" b="b" t="t" l="l"/>
            <a:pathLst>
              <a:path h="1533700" w="918303">
                <a:moveTo>
                  <a:pt x="0" y="0"/>
                </a:moveTo>
                <a:lnTo>
                  <a:pt x="918303" y="0"/>
                </a:lnTo>
                <a:lnTo>
                  <a:pt x="918303" y="1533700"/>
                </a:lnTo>
                <a:lnTo>
                  <a:pt x="0" y="15337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1191139">
            <a:off x="14084840" y="9096792"/>
            <a:ext cx="2083339" cy="700523"/>
          </a:xfrm>
          <a:custGeom>
            <a:avLst/>
            <a:gdLst/>
            <a:ahLst/>
            <a:cxnLst/>
            <a:rect r="r" b="b" t="t" l="l"/>
            <a:pathLst>
              <a:path h="700523" w="2083339">
                <a:moveTo>
                  <a:pt x="0" y="0"/>
                </a:moveTo>
                <a:lnTo>
                  <a:pt x="2083340" y="0"/>
                </a:lnTo>
                <a:lnTo>
                  <a:pt x="2083340" y="700523"/>
                </a:lnTo>
                <a:lnTo>
                  <a:pt x="0" y="70052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0">
            <a:off x="15585219" y="2097335"/>
            <a:ext cx="381896" cy="369485"/>
          </a:xfrm>
          <a:custGeom>
            <a:avLst/>
            <a:gdLst/>
            <a:ahLst/>
            <a:cxnLst/>
            <a:rect r="r" b="b" t="t" l="l"/>
            <a:pathLst>
              <a:path h="369485" w="381896">
                <a:moveTo>
                  <a:pt x="0" y="0"/>
                </a:moveTo>
                <a:lnTo>
                  <a:pt x="381897" y="0"/>
                </a:lnTo>
                <a:lnTo>
                  <a:pt x="381897" y="369485"/>
                </a:lnTo>
                <a:lnTo>
                  <a:pt x="0" y="36948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22" id="22"/>
          <p:cNvGrpSpPr/>
          <p:nvPr/>
        </p:nvGrpSpPr>
        <p:grpSpPr>
          <a:xfrm rot="0">
            <a:off x="2130840" y="2122848"/>
            <a:ext cx="318458" cy="318458"/>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6702"/>
            </a:solidFill>
            <a:ln w="38100" cap="sq">
              <a:solidFill>
                <a:srgbClr val="000000"/>
              </a:solidFill>
              <a:prstDash val="solid"/>
              <a:miter/>
            </a:ln>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2525026" y="2122848"/>
            <a:ext cx="318458" cy="318458"/>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C82D"/>
            </a:solidFill>
            <a:ln w="38100" cap="sq">
              <a:solidFill>
                <a:srgbClr val="000000"/>
              </a:solidFill>
              <a:prstDash val="solid"/>
              <a:miter/>
            </a:ln>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8" id="28"/>
          <p:cNvGrpSpPr/>
          <p:nvPr/>
        </p:nvGrpSpPr>
        <p:grpSpPr>
          <a:xfrm rot="0">
            <a:off x="2919684" y="2122848"/>
            <a:ext cx="318458" cy="318458"/>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03F"/>
            </a:solidFill>
            <a:ln w="38100" cap="sq">
              <a:solidFill>
                <a:srgbClr val="000000"/>
              </a:solidFill>
              <a:prstDash val="solid"/>
              <a:miter/>
            </a:ln>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31" id="31"/>
          <p:cNvSpPr txBox="true"/>
          <p:nvPr/>
        </p:nvSpPr>
        <p:spPr>
          <a:xfrm rot="0">
            <a:off x="2267213" y="3093210"/>
            <a:ext cx="13757090" cy="2070101"/>
          </a:xfrm>
          <a:prstGeom prst="rect">
            <a:avLst/>
          </a:prstGeom>
        </p:spPr>
        <p:txBody>
          <a:bodyPr anchor="t" rtlCol="false" tIns="0" lIns="0" bIns="0" rIns="0">
            <a:spAutoFit/>
          </a:bodyPr>
          <a:lstStyle/>
          <a:p>
            <a:pPr algn="ctr">
              <a:lnSpc>
                <a:spcPts val="16099"/>
              </a:lnSpc>
              <a:spcBef>
                <a:spcPct val="0"/>
              </a:spcBef>
            </a:pPr>
            <a:r>
              <a:rPr lang="en-US" sz="11499" spc="-781">
                <a:solidFill>
                  <a:srgbClr val="000000"/>
                </a:solidFill>
                <a:latin typeface="Poppins Bold"/>
              </a:rPr>
              <a:t>BRAINYBUDDIES</a:t>
            </a:r>
          </a:p>
        </p:txBody>
      </p:sp>
      <p:sp>
        <p:nvSpPr>
          <p:cNvPr name="TextBox 32" id="32"/>
          <p:cNvSpPr txBox="true"/>
          <p:nvPr/>
        </p:nvSpPr>
        <p:spPr>
          <a:xfrm rot="0">
            <a:off x="5812804" y="5749497"/>
            <a:ext cx="6662392" cy="635000"/>
          </a:xfrm>
          <a:prstGeom prst="rect">
            <a:avLst/>
          </a:prstGeom>
        </p:spPr>
        <p:txBody>
          <a:bodyPr anchor="t" rtlCol="false" tIns="0" lIns="0" bIns="0" rIns="0">
            <a:spAutoFit/>
          </a:bodyPr>
          <a:lstStyle/>
          <a:p>
            <a:pPr algn="ctr">
              <a:lnSpc>
                <a:spcPts val="4900"/>
              </a:lnSpc>
              <a:spcBef>
                <a:spcPct val="0"/>
              </a:spcBef>
            </a:pPr>
            <a:r>
              <a:rPr lang="en-US" sz="3500">
                <a:solidFill>
                  <a:srgbClr val="FFFFFF"/>
                </a:solidFill>
                <a:latin typeface="Poppins"/>
              </a:rPr>
              <a:t>Kami Mepersembahkan</a:t>
            </a:r>
          </a:p>
        </p:txBody>
      </p:sp>
      <p:sp>
        <p:nvSpPr>
          <p:cNvPr name="TextBox 33" id="33"/>
          <p:cNvSpPr txBox="true"/>
          <p:nvPr/>
        </p:nvSpPr>
        <p:spPr>
          <a:xfrm rot="0">
            <a:off x="2770484" y="7959055"/>
            <a:ext cx="13094259" cy="635000"/>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Poppins"/>
              </a:rPr>
              <a:t>Media Belajar Anak Sekolah Dasar</a:t>
            </a:r>
          </a:p>
        </p:txBody>
      </p:sp>
      <p:sp>
        <p:nvSpPr>
          <p:cNvPr name="TextBox 34" id="34"/>
          <p:cNvSpPr txBox="true"/>
          <p:nvPr/>
        </p:nvSpPr>
        <p:spPr>
          <a:xfrm rot="0">
            <a:off x="3163014" y="6866309"/>
            <a:ext cx="11963496" cy="1009650"/>
          </a:xfrm>
          <a:prstGeom prst="rect">
            <a:avLst/>
          </a:prstGeom>
        </p:spPr>
        <p:txBody>
          <a:bodyPr anchor="t" rtlCol="false" tIns="0" lIns="0" bIns="0" rIns="0">
            <a:spAutoFit/>
          </a:bodyPr>
          <a:lstStyle/>
          <a:p>
            <a:pPr algn="ctr">
              <a:lnSpc>
                <a:spcPts val="8249"/>
              </a:lnSpc>
            </a:pPr>
            <a:r>
              <a:rPr lang="en-US" sz="4999" spc="1059">
                <a:solidFill>
                  <a:srgbClr val="000000"/>
                </a:solidFill>
                <a:latin typeface="Poppins Bold"/>
              </a:rPr>
              <a:t>KELOMPOK 5 PEMWEB</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703F"/>
        </a:solidFill>
      </p:bgPr>
    </p:bg>
    <p:spTree>
      <p:nvGrpSpPr>
        <p:cNvPr id="1" name=""/>
        <p:cNvGrpSpPr/>
        <p:nvPr/>
      </p:nvGrpSpPr>
      <p:grpSpPr>
        <a:xfrm>
          <a:off x="0" y="0"/>
          <a:ext cx="0" cy="0"/>
          <a:chOff x="0" y="0"/>
          <a:chExt cx="0" cy="0"/>
        </a:xfrm>
      </p:grpSpPr>
      <p:grpSp>
        <p:nvGrpSpPr>
          <p:cNvPr name="Group 2" id="2"/>
          <p:cNvGrpSpPr/>
          <p:nvPr/>
        </p:nvGrpSpPr>
        <p:grpSpPr>
          <a:xfrm rot="0">
            <a:off x="1028700" y="869471"/>
            <a:ext cx="318458" cy="31845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6702"/>
            </a:solidFill>
            <a:ln w="38100" cap="sq">
              <a:solidFill>
                <a:srgbClr val="00000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22886" y="869471"/>
            <a:ext cx="318458" cy="31845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C82D"/>
            </a:solidFill>
            <a:ln w="38100"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17544" y="869471"/>
            <a:ext cx="318458" cy="31845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0B5D3"/>
            </a:solidFill>
            <a:ln w="38100" cap="sq">
              <a:solidFill>
                <a:srgbClr val="000000"/>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302226" y="5407102"/>
            <a:ext cx="18983724" cy="4891714"/>
            <a:chOff x="0" y="0"/>
            <a:chExt cx="4999828" cy="1288353"/>
          </a:xfrm>
        </p:grpSpPr>
        <p:sp>
          <p:nvSpPr>
            <p:cNvPr name="Freeform 12" id="12"/>
            <p:cNvSpPr/>
            <p:nvPr/>
          </p:nvSpPr>
          <p:spPr>
            <a:xfrm flipH="false" flipV="false" rot="0">
              <a:off x="0" y="0"/>
              <a:ext cx="4999829" cy="1288353"/>
            </a:xfrm>
            <a:custGeom>
              <a:avLst/>
              <a:gdLst/>
              <a:ahLst/>
              <a:cxnLst/>
              <a:rect r="r" b="b" t="t" l="l"/>
              <a:pathLst>
                <a:path h="1288353" w="4999829">
                  <a:moveTo>
                    <a:pt x="0" y="0"/>
                  </a:moveTo>
                  <a:lnTo>
                    <a:pt x="4999829" y="0"/>
                  </a:lnTo>
                  <a:lnTo>
                    <a:pt x="4999829" y="1288353"/>
                  </a:lnTo>
                  <a:lnTo>
                    <a:pt x="0" y="1288353"/>
                  </a:lnTo>
                  <a:close/>
                </a:path>
              </a:pathLst>
            </a:custGeom>
            <a:solidFill>
              <a:srgbClr val="E5C82D"/>
            </a:solidFill>
            <a:ln w="38100" cap="sq">
              <a:solidFill>
                <a:srgbClr val="000000"/>
              </a:solidFill>
              <a:prstDash val="solid"/>
              <a:miter/>
            </a:ln>
          </p:spPr>
        </p:sp>
        <p:sp>
          <p:nvSpPr>
            <p:cNvPr name="TextBox 13" id="13"/>
            <p:cNvSpPr txBox="true"/>
            <p:nvPr/>
          </p:nvSpPr>
          <p:spPr>
            <a:xfrm>
              <a:off x="0" y="-38100"/>
              <a:ext cx="4999828" cy="1326453"/>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15294582" y="566698"/>
            <a:ext cx="2520005" cy="2520005"/>
          </a:xfrm>
          <a:custGeom>
            <a:avLst/>
            <a:gdLst/>
            <a:ahLst/>
            <a:cxnLst/>
            <a:rect r="r" b="b" t="t" l="l"/>
            <a:pathLst>
              <a:path h="2520005" w="2520005">
                <a:moveTo>
                  <a:pt x="0" y="0"/>
                </a:moveTo>
                <a:lnTo>
                  <a:pt x="2520005" y="0"/>
                </a:lnTo>
                <a:lnTo>
                  <a:pt x="2520005" y="2520005"/>
                </a:lnTo>
                <a:lnTo>
                  <a:pt x="0" y="25200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028700" y="2363119"/>
            <a:ext cx="16230600" cy="6119276"/>
            <a:chOff x="0" y="0"/>
            <a:chExt cx="4274726" cy="1611661"/>
          </a:xfrm>
        </p:grpSpPr>
        <p:sp>
          <p:nvSpPr>
            <p:cNvPr name="Freeform 16" id="16"/>
            <p:cNvSpPr/>
            <p:nvPr/>
          </p:nvSpPr>
          <p:spPr>
            <a:xfrm flipH="false" flipV="false" rot="0">
              <a:off x="0" y="0"/>
              <a:ext cx="4274726" cy="1611661"/>
            </a:xfrm>
            <a:custGeom>
              <a:avLst/>
              <a:gdLst/>
              <a:ahLst/>
              <a:cxnLst/>
              <a:rect r="r" b="b" t="t" l="l"/>
              <a:pathLst>
                <a:path h="1611661" w="4274726">
                  <a:moveTo>
                    <a:pt x="24327" y="0"/>
                  </a:moveTo>
                  <a:lnTo>
                    <a:pt x="4250399" y="0"/>
                  </a:lnTo>
                  <a:cubicBezTo>
                    <a:pt x="4263834" y="0"/>
                    <a:pt x="4274726" y="10891"/>
                    <a:pt x="4274726" y="24327"/>
                  </a:cubicBezTo>
                  <a:lnTo>
                    <a:pt x="4274726" y="1587335"/>
                  </a:lnTo>
                  <a:cubicBezTo>
                    <a:pt x="4274726" y="1600770"/>
                    <a:pt x="4263834" y="1611661"/>
                    <a:pt x="4250399" y="1611661"/>
                  </a:cubicBezTo>
                  <a:lnTo>
                    <a:pt x="24327" y="1611661"/>
                  </a:lnTo>
                  <a:cubicBezTo>
                    <a:pt x="10891" y="1611661"/>
                    <a:pt x="0" y="1600770"/>
                    <a:pt x="0" y="1587335"/>
                  </a:cubicBezTo>
                  <a:lnTo>
                    <a:pt x="0" y="24327"/>
                  </a:lnTo>
                  <a:cubicBezTo>
                    <a:pt x="0" y="10891"/>
                    <a:pt x="10891" y="0"/>
                    <a:pt x="24327" y="0"/>
                  </a:cubicBezTo>
                  <a:close/>
                </a:path>
              </a:pathLst>
            </a:custGeom>
            <a:solidFill>
              <a:srgbClr val="000000"/>
            </a:solidFill>
            <a:ln w="38100" cap="rnd">
              <a:solidFill>
                <a:srgbClr val="000000"/>
              </a:solidFill>
              <a:prstDash val="solid"/>
              <a:round/>
            </a:ln>
          </p:spPr>
        </p:sp>
        <p:sp>
          <p:nvSpPr>
            <p:cNvPr name="TextBox 17" id="17"/>
            <p:cNvSpPr txBox="true"/>
            <p:nvPr/>
          </p:nvSpPr>
          <p:spPr>
            <a:xfrm>
              <a:off x="0" y="-38100"/>
              <a:ext cx="4274726" cy="1649761"/>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412533" y="2136182"/>
            <a:ext cx="17402053" cy="6346213"/>
            <a:chOff x="0" y="0"/>
            <a:chExt cx="4583257" cy="1671431"/>
          </a:xfrm>
        </p:grpSpPr>
        <p:sp>
          <p:nvSpPr>
            <p:cNvPr name="Freeform 19" id="19"/>
            <p:cNvSpPr/>
            <p:nvPr/>
          </p:nvSpPr>
          <p:spPr>
            <a:xfrm flipH="false" flipV="false" rot="0">
              <a:off x="0" y="0"/>
              <a:ext cx="4583257" cy="1671431"/>
            </a:xfrm>
            <a:custGeom>
              <a:avLst/>
              <a:gdLst/>
              <a:ahLst/>
              <a:cxnLst/>
              <a:rect r="r" b="b" t="t" l="l"/>
              <a:pathLst>
                <a:path h="1671431" w="4583257">
                  <a:moveTo>
                    <a:pt x="22689" y="0"/>
                  </a:moveTo>
                  <a:lnTo>
                    <a:pt x="4560567" y="0"/>
                  </a:lnTo>
                  <a:cubicBezTo>
                    <a:pt x="4566585" y="0"/>
                    <a:pt x="4572356" y="2390"/>
                    <a:pt x="4576611" y="6646"/>
                  </a:cubicBezTo>
                  <a:cubicBezTo>
                    <a:pt x="4580866" y="10901"/>
                    <a:pt x="4583257" y="16672"/>
                    <a:pt x="4583257" y="22689"/>
                  </a:cubicBezTo>
                  <a:lnTo>
                    <a:pt x="4583257" y="1648742"/>
                  </a:lnTo>
                  <a:cubicBezTo>
                    <a:pt x="4583257" y="1661272"/>
                    <a:pt x="4573098" y="1671431"/>
                    <a:pt x="4560567" y="1671431"/>
                  </a:cubicBezTo>
                  <a:lnTo>
                    <a:pt x="22689" y="1671431"/>
                  </a:lnTo>
                  <a:cubicBezTo>
                    <a:pt x="16672" y="1671431"/>
                    <a:pt x="10901" y="1669040"/>
                    <a:pt x="6646" y="1664785"/>
                  </a:cubicBezTo>
                  <a:cubicBezTo>
                    <a:pt x="2390" y="1660530"/>
                    <a:pt x="0" y="1654759"/>
                    <a:pt x="0" y="1648742"/>
                  </a:cubicBezTo>
                  <a:lnTo>
                    <a:pt x="0" y="22689"/>
                  </a:lnTo>
                  <a:cubicBezTo>
                    <a:pt x="0" y="16672"/>
                    <a:pt x="2390" y="10901"/>
                    <a:pt x="6646" y="6646"/>
                  </a:cubicBezTo>
                  <a:cubicBezTo>
                    <a:pt x="10901" y="2390"/>
                    <a:pt x="16672" y="0"/>
                    <a:pt x="22689" y="0"/>
                  </a:cubicBezTo>
                  <a:close/>
                </a:path>
              </a:pathLst>
            </a:custGeom>
            <a:solidFill>
              <a:srgbClr val="FFFFFF"/>
            </a:solidFill>
            <a:ln w="38100" cap="rnd">
              <a:solidFill>
                <a:srgbClr val="000000"/>
              </a:solidFill>
              <a:prstDash val="solid"/>
              <a:round/>
            </a:ln>
          </p:spPr>
        </p:sp>
        <p:sp>
          <p:nvSpPr>
            <p:cNvPr name="TextBox 20" id="20"/>
            <p:cNvSpPr txBox="true"/>
            <p:nvPr/>
          </p:nvSpPr>
          <p:spPr>
            <a:xfrm>
              <a:off x="0" y="-38100"/>
              <a:ext cx="4583257" cy="1709531"/>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730662" y="3846720"/>
            <a:ext cx="3351208" cy="3351208"/>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5294938" y="3713325"/>
            <a:ext cx="3351208" cy="3351208"/>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7" id="27"/>
          <p:cNvSpPr/>
          <p:nvPr/>
        </p:nvSpPr>
        <p:spPr>
          <a:xfrm flipH="false" flipV="false" rot="0">
            <a:off x="11430313" y="345316"/>
            <a:ext cx="2599354" cy="2599354"/>
          </a:xfrm>
          <a:custGeom>
            <a:avLst/>
            <a:gdLst/>
            <a:ahLst/>
            <a:cxnLst/>
            <a:rect r="r" b="b" t="t" l="l"/>
            <a:pathLst>
              <a:path h="2599354" w="2599354">
                <a:moveTo>
                  <a:pt x="0" y="0"/>
                </a:moveTo>
                <a:lnTo>
                  <a:pt x="2599354" y="0"/>
                </a:lnTo>
                <a:lnTo>
                  <a:pt x="2599354" y="2599354"/>
                </a:lnTo>
                <a:lnTo>
                  <a:pt x="0" y="25993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8" id="28"/>
          <p:cNvGrpSpPr/>
          <p:nvPr/>
        </p:nvGrpSpPr>
        <p:grpSpPr>
          <a:xfrm rot="0">
            <a:off x="9601515" y="3660231"/>
            <a:ext cx="3351208" cy="3298115"/>
            <a:chOff x="0" y="0"/>
            <a:chExt cx="812800" cy="799923"/>
          </a:xfrm>
        </p:grpSpPr>
        <p:sp>
          <p:nvSpPr>
            <p:cNvPr name="Freeform 29" id="29"/>
            <p:cNvSpPr/>
            <p:nvPr/>
          </p:nvSpPr>
          <p:spPr>
            <a:xfrm flipH="false" flipV="false" rot="0">
              <a:off x="0" y="0"/>
              <a:ext cx="812800" cy="799923"/>
            </a:xfrm>
            <a:custGeom>
              <a:avLst/>
              <a:gdLst/>
              <a:ahLst/>
              <a:cxnLst/>
              <a:rect r="r" b="b" t="t" l="l"/>
              <a:pathLst>
                <a:path h="799923" w="812800">
                  <a:moveTo>
                    <a:pt x="406400" y="0"/>
                  </a:moveTo>
                  <a:cubicBezTo>
                    <a:pt x="181951" y="0"/>
                    <a:pt x="0" y="179069"/>
                    <a:pt x="0" y="399961"/>
                  </a:cubicBezTo>
                  <a:cubicBezTo>
                    <a:pt x="0" y="620854"/>
                    <a:pt x="181951" y="799923"/>
                    <a:pt x="406400" y="799923"/>
                  </a:cubicBezTo>
                  <a:cubicBezTo>
                    <a:pt x="630849" y="799923"/>
                    <a:pt x="812800" y="620854"/>
                    <a:pt x="812800" y="399961"/>
                  </a:cubicBezTo>
                  <a:cubicBezTo>
                    <a:pt x="812800" y="179069"/>
                    <a:pt x="630849" y="0"/>
                    <a:pt x="406400" y="0"/>
                  </a:cubicBezTo>
                  <a:close/>
                </a:path>
              </a:pathLst>
            </a:custGeom>
            <a:solidFill>
              <a:srgbClr val="000000"/>
            </a:solidFill>
          </p:spPr>
        </p:sp>
        <p:sp>
          <p:nvSpPr>
            <p:cNvPr name="TextBox 30" id="30"/>
            <p:cNvSpPr txBox="true"/>
            <p:nvPr/>
          </p:nvSpPr>
          <p:spPr>
            <a:xfrm>
              <a:off x="76200" y="36893"/>
              <a:ext cx="660400" cy="688037"/>
            </a:xfrm>
            <a:prstGeom prst="rect">
              <a:avLst/>
            </a:prstGeom>
          </p:spPr>
          <p:txBody>
            <a:bodyPr anchor="ctr" rtlCol="false" tIns="50800" lIns="50800" bIns="50800" rIns="50800"/>
            <a:lstStyle/>
            <a:p>
              <a:pPr algn="ctr">
                <a:lnSpc>
                  <a:spcPts val="2659"/>
                </a:lnSpc>
              </a:pPr>
            </a:p>
          </p:txBody>
        </p:sp>
      </p:grpSp>
      <p:grpSp>
        <p:nvGrpSpPr>
          <p:cNvPr name="Group 31" id="31"/>
          <p:cNvGrpSpPr>
            <a:grpSpLocks noChangeAspect="true"/>
          </p:cNvGrpSpPr>
          <p:nvPr/>
        </p:nvGrpSpPr>
        <p:grpSpPr>
          <a:xfrm rot="0">
            <a:off x="643807" y="3766749"/>
            <a:ext cx="3524919" cy="3511150"/>
            <a:chOff x="0" y="0"/>
            <a:chExt cx="6502400" cy="6477000"/>
          </a:xfrm>
        </p:grpSpPr>
        <p:sp>
          <p:nvSpPr>
            <p:cNvPr name="Freeform 32" id="32"/>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223" t="0" r="223" b="0"/>
              </a:stretch>
            </a:blipFill>
          </p:spPr>
        </p:sp>
        <p:sp>
          <p:nvSpPr>
            <p:cNvPr name="Freeform 33" id="33"/>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000000"/>
            </a:solidFill>
          </p:spPr>
        </p:sp>
      </p:grpSp>
      <p:grpSp>
        <p:nvGrpSpPr>
          <p:cNvPr name="Group 34" id="34"/>
          <p:cNvGrpSpPr/>
          <p:nvPr/>
        </p:nvGrpSpPr>
        <p:grpSpPr>
          <a:xfrm rot="0">
            <a:off x="5649282" y="1504120"/>
            <a:ext cx="7080709" cy="1525433"/>
            <a:chOff x="0" y="0"/>
            <a:chExt cx="1864878" cy="401760"/>
          </a:xfrm>
        </p:grpSpPr>
        <p:sp>
          <p:nvSpPr>
            <p:cNvPr name="Freeform 35" id="35"/>
            <p:cNvSpPr/>
            <p:nvPr/>
          </p:nvSpPr>
          <p:spPr>
            <a:xfrm flipH="false" flipV="false" rot="0">
              <a:off x="0" y="0"/>
              <a:ext cx="1864878" cy="401760"/>
            </a:xfrm>
            <a:custGeom>
              <a:avLst/>
              <a:gdLst/>
              <a:ahLst/>
              <a:cxnLst/>
              <a:rect r="r" b="b" t="t" l="l"/>
              <a:pathLst>
                <a:path h="401760" w="1864878">
                  <a:moveTo>
                    <a:pt x="34988" y="0"/>
                  </a:moveTo>
                  <a:lnTo>
                    <a:pt x="1829890" y="0"/>
                  </a:lnTo>
                  <a:cubicBezTo>
                    <a:pt x="1849213" y="0"/>
                    <a:pt x="1864878" y="15665"/>
                    <a:pt x="1864878" y="34988"/>
                  </a:cubicBezTo>
                  <a:lnTo>
                    <a:pt x="1864878" y="366772"/>
                  </a:lnTo>
                  <a:cubicBezTo>
                    <a:pt x="1864878" y="376051"/>
                    <a:pt x="1861192" y="384951"/>
                    <a:pt x="1854630" y="391512"/>
                  </a:cubicBezTo>
                  <a:cubicBezTo>
                    <a:pt x="1848069" y="398074"/>
                    <a:pt x="1839169" y="401760"/>
                    <a:pt x="1829890" y="401760"/>
                  </a:cubicBezTo>
                  <a:lnTo>
                    <a:pt x="34988" y="401760"/>
                  </a:lnTo>
                  <a:cubicBezTo>
                    <a:pt x="25709" y="401760"/>
                    <a:pt x="16809" y="398074"/>
                    <a:pt x="10248" y="391512"/>
                  </a:cubicBezTo>
                  <a:cubicBezTo>
                    <a:pt x="3686" y="384951"/>
                    <a:pt x="0" y="376051"/>
                    <a:pt x="0" y="366772"/>
                  </a:cubicBezTo>
                  <a:lnTo>
                    <a:pt x="0" y="34988"/>
                  </a:lnTo>
                  <a:cubicBezTo>
                    <a:pt x="0" y="25709"/>
                    <a:pt x="3686" y="16809"/>
                    <a:pt x="10248" y="10248"/>
                  </a:cubicBezTo>
                  <a:cubicBezTo>
                    <a:pt x="16809" y="3686"/>
                    <a:pt x="25709" y="0"/>
                    <a:pt x="34988" y="0"/>
                  </a:cubicBezTo>
                  <a:close/>
                </a:path>
              </a:pathLst>
            </a:custGeom>
            <a:solidFill>
              <a:srgbClr val="000000"/>
            </a:solidFill>
            <a:ln w="38100" cap="rnd">
              <a:solidFill>
                <a:srgbClr val="000000"/>
              </a:solidFill>
              <a:prstDash val="solid"/>
              <a:round/>
            </a:ln>
          </p:spPr>
        </p:sp>
        <p:sp>
          <p:nvSpPr>
            <p:cNvPr name="TextBox 36" id="36"/>
            <p:cNvSpPr txBox="true"/>
            <p:nvPr/>
          </p:nvSpPr>
          <p:spPr>
            <a:xfrm>
              <a:off x="0" y="-38100"/>
              <a:ext cx="1864878" cy="439860"/>
            </a:xfrm>
            <a:prstGeom prst="rect">
              <a:avLst/>
            </a:prstGeom>
          </p:spPr>
          <p:txBody>
            <a:bodyPr anchor="ctr" rtlCol="false" tIns="50800" lIns="50800" bIns="50800" rIns="50800"/>
            <a:lstStyle/>
            <a:p>
              <a:pPr algn="ctr">
                <a:lnSpc>
                  <a:spcPts val="2659"/>
                </a:lnSpc>
                <a:spcBef>
                  <a:spcPct val="0"/>
                </a:spcBef>
              </a:pPr>
            </a:p>
          </p:txBody>
        </p:sp>
      </p:grpSp>
      <p:grpSp>
        <p:nvGrpSpPr>
          <p:cNvPr name="Group 37" id="37"/>
          <p:cNvGrpSpPr/>
          <p:nvPr/>
        </p:nvGrpSpPr>
        <p:grpSpPr>
          <a:xfrm rot="0">
            <a:off x="5558010" y="1373466"/>
            <a:ext cx="7080709" cy="1525433"/>
            <a:chOff x="0" y="0"/>
            <a:chExt cx="1864878" cy="401760"/>
          </a:xfrm>
        </p:grpSpPr>
        <p:sp>
          <p:nvSpPr>
            <p:cNvPr name="Freeform 38" id="38"/>
            <p:cNvSpPr/>
            <p:nvPr/>
          </p:nvSpPr>
          <p:spPr>
            <a:xfrm flipH="false" flipV="false" rot="0">
              <a:off x="0" y="0"/>
              <a:ext cx="1864878" cy="401760"/>
            </a:xfrm>
            <a:custGeom>
              <a:avLst/>
              <a:gdLst/>
              <a:ahLst/>
              <a:cxnLst/>
              <a:rect r="r" b="b" t="t" l="l"/>
              <a:pathLst>
                <a:path h="401760" w="1864878">
                  <a:moveTo>
                    <a:pt x="34988" y="0"/>
                  </a:moveTo>
                  <a:lnTo>
                    <a:pt x="1829890" y="0"/>
                  </a:lnTo>
                  <a:cubicBezTo>
                    <a:pt x="1849213" y="0"/>
                    <a:pt x="1864878" y="15665"/>
                    <a:pt x="1864878" y="34988"/>
                  </a:cubicBezTo>
                  <a:lnTo>
                    <a:pt x="1864878" y="366772"/>
                  </a:lnTo>
                  <a:cubicBezTo>
                    <a:pt x="1864878" y="376051"/>
                    <a:pt x="1861192" y="384951"/>
                    <a:pt x="1854630" y="391512"/>
                  </a:cubicBezTo>
                  <a:cubicBezTo>
                    <a:pt x="1848069" y="398074"/>
                    <a:pt x="1839169" y="401760"/>
                    <a:pt x="1829890" y="401760"/>
                  </a:cubicBezTo>
                  <a:lnTo>
                    <a:pt x="34988" y="401760"/>
                  </a:lnTo>
                  <a:cubicBezTo>
                    <a:pt x="25709" y="401760"/>
                    <a:pt x="16809" y="398074"/>
                    <a:pt x="10248" y="391512"/>
                  </a:cubicBezTo>
                  <a:cubicBezTo>
                    <a:pt x="3686" y="384951"/>
                    <a:pt x="0" y="376051"/>
                    <a:pt x="0" y="366772"/>
                  </a:cubicBezTo>
                  <a:lnTo>
                    <a:pt x="0" y="34988"/>
                  </a:lnTo>
                  <a:cubicBezTo>
                    <a:pt x="0" y="25709"/>
                    <a:pt x="3686" y="16809"/>
                    <a:pt x="10248" y="10248"/>
                  </a:cubicBezTo>
                  <a:cubicBezTo>
                    <a:pt x="16809" y="3686"/>
                    <a:pt x="25709" y="0"/>
                    <a:pt x="34988" y="0"/>
                  </a:cubicBezTo>
                  <a:close/>
                </a:path>
              </a:pathLst>
            </a:custGeom>
            <a:solidFill>
              <a:srgbClr val="E5C82D"/>
            </a:solidFill>
            <a:ln w="38100" cap="rnd">
              <a:solidFill>
                <a:srgbClr val="000000"/>
              </a:solidFill>
              <a:prstDash val="solid"/>
              <a:round/>
            </a:ln>
          </p:spPr>
        </p:sp>
        <p:sp>
          <p:nvSpPr>
            <p:cNvPr name="TextBox 39" id="39"/>
            <p:cNvSpPr txBox="true"/>
            <p:nvPr/>
          </p:nvSpPr>
          <p:spPr>
            <a:xfrm>
              <a:off x="0" y="-38100"/>
              <a:ext cx="1864878" cy="439860"/>
            </a:xfrm>
            <a:prstGeom prst="rect">
              <a:avLst/>
            </a:prstGeom>
          </p:spPr>
          <p:txBody>
            <a:bodyPr anchor="ctr" rtlCol="false" tIns="50800" lIns="50800" bIns="50800" rIns="50800"/>
            <a:lstStyle/>
            <a:p>
              <a:pPr algn="ctr">
                <a:lnSpc>
                  <a:spcPts val="2659"/>
                </a:lnSpc>
                <a:spcBef>
                  <a:spcPct val="0"/>
                </a:spcBef>
              </a:pPr>
            </a:p>
          </p:txBody>
        </p:sp>
      </p:grpSp>
      <p:grpSp>
        <p:nvGrpSpPr>
          <p:cNvPr name="Group 40" id="40"/>
          <p:cNvGrpSpPr/>
          <p:nvPr/>
        </p:nvGrpSpPr>
        <p:grpSpPr>
          <a:xfrm rot="0">
            <a:off x="412533" y="7346225"/>
            <a:ext cx="4364565" cy="1013467"/>
            <a:chOff x="0" y="0"/>
            <a:chExt cx="1750189" cy="406400"/>
          </a:xfrm>
        </p:grpSpPr>
        <p:sp>
          <p:nvSpPr>
            <p:cNvPr name="Freeform 41" id="41"/>
            <p:cNvSpPr/>
            <p:nvPr/>
          </p:nvSpPr>
          <p:spPr>
            <a:xfrm flipH="false" flipV="false" rot="0">
              <a:off x="0" y="0"/>
              <a:ext cx="1750189" cy="406400"/>
            </a:xfrm>
            <a:custGeom>
              <a:avLst/>
              <a:gdLst/>
              <a:ahLst/>
              <a:cxnLst/>
              <a:rect r="r" b="b" t="t" l="l"/>
              <a:pathLst>
                <a:path h="406400" w="1750189">
                  <a:moveTo>
                    <a:pt x="1546989" y="0"/>
                  </a:moveTo>
                  <a:cubicBezTo>
                    <a:pt x="1659214" y="0"/>
                    <a:pt x="1750189" y="90976"/>
                    <a:pt x="1750189" y="203200"/>
                  </a:cubicBezTo>
                  <a:cubicBezTo>
                    <a:pt x="1750189" y="315424"/>
                    <a:pt x="1659214" y="406400"/>
                    <a:pt x="1546989" y="406400"/>
                  </a:cubicBezTo>
                  <a:lnTo>
                    <a:pt x="203200" y="406400"/>
                  </a:lnTo>
                  <a:cubicBezTo>
                    <a:pt x="90976" y="406400"/>
                    <a:pt x="0" y="315424"/>
                    <a:pt x="0" y="203200"/>
                  </a:cubicBezTo>
                  <a:cubicBezTo>
                    <a:pt x="0" y="90976"/>
                    <a:pt x="90976" y="0"/>
                    <a:pt x="203200" y="0"/>
                  </a:cubicBezTo>
                  <a:close/>
                </a:path>
              </a:pathLst>
            </a:custGeom>
            <a:solidFill>
              <a:srgbClr val="000000"/>
            </a:solidFill>
            <a:ln w="38100" cap="sq">
              <a:solidFill>
                <a:srgbClr val="000000"/>
              </a:solidFill>
              <a:prstDash val="solid"/>
              <a:miter/>
            </a:ln>
          </p:spPr>
        </p:sp>
        <p:sp>
          <p:nvSpPr>
            <p:cNvPr name="TextBox 42" id="42"/>
            <p:cNvSpPr txBox="true"/>
            <p:nvPr/>
          </p:nvSpPr>
          <p:spPr>
            <a:xfrm>
              <a:off x="0" y="-38100"/>
              <a:ext cx="1750189" cy="444500"/>
            </a:xfrm>
            <a:prstGeom prst="rect">
              <a:avLst/>
            </a:prstGeom>
          </p:spPr>
          <p:txBody>
            <a:bodyPr anchor="ctr" rtlCol="false" tIns="50800" lIns="50800" bIns="50800" rIns="50800"/>
            <a:lstStyle/>
            <a:p>
              <a:pPr algn="ctr">
                <a:lnSpc>
                  <a:spcPts val="2659"/>
                </a:lnSpc>
              </a:pPr>
            </a:p>
          </p:txBody>
        </p:sp>
      </p:grpSp>
      <p:grpSp>
        <p:nvGrpSpPr>
          <p:cNvPr name="Group 43" id="43"/>
          <p:cNvGrpSpPr/>
          <p:nvPr/>
        </p:nvGrpSpPr>
        <p:grpSpPr>
          <a:xfrm rot="0">
            <a:off x="4827523" y="7346225"/>
            <a:ext cx="4286037" cy="1013467"/>
            <a:chOff x="0" y="0"/>
            <a:chExt cx="1718700" cy="406400"/>
          </a:xfrm>
        </p:grpSpPr>
        <p:sp>
          <p:nvSpPr>
            <p:cNvPr name="Freeform 44" id="44"/>
            <p:cNvSpPr/>
            <p:nvPr/>
          </p:nvSpPr>
          <p:spPr>
            <a:xfrm flipH="false" flipV="false" rot="0">
              <a:off x="0" y="0"/>
              <a:ext cx="1718700" cy="406400"/>
            </a:xfrm>
            <a:custGeom>
              <a:avLst/>
              <a:gdLst/>
              <a:ahLst/>
              <a:cxnLst/>
              <a:rect r="r" b="b" t="t" l="l"/>
              <a:pathLst>
                <a:path h="406400" w="1718700">
                  <a:moveTo>
                    <a:pt x="1515500" y="0"/>
                  </a:moveTo>
                  <a:cubicBezTo>
                    <a:pt x="1627724" y="0"/>
                    <a:pt x="1718700" y="90976"/>
                    <a:pt x="1718700" y="203200"/>
                  </a:cubicBezTo>
                  <a:cubicBezTo>
                    <a:pt x="1718700" y="315424"/>
                    <a:pt x="1627724" y="406400"/>
                    <a:pt x="1515500" y="406400"/>
                  </a:cubicBezTo>
                  <a:lnTo>
                    <a:pt x="203200" y="406400"/>
                  </a:lnTo>
                  <a:cubicBezTo>
                    <a:pt x="90976" y="406400"/>
                    <a:pt x="0" y="315424"/>
                    <a:pt x="0" y="203200"/>
                  </a:cubicBezTo>
                  <a:cubicBezTo>
                    <a:pt x="0" y="90976"/>
                    <a:pt x="90976" y="0"/>
                    <a:pt x="203200" y="0"/>
                  </a:cubicBezTo>
                  <a:close/>
                </a:path>
              </a:pathLst>
            </a:custGeom>
            <a:solidFill>
              <a:srgbClr val="000000"/>
            </a:solidFill>
            <a:ln w="38100" cap="sq">
              <a:solidFill>
                <a:srgbClr val="000000"/>
              </a:solidFill>
              <a:prstDash val="solid"/>
              <a:miter/>
            </a:ln>
          </p:spPr>
        </p:sp>
        <p:sp>
          <p:nvSpPr>
            <p:cNvPr name="TextBox 45" id="45"/>
            <p:cNvSpPr txBox="true"/>
            <p:nvPr/>
          </p:nvSpPr>
          <p:spPr>
            <a:xfrm>
              <a:off x="0" y="-38100"/>
              <a:ext cx="1718700" cy="444500"/>
            </a:xfrm>
            <a:prstGeom prst="rect">
              <a:avLst/>
            </a:prstGeom>
          </p:spPr>
          <p:txBody>
            <a:bodyPr anchor="ctr" rtlCol="false" tIns="50800" lIns="50800" bIns="50800" rIns="50800"/>
            <a:lstStyle/>
            <a:p>
              <a:pPr algn="ctr">
                <a:lnSpc>
                  <a:spcPts val="2659"/>
                </a:lnSpc>
              </a:pPr>
            </a:p>
          </p:txBody>
        </p:sp>
      </p:grpSp>
      <p:grpSp>
        <p:nvGrpSpPr>
          <p:cNvPr name="Group 46" id="46"/>
          <p:cNvGrpSpPr/>
          <p:nvPr/>
        </p:nvGrpSpPr>
        <p:grpSpPr>
          <a:xfrm rot="0">
            <a:off x="9144000" y="7320296"/>
            <a:ext cx="4367476" cy="1013467"/>
            <a:chOff x="0" y="0"/>
            <a:chExt cx="1751357" cy="406400"/>
          </a:xfrm>
        </p:grpSpPr>
        <p:sp>
          <p:nvSpPr>
            <p:cNvPr name="Freeform 47" id="47"/>
            <p:cNvSpPr/>
            <p:nvPr/>
          </p:nvSpPr>
          <p:spPr>
            <a:xfrm flipH="false" flipV="false" rot="0">
              <a:off x="0" y="0"/>
              <a:ext cx="1751357" cy="406400"/>
            </a:xfrm>
            <a:custGeom>
              <a:avLst/>
              <a:gdLst/>
              <a:ahLst/>
              <a:cxnLst/>
              <a:rect r="r" b="b" t="t" l="l"/>
              <a:pathLst>
                <a:path h="406400" w="1751357">
                  <a:moveTo>
                    <a:pt x="1548157" y="0"/>
                  </a:moveTo>
                  <a:cubicBezTo>
                    <a:pt x="1660381" y="0"/>
                    <a:pt x="1751357" y="90976"/>
                    <a:pt x="1751357" y="203200"/>
                  </a:cubicBezTo>
                  <a:cubicBezTo>
                    <a:pt x="1751357" y="315424"/>
                    <a:pt x="1660381" y="406400"/>
                    <a:pt x="1548157" y="406400"/>
                  </a:cubicBezTo>
                  <a:lnTo>
                    <a:pt x="203200" y="406400"/>
                  </a:lnTo>
                  <a:cubicBezTo>
                    <a:pt x="90976" y="406400"/>
                    <a:pt x="0" y="315424"/>
                    <a:pt x="0" y="203200"/>
                  </a:cubicBezTo>
                  <a:cubicBezTo>
                    <a:pt x="0" y="90976"/>
                    <a:pt x="90976" y="0"/>
                    <a:pt x="203200" y="0"/>
                  </a:cubicBezTo>
                  <a:close/>
                </a:path>
              </a:pathLst>
            </a:custGeom>
            <a:solidFill>
              <a:srgbClr val="000000"/>
            </a:solidFill>
            <a:ln w="38100" cap="sq">
              <a:solidFill>
                <a:srgbClr val="000000"/>
              </a:solidFill>
              <a:prstDash val="solid"/>
              <a:miter/>
            </a:ln>
          </p:spPr>
        </p:sp>
        <p:sp>
          <p:nvSpPr>
            <p:cNvPr name="TextBox 48" id="48"/>
            <p:cNvSpPr txBox="true"/>
            <p:nvPr/>
          </p:nvSpPr>
          <p:spPr>
            <a:xfrm>
              <a:off x="0" y="-38100"/>
              <a:ext cx="1751357" cy="444500"/>
            </a:xfrm>
            <a:prstGeom prst="rect">
              <a:avLst/>
            </a:prstGeom>
          </p:spPr>
          <p:txBody>
            <a:bodyPr anchor="ctr" rtlCol="false" tIns="50800" lIns="50800" bIns="50800" rIns="50800"/>
            <a:lstStyle/>
            <a:p>
              <a:pPr algn="ctr">
                <a:lnSpc>
                  <a:spcPts val="2659"/>
                </a:lnSpc>
              </a:pPr>
            </a:p>
          </p:txBody>
        </p:sp>
      </p:grpSp>
      <p:grpSp>
        <p:nvGrpSpPr>
          <p:cNvPr name="Group 49" id="49"/>
          <p:cNvGrpSpPr/>
          <p:nvPr/>
        </p:nvGrpSpPr>
        <p:grpSpPr>
          <a:xfrm rot="0">
            <a:off x="4811740" y="7291421"/>
            <a:ext cx="4301820" cy="1013467"/>
            <a:chOff x="0" y="0"/>
            <a:chExt cx="1725029" cy="406400"/>
          </a:xfrm>
        </p:grpSpPr>
        <p:sp>
          <p:nvSpPr>
            <p:cNvPr name="Freeform 50" id="50"/>
            <p:cNvSpPr/>
            <p:nvPr/>
          </p:nvSpPr>
          <p:spPr>
            <a:xfrm flipH="false" flipV="false" rot="0">
              <a:off x="0" y="0"/>
              <a:ext cx="1725029" cy="406400"/>
            </a:xfrm>
            <a:custGeom>
              <a:avLst/>
              <a:gdLst/>
              <a:ahLst/>
              <a:cxnLst/>
              <a:rect r="r" b="b" t="t" l="l"/>
              <a:pathLst>
                <a:path h="406400" w="1725029">
                  <a:moveTo>
                    <a:pt x="1521829" y="0"/>
                  </a:moveTo>
                  <a:cubicBezTo>
                    <a:pt x="1634053" y="0"/>
                    <a:pt x="1725029" y="90976"/>
                    <a:pt x="1725029" y="203200"/>
                  </a:cubicBezTo>
                  <a:cubicBezTo>
                    <a:pt x="1725029" y="315424"/>
                    <a:pt x="1634053" y="406400"/>
                    <a:pt x="1521829" y="406400"/>
                  </a:cubicBezTo>
                  <a:lnTo>
                    <a:pt x="203200" y="406400"/>
                  </a:lnTo>
                  <a:cubicBezTo>
                    <a:pt x="90976" y="406400"/>
                    <a:pt x="0" y="315424"/>
                    <a:pt x="0" y="203200"/>
                  </a:cubicBezTo>
                  <a:cubicBezTo>
                    <a:pt x="0" y="90976"/>
                    <a:pt x="90976" y="0"/>
                    <a:pt x="203200" y="0"/>
                  </a:cubicBezTo>
                  <a:close/>
                </a:path>
              </a:pathLst>
            </a:custGeom>
            <a:solidFill>
              <a:srgbClr val="20B5D3"/>
            </a:solidFill>
            <a:ln w="38100" cap="sq">
              <a:solidFill>
                <a:srgbClr val="000000"/>
              </a:solidFill>
              <a:prstDash val="solid"/>
              <a:miter/>
            </a:ln>
          </p:spPr>
        </p:sp>
        <p:sp>
          <p:nvSpPr>
            <p:cNvPr name="TextBox 51" id="51"/>
            <p:cNvSpPr txBox="true"/>
            <p:nvPr/>
          </p:nvSpPr>
          <p:spPr>
            <a:xfrm>
              <a:off x="0" y="-38100"/>
              <a:ext cx="1725029" cy="444500"/>
            </a:xfrm>
            <a:prstGeom prst="rect">
              <a:avLst/>
            </a:prstGeom>
          </p:spPr>
          <p:txBody>
            <a:bodyPr anchor="ctr" rtlCol="false" tIns="50800" lIns="50800" bIns="50800" rIns="50800"/>
            <a:lstStyle/>
            <a:p>
              <a:pPr algn="ctr">
                <a:lnSpc>
                  <a:spcPts val="2659"/>
                </a:lnSpc>
              </a:pPr>
            </a:p>
          </p:txBody>
        </p:sp>
      </p:grpSp>
      <p:grpSp>
        <p:nvGrpSpPr>
          <p:cNvPr name="Group 52" id="52"/>
          <p:cNvGrpSpPr/>
          <p:nvPr/>
        </p:nvGrpSpPr>
        <p:grpSpPr>
          <a:xfrm rot="0">
            <a:off x="440247" y="7355240"/>
            <a:ext cx="4336851" cy="949647"/>
            <a:chOff x="0" y="0"/>
            <a:chExt cx="1855948" cy="406400"/>
          </a:xfrm>
        </p:grpSpPr>
        <p:sp>
          <p:nvSpPr>
            <p:cNvPr name="Freeform 53" id="53"/>
            <p:cNvSpPr/>
            <p:nvPr/>
          </p:nvSpPr>
          <p:spPr>
            <a:xfrm flipH="false" flipV="false" rot="0">
              <a:off x="0" y="0"/>
              <a:ext cx="1855949" cy="406400"/>
            </a:xfrm>
            <a:custGeom>
              <a:avLst/>
              <a:gdLst/>
              <a:ahLst/>
              <a:cxnLst/>
              <a:rect r="r" b="b" t="t" l="l"/>
              <a:pathLst>
                <a:path h="406400" w="1855949">
                  <a:moveTo>
                    <a:pt x="1652749" y="0"/>
                  </a:moveTo>
                  <a:cubicBezTo>
                    <a:pt x="1764973" y="0"/>
                    <a:pt x="1855949" y="90976"/>
                    <a:pt x="1855949" y="203200"/>
                  </a:cubicBezTo>
                  <a:cubicBezTo>
                    <a:pt x="1855949" y="315424"/>
                    <a:pt x="1764973" y="406400"/>
                    <a:pt x="1652749" y="406400"/>
                  </a:cubicBezTo>
                  <a:lnTo>
                    <a:pt x="203200" y="406400"/>
                  </a:lnTo>
                  <a:cubicBezTo>
                    <a:pt x="90976" y="406400"/>
                    <a:pt x="0" y="315424"/>
                    <a:pt x="0" y="203200"/>
                  </a:cubicBezTo>
                  <a:cubicBezTo>
                    <a:pt x="0" y="90976"/>
                    <a:pt x="90976" y="0"/>
                    <a:pt x="203200" y="0"/>
                  </a:cubicBezTo>
                  <a:close/>
                </a:path>
              </a:pathLst>
            </a:custGeom>
            <a:solidFill>
              <a:srgbClr val="FF6702"/>
            </a:solidFill>
            <a:ln w="38100" cap="sq">
              <a:solidFill>
                <a:srgbClr val="000000"/>
              </a:solidFill>
              <a:prstDash val="solid"/>
              <a:miter/>
            </a:ln>
          </p:spPr>
        </p:sp>
        <p:sp>
          <p:nvSpPr>
            <p:cNvPr name="TextBox 54" id="54"/>
            <p:cNvSpPr txBox="true"/>
            <p:nvPr/>
          </p:nvSpPr>
          <p:spPr>
            <a:xfrm>
              <a:off x="0" y="-38100"/>
              <a:ext cx="1855948" cy="444500"/>
            </a:xfrm>
            <a:prstGeom prst="rect">
              <a:avLst/>
            </a:prstGeom>
          </p:spPr>
          <p:txBody>
            <a:bodyPr anchor="ctr" rtlCol="false" tIns="50800" lIns="50800" bIns="50800" rIns="50800"/>
            <a:lstStyle/>
            <a:p>
              <a:pPr algn="ctr">
                <a:lnSpc>
                  <a:spcPts val="2659"/>
                </a:lnSpc>
              </a:pPr>
            </a:p>
          </p:txBody>
        </p:sp>
      </p:grpSp>
      <p:grpSp>
        <p:nvGrpSpPr>
          <p:cNvPr name="Group 55" id="55"/>
          <p:cNvGrpSpPr/>
          <p:nvPr/>
        </p:nvGrpSpPr>
        <p:grpSpPr>
          <a:xfrm rot="0">
            <a:off x="9157149" y="7325350"/>
            <a:ext cx="4354327" cy="953474"/>
            <a:chOff x="0" y="0"/>
            <a:chExt cx="1855948" cy="406400"/>
          </a:xfrm>
        </p:grpSpPr>
        <p:sp>
          <p:nvSpPr>
            <p:cNvPr name="Freeform 56" id="56"/>
            <p:cNvSpPr/>
            <p:nvPr/>
          </p:nvSpPr>
          <p:spPr>
            <a:xfrm flipH="false" flipV="false" rot="0">
              <a:off x="0" y="0"/>
              <a:ext cx="1855949" cy="406400"/>
            </a:xfrm>
            <a:custGeom>
              <a:avLst/>
              <a:gdLst/>
              <a:ahLst/>
              <a:cxnLst/>
              <a:rect r="r" b="b" t="t" l="l"/>
              <a:pathLst>
                <a:path h="406400" w="1855949">
                  <a:moveTo>
                    <a:pt x="1652749" y="0"/>
                  </a:moveTo>
                  <a:cubicBezTo>
                    <a:pt x="1764973" y="0"/>
                    <a:pt x="1855949" y="90976"/>
                    <a:pt x="1855949" y="203200"/>
                  </a:cubicBezTo>
                  <a:cubicBezTo>
                    <a:pt x="1855949" y="315424"/>
                    <a:pt x="1764973" y="406400"/>
                    <a:pt x="1652749" y="406400"/>
                  </a:cubicBezTo>
                  <a:lnTo>
                    <a:pt x="203200" y="406400"/>
                  </a:lnTo>
                  <a:cubicBezTo>
                    <a:pt x="90976" y="406400"/>
                    <a:pt x="0" y="315424"/>
                    <a:pt x="0" y="203200"/>
                  </a:cubicBezTo>
                  <a:cubicBezTo>
                    <a:pt x="0" y="90976"/>
                    <a:pt x="90976" y="0"/>
                    <a:pt x="203200" y="0"/>
                  </a:cubicBezTo>
                  <a:close/>
                </a:path>
              </a:pathLst>
            </a:custGeom>
            <a:solidFill>
              <a:srgbClr val="F7A6B2"/>
            </a:solidFill>
            <a:ln w="38100" cap="sq">
              <a:solidFill>
                <a:srgbClr val="000000"/>
              </a:solidFill>
              <a:prstDash val="solid"/>
              <a:miter/>
            </a:ln>
          </p:spPr>
        </p:sp>
        <p:sp>
          <p:nvSpPr>
            <p:cNvPr name="TextBox 57" id="57"/>
            <p:cNvSpPr txBox="true"/>
            <p:nvPr/>
          </p:nvSpPr>
          <p:spPr>
            <a:xfrm>
              <a:off x="0" y="-38100"/>
              <a:ext cx="1855948" cy="444500"/>
            </a:xfrm>
            <a:prstGeom prst="rect">
              <a:avLst/>
            </a:prstGeom>
          </p:spPr>
          <p:txBody>
            <a:bodyPr anchor="ctr" rtlCol="false" tIns="50800" lIns="50800" bIns="50800" rIns="50800"/>
            <a:lstStyle/>
            <a:p>
              <a:pPr algn="ctr">
                <a:lnSpc>
                  <a:spcPts val="2659"/>
                </a:lnSpc>
              </a:pPr>
            </a:p>
          </p:txBody>
        </p:sp>
      </p:grpSp>
      <p:sp>
        <p:nvSpPr>
          <p:cNvPr name="Freeform 58" id="58"/>
          <p:cNvSpPr/>
          <p:nvPr/>
        </p:nvSpPr>
        <p:spPr>
          <a:xfrm flipH="false" flipV="false" rot="-4785955">
            <a:off x="601025" y="2435821"/>
            <a:ext cx="1550590" cy="1678789"/>
          </a:xfrm>
          <a:custGeom>
            <a:avLst/>
            <a:gdLst/>
            <a:ahLst/>
            <a:cxnLst/>
            <a:rect r="r" b="b" t="t" l="l"/>
            <a:pathLst>
              <a:path h="1678789" w="1550590">
                <a:moveTo>
                  <a:pt x="0" y="0"/>
                </a:moveTo>
                <a:lnTo>
                  <a:pt x="1550590" y="0"/>
                </a:lnTo>
                <a:lnTo>
                  <a:pt x="1550590" y="1678788"/>
                </a:lnTo>
                <a:lnTo>
                  <a:pt x="0" y="167878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59" id="59"/>
          <p:cNvSpPr txBox="true"/>
          <p:nvPr/>
        </p:nvSpPr>
        <p:spPr>
          <a:xfrm rot="0">
            <a:off x="12729990" y="6109186"/>
            <a:ext cx="3889971" cy="635000"/>
          </a:xfrm>
          <a:prstGeom prst="rect">
            <a:avLst/>
          </a:prstGeom>
        </p:spPr>
        <p:txBody>
          <a:bodyPr anchor="t" rtlCol="false" tIns="0" lIns="0" bIns="0" rIns="0">
            <a:spAutoFit/>
          </a:bodyPr>
          <a:lstStyle/>
          <a:p>
            <a:pPr algn="ctr">
              <a:lnSpc>
                <a:spcPts val="4900"/>
              </a:lnSpc>
              <a:spcBef>
                <a:spcPct val="0"/>
              </a:spcBef>
            </a:pPr>
            <a:r>
              <a:rPr lang="en-US" sz="3500">
                <a:solidFill>
                  <a:srgbClr val="FFFFFF"/>
                </a:solidFill>
                <a:latin typeface="Poppins"/>
              </a:rPr>
              <a:t>Cahaya Dewi</a:t>
            </a:r>
          </a:p>
        </p:txBody>
      </p:sp>
      <p:grpSp>
        <p:nvGrpSpPr>
          <p:cNvPr name="Group 60" id="60"/>
          <p:cNvGrpSpPr/>
          <p:nvPr/>
        </p:nvGrpSpPr>
        <p:grpSpPr>
          <a:xfrm rot="0">
            <a:off x="13908092" y="3713325"/>
            <a:ext cx="3351208" cy="3298115"/>
            <a:chOff x="0" y="0"/>
            <a:chExt cx="812800" cy="799923"/>
          </a:xfrm>
        </p:grpSpPr>
        <p:sp>
          <p:nvSpPr>
            <p:cNvPr name="Freeform 61" id="61"/>
            <p:cNvSpPr/>
            <p:nvPr/>
          </p:nvSpPr>
          <p:spPr>
            <a:xfrm flipH="false" flipV="false" rot="0">
              <a:off x="0" y="0"/>
              <a:ext cx="812800" cy="799923"/>
            </a:xfrm>
            <a:custGeom>
              <a:avLst/>
              <a:gdLst/>
              <a:ahLst/>
              <a:cxnLst/>
              <a:rect r="r" b="b" t="t" l="l"/>
              <a:pathLst>
                <a:path h="799923" w="812800">
                  <a:moveTo>
                    <a:pt x="406400" y="0"/>
                  </a:moveTo>
                  <a:cubicBezTo>
                    <a:pt x="181951" y="0"/>
                    <a:pt x="0" y="179069"/>
                    <a:pt x="0" y="399961"/>
                  </a:cubicBezTo>
                  <a:cubicBezTo>
                    <a:pt x="0" y="620854"/>
                    <a:pt x="181951" y="799923"/>
                    <a:pt x="406400" y="799923"/>
                  </a:cubicBezTo>
                  <a:cubicBezTo>
                    <a:pt x="630849" y="799923"/>
                    <a:pt x="812800" y="620854"/>
                    <a:pt x="812800" y="399961"/>
                  </a:cubicBezTo>
                  <a:cubicBezTo>
                    <a:pt x="812800" y="179069"/>
                    <a:pt x="630849" y="0"/>
                    <a:pt x="406400" y="0"/>
                  </a:cubicBezTo>
                  <a:close/>
                </a:path>
              </a:pathLst>
            </a:custGeom>
            <a:solidFill>
              <a:srgbClr val="000000"/>
            </a:solidFill>
          </p:spPr>
        </p:sp>
        <p:sp>
          <p:nvSpPr>
            <p:cNvPr name="TextBox 62" id="62"/>
            <p:cNvSpPr txBox="true"/>
            <p:nvPr/>
          </p:nvSpPr>
          <p:spPr>
            <a:xfrm>
              <a:off x="76200" y="36893"/>
              <a:ext cx="660400" cy="688037"/>
            </a:xfrm>
            <a:prstGeom prst="rect">
              <a:avLst/>
            </a:prstGeom>
          </p:spPr>
          <p:txBody>
            <a:bodyPr anchor="ctr" rtlCol="false" tIns="50800" lIns="50800" bIns="50800" rIns="50800"/>
            <a:lstStyle/>
            <a:p>
              <a:pPr algn="ctr">
                <a:lnSpc>
                  <a:spcPts val="2659"/>
                </a:lnSpc>
              </a:pPr>
            </a:p>
          </p:txBody>
        </p:sp>
      </p:grpSp>
      <p:grpSp>
        <p:nvGrpSpPr>
          <p:cNvPr name="Group 63" id="63"/>
          <p:cNvGrpSpPr/>
          <p:nvPr/>
        </p:nvGrpSpPr>
        <p:grpSpPr>
          <a:xfrm rot="0">
            <a:off x="13511476" y="7295354"/>
            <a:ext cx="4245640" cy="1013467"/>
            <a:chOff x="0" y="0"/>
            <a:chExt cx="1702501" cy="406400"/>
          </a:xfrm>
        </p:grpSpPr>
        <p:sp>
          <p:nvSpPr>
            <p:cNvPr name="Freeform 64" id="64"/>
            <p:cNvSpPr/>
            <p:nvPr/>
          </p:nvSpPr>
          <p:spPr>
            <a:xfrm flipH="false" flipV="false" rot="0">
              <a:off x="0" y="0"/>
              <a:ext cx="1702501" cy="406400"/>
            </a:xfrm>
            <a:custGeom>
              <a:avLst/>
              <a:gdLst/>
              <a:ahLst/>
              <a:cxnLst/>
              <a:rect r="r" b="b" t="t" l="l"/>
              <a:pathLst>
                <a:path h="406400" w="1702501">
                  <a:moveTo>
                    <a:pt x="1499301" y="0"/>
                  </a:moveTo>
                  <a:cubicBezTo>
                    <a:pt x="1611525" y="0"/>
                    <a:pt x="1702501" y="90976"/>
                    <a:pt x="1702501" y="203200"/>
                  </a:cubicBezTo>
                  <a:cubicBezTo>
                    <a:pt x="1702501" y="315424"/>
                    <a:pt x="1611525" y="406400"/>
                    <a:pt x="1499301" y="406400"/>
                  </a:cubicBezTo>
                  <a:lnTo>
                    <a:pt x="203200" y="406400"/>
                  </a:lnTo>
                  <a:cubicBezTo>
                    <a:pt x="90976" y="406400"/>
                    <a:pt x="0" y="315424"/>
                    <a:pt x="0" y="203200"/>
                  </a:cubicBezTo>
                  <a:cubicBezTo>
                    <a:pt x="0" y="90976"/>
                    <a:pt x="90976" y="0"/>
                    <a:pt x="203200" y="0"/>
                  </a:cubicBezTo>
                  <a:close/>
                </a:path>
              </a:pathLst>
            </a:custGeom>
            <a:solidFill>
              <a:srgbClr val="000000"/>
            </a:solidFill>
            <a:ln w="38100" cap="sq">
              <a:solidFill>
                <a:srgbClr val="000000"/>
              </a:solidFill>
              <a:prstDash val="solid"/>
              <a:miter/>
            </a:ln>
          </p:spPr>
        </p:sp>
        <p:sp>
          <p:nvSpPr>
            <p:cNvPr name="TextBox 65" id="65"/>
            <p:cNvSpPr txBox="true"/>
            <p:nvPr/>
          </p:nvSpPr>
          <p:spPr>
            <a:xfrm>
              <a:off x="0" y="-38100"/>
              <a:ext cx="1702501" cy="444500"/>
            </a:xfrm>
            <a:prstGeom prst="rect">
              <a:avLst/>
            </a:prstGeom>
          </p:spPr>
          <p:txBody>
            <a:bodyPr anchor="ctr" rtlCol="false" tIns="50800" lIns="50800" bIns="50800" rIns="50800"/>
            <a:lstStyle/>
            <a:p>
              <a:pPr algn="ctr">
                <a:lnSpc>
                  <a:spcPts val="2659"/>
                </a:lnSpc>
              </a:pPr>
            </a:p>
          </p:txBody>
        </p:sp>
      </p:grpSp>
      <p:grpSp>
        <p:nvGrpSpPr>
          <p:cNvPr name="Group 66" id="66"/>
          <p:cNvGrpSpPr/>
          <p:nvPr/>
        </p:nvGrpSpPr>
        <p:grpSpPr>
          <a:xfrm rot="0">
            <a:off x="13511476" y="7350293"/>
            <a:ext cx="4240421" cy="928532"/>
            <a:chOff x="0" y="0"/>
            <a:chExt cx="1855948" cy="406400"/>
          </a:xfrm>
        </p:grpSpPr>
        <p:sp>
          <p:nvSpPr>
            <p:cNvPr name="Freeform 67" id="67"/>
            <p:cNvSpPr/>
            <p:nvPr/>
          </p:nvSpPr>
          <p:spPr>
            <a:xfrm flipH="false" flipV="false" rot="0">
              <a:off x="0" y="0"/>
              <a:ext cx="1855949" cy="406400"/>
            </a:xfrm>
            <a:custGeom>
              <a:avLst/>
              <a:gdLst/>
              <a:ahLst/>
              <a:cxnLst/>
              <a:rect r="r" b="b" t="t" l="l"/>
              <a:pathLst>
                <a:path h="406400" w="1855949">
                  <a:moveTo>
                    <a:pt x="1652749" y="0"/>
                  </a:moveTo>
                  <a:cubicBezTo>
                    <a:pt x="1764973" y="0"/>
                    <a:pt x="1855949" y="90976"/>
                    <a:pt x="1855949" y="203200"/>
                  </a:cubicBezTo>
                  <a:cubicBezTo>
                    <a:pt x="1855949" y="315424"/>
                    <a:pt x="1764973" y="406400"/>
                    <a:pt x="1652749" y="406400"/>
                  </a:cubicBezTo>
                  <a:lnTo>
                    <a:pt x="203200" y="406400"/>
                  </a:lnTo>
                  <a:cubicBezTo>
                    <a:pt x="90976" y="406400"/>
                    <a:pt x="0" y="315424"/>
                    <a:pt x="0" y="203200"/>
                  </a:cubicBezTo>
                  <a:cubicBezTo>
                    <a:pt x="0" y="90976"/>
                    <a:pt x="90976" y="0"/>
                    <a:pt x="203200" y="0"/>
                  </a:cubicBezTo>
                  <a:close/>
                </a:path>
              </a:pathLst>
            </a:custGeom>
            <a:solidFill>
              <a:srgbClr val="F92987"/>
            </a:solidFill>
            <a:ln w="38100" cap="sq">
              <a:solidFill>
                <a:srgbClr val="000000"/>
              </a:solidFill>
              <a:prstDash val="solid"/>
              <a:miter/>
            </a:ln>
          </p:spPr>
        </p:sp>
        <p:sp>
          <p:nvSpPr>
            <p:cNvPr name="TextBox 68" id="68"/>
            <p:cNvSpPr txBox="true"/>
            <p:nvPr/>
          </p:nvSpPr>
          <p:spPr>
            <a:xfrm>
              <a:off x="0" y="-38100"/>
              <a:ext cx="1855948" cy="444500"/>
            </a:xfrm>
            <a:prstGeom prst="rect">
              <a:avLst/>
            </a:prstGeom>
          </p:spPr>
          <p:txBody>
            <a:bodyPr anchor="ctr" rtlCol="false" tIns="50800" lIns="50800" bIns="50800" rIns="50800"/>
            <a:lstStyle/>
            <a:p>
              <a:pPr algn="ctr">
                <a:lnSpc>
                  <a:spcPts val="2659"/>
                </a:lnSpc>
              </a:pPr>
            </a:p>
          </p:txBody>
        </p:sp>
      </p:grpSp>
      <p:grpSp>
        <p:nvGrpSpPr>
          <p:cNvPr name="Group 69" id="69"/>
          <p:cNvGrpSpPr>
            <a:grpSpLocks noChangeAspect="true"/>
          </p:cNvGrpSpPr>
          <p:nvPr/>
        </p:nvGrpSpPr>
        <p:grpSpPr>
          <a:xfrm rot="0">
            <a:off x="5208082" y="3686778"/>
            <a:ext cx="3524919" cy="3511150"/>
            <a:chOff x="0" y="0"/>
            <a:chExt cx="6502400" cy="6477000"/>
          </a:xfrm>
        </p:grpSpPr>
        <p:sp>
          <p:nvSpPr>
            <p:cNvPr name="Freeform 70" id="70"/>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9"/>
              <a:stretch>
                <a:fillRect l="223" t="0" r="223" b="0"/>
              </a:stretch>
            </a:blipFill>
          </p:spPr>
        </p:sp>
        <p:sp>
          <p:nvSpPr>
            <p:cNvPr name="Freeform 71" id="71"/>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000000"/>
            </a:solidFill>
          </p:spPr>
        </p:sp>
      </p:grpSp>
      <p:grpSp>
        <p:nvGrpSpPr>
          <p:cNvPr name="Group 72" id="72"/>
          <p:cNvGrpSpPr>
            <a:grpSpLocks noChangeAspect="true"/>
          </p:cNvGrpSpPr>
          <p:nvPr/>
        </p:nvGrpSpPr>
        <p:grpSpPr>
          <a:xfrm rot="0">
            <a:off x="9514659" y="3553714"/>
            <a:ext cx="3524919" cy="3511150"/>
            <a:chOff x="0" y="0"/>
            <a:chExt cx="6502400" cy="6477000"/>
          </a:xfrm>
        </p:grpSpPr>
        <p:sp>
          <p:nvSpPr>
            <p:cNvPr name="Freeform 73" id="73"/>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10"/>
              <a:stretch>
                <a:fillRect l="223" t="0" r="223" b="0"/>
              </a:stretch>
            </a:blipFill>
          </p:spPr>
        </p:sp>
        <p:sp>
          <p:nvSpPr>
            <p:cNvPr name="Freeform 74" id="74"/>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000000"/>
            </a:solidFill>
          </p:spPr>
        </p:sp>
      </p:grpSp>
      <p:grpSp>
        <p:nvGrpSpPr>
          <p:cNvPr name="Group 75" id="75"/>
          <p:cNvGrpSpPr>
            <a:grpSpLocks noChangeAspect="true"/>
          </p:cNvGrpSpPr>
          <p:nvPr/>
        </p:nvGrpSpPr>
        <p:grpSpPr>
          <a:xfrm rot="0">
            <a:off x="13871836" y="3633353"/>
            <a:ext cx="3524919" cy="3511150"/>
            <a:chOff x="0" y="0"/>
            <a:chExt cx="6502400" cy="6477000"/>
          </a:xfrm>
        </p:grpSpPr>
        <p:sp>
          <p:nvSpPr>
            <p:cNvPr name="Freeform 76" id="76"/>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11"/>
              <a:stretch>
                <a:fillRect l="223" t="0" r="223" b="0"/>
              </a:stretch>
            </a:blipFill>
          </p:spPr>
        </p:sp>
        <p:sp>
          <p:nvSpPr>
            <p:cNvPr name="Freeform 77" id="77"/>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000000"/>
            </a:solidFill>
          </p:spPr>
        </p:sp>
      </p:grpSp>
      <p:sp>
        <p:nvSpPr>
          <p:cNvPr name="TextBox 78" id="78"/>
          <p:cNvSpPr txBox="true"/>
          <p:nvPr/>
        </p:nvSpPr>
        <p:spPr>
          <a:xfrm rot="0">
            <a:off x="6111355" y="1826701"/>
            <a:ext cx="6065291" cy="758825"/>
          </a:xfrm>
          <a:prstGeom prst="rect">
            <a:avLst/>
          </a:prstGeom>
        </p:spPr>
        <p:txBody>
          <a:bodyPr anchor="t" rtlCol="false" tIns="0" lIns="0" bIns="0" rIns="0">
            <a:spAutoFit/>
          </a:bodyPr>
          <a:lstStyle/>
          <a:p>
            <a:pPr algn="ctr">
              <a:lnSpc>
                <a:spcPts val="5500"/>
              </a:lnSpc>
            </a:pPr>
            <a:r>
              <a:rPr lang="en-US" sz="5000">
                <a:solidFill>
                  <a:srgbClr val="000000"/>
                </a:solidFill>
                <a:latin typeface="Poppins Bold"/>
              </a:rPr>
              <a:t>PERKENALAN KAMI</a:t>
            </a:r>
          </a:p>
        </p:txBody>
      </p:sp>
      <p:sp>
        <p:nvSpPr>
          <p:cNvPr name="TextBox 79" id="79"/>
          <p:cNvSpPr txBox="true"/>
          <p:nvPr/>
        </p:nvSpPr>
        <p:spPr>
          <a:xfrm rot="0">
            <a:off x="643807" y="7428267"/>
            <a:ext cx="3889971" cy="618490"/>
          </a:xfrm>
          <a:prstGeom prst="rect">
            <a:avLst/>
          </a:prstGeom>
        </p:spPr>
        <p:txBody>
          <a:bodyPr anchor="t" rtlCol="false" tIns="0" lIns="0" bIns="0" rIns="0">
            <a:spAutoFit/>
          </a:bodyPr>
          <a:lstStyle/>
          <a:p>
            <a:pPr algn="ctr">
              <a:lnSpc>
                <a:spcPts val="4760"/>
              </a:lnSpc>
              <a:spcBef>
                <a:spcPct val="0"/>
              </a:spcBef>
            </a:pPr>
            <a:r>
              <a:rPr lang="en-US" sz="3400">
                <a:solidFill>
                  <a:srgbClr val="FFFFFF"/>
                </a:solidFill>
                <a:latin typeface="Poppins"/>
              </a:rPr>
              <a:t>YULAN LEPUR</a:t>
            </a:r>
          </a:p>
        </p:txBody>
      </p:sp>
      <p:sp>
        <p:nvSpPr>
          <p:cNvPr name="TextBox 80" id="80"/>
          <p:cNvSpPr txBox="true"/>
          <p:nvPr/>
        </p:nvSpPr>
        <p:spPr>
          <a:xfrm rot="0">
            <a:off x="5025556" y="7465397"/>
            <a:ext cx="3889971" cy="618490"/>
          </a:xfrm>
          <a:prstGeom prst="rect">
            <a:avLst/>
          </a:prstGeom>
        </p:spPr>
        <p:txBody>
          <a:bodyPr anchor="t" rtlCol="false" tIns="0" lIns="0" bIns="0" rIns="0">
            <a:spAutoFit/>
          </a:bodyPr>
          <a:lstStyle/>
          <a:p>
            <a:pPr algn="ctr">
              <a:lnSpc>
                <a:spcPts val="4760"/>
              </a:lnSpc>
              <a:spcBef>
                <a:spcPct val="0"/>
              </a:spcBef>
            </a:pPr>
            <a:r>
              <a:rPr lang="en-US" sz="3400">
                <a:solidFill>
                  <a:srgbClr val="FFFFFF"/>
                </a:solidFill>
                <a:latin typeface="Poppins"/>
              </a:rPr>
              <a:t>YUANDYTHA</a:t>
            </a:r>
          </a:p>
        </p:txBody>
      </p:sp>
      <p:sp>
        <p:nvSpPr>
          <p:cNvPr name="TextBox 81" id="81"/>
          <p:cNvSpPr txBox="true"/>
          <p:nvPr/>
        </p:nvSpPr>
        <p:spPr>
          <a:xfrm rot="0">
            <a:off x="9332133" y="7468431"/>
            <a:ext cx="3889971" cy="618490"/>
          </a:xfrm>
          <a:prstGeom prst="rect">
            <a:avLst/>
          </a:prstGeom>
        </p:spPr>
        <p:txBody>
          <a:bodyPr anchor="t" rtlCol="false" tIns="0" lIns="0" bIns="0" rIns="0">
            <a:spAutoFit/>
          </a:bodyPr>
          <a:lstStyle/>
          <a:p>
            <a:pPr algn="ctr">
              <a:lnSpc>
                <a:spcPts val="4760"/>
              </a:lnSpc>
              <a:spcBef>
                <a:spcPct val="0"/>
              </a:spcBef>
            </a:pPr>
            <a:r>
              <a:rPr lang="en-US" sz="3400">
                <a:solidFill>
                  <a:srgbClr val="FFFFFF"/>
                </a:solidFill>
                <a:latin typeface="Poppins"/>
              </a:rPr>
              <a:t>TSALITS SABILA</a:t>
            </a:r>
          </a:p>
        </p:txBody>
      </p:sp>
      <p:sp>
        <p:nvSpPr>
          <p:cNvPr name="TextBox 82" id="82"/>
          <p:cNvSpPr txBox="true"/>
          <p:nvPr/>
        </p:nvSpPr>
        <p:spPr>
          <a:xfrm rot="0">
            <a:off x="13638710" y="7471466"/>
            <a:ext cx="3889971" cy="618490"/>
          </a:xfrm>
          <a:prstGeom prst="rect">
            <a:avLst/>
          </a:prstGeom>
        </p:spPr>
        <p:txBody>
          <a:bodyPr anchor="t" rtlCol="false" tIns="0" lIns="0" bIns="0" rIns="0">
            <a:spAutoFit/>
          </a:bodyPr>
          <a:lstStyle/>
          <a:p>
            <a:pPr algn="ctr">
              <a:lnSpc>
                <a:spcPts val="4760"/>
              </a:lnSpc>
              <a:spcBef>
                <a:spcPct val="0"/>
              </a:spcBef>
            </a:pPr>
            <a:r>
              <a:rPr lang="en-US" sz="3400">
                <a:solidFill>
                  <a:srgbClr val="FFFFFF"/>
                </a:solidFill>
                <a:latin typeface="Poppins"/>
              </a:rPr>
              <a:t>NATANAEL WT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6702"/>
        </a:solidFill>
      </p:bgPr>
    </p:bg>
    <p:spTree>
      <p:nvGrpSpPr>
        <p:cNvPr id="1" name=""/>
        <p:cNvGrpSpPr/>
        <p:nvPr/>
      </p:nvGrpSpPr>
      <p:grpSpPr>
        <a:xfrm>
          <a:off x="0" y="0"/>
          <a:ext cx="0" cy="0"/>
          <a:chOff x="0" y="0"/>
          <a:chExt cx="0" cy="0"/>
        </a:xfrm>
      </p:grpSpPr>
      <p:grpSp>
        <p:nvGrpSpPr>
          <p:cNvPr name="Group 2" id="2"/>
          <p:cNvGrpSpPr/>
          <p:nvPr/>
        </p:nvGrpSpPr>
        <p:grpSpPr>
          <a:xfrm rot="0">
            <a:off x="1028700" y="869471"/>
            <a:ext cx="318458" cy="31845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0B5D3"/>
            </a:solidFill>
            <a:ln w="38100" cap="sq">
              <a:solidFill>
                <a:srgbClr val="00000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22886" y="869471"/>
            <a:ext cx="318458" cy="31845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C82D"/>
            </a:solidFill>
            <a:ln w="38100"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17544" y="869471"/>
            <a:ext cx="318458" cy="31845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03F"/>
            </a:solidFill>
            <a:ln w="38100" cap="sq">
              <a:solidFill>
                <a:srgbClr val="000000"/>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8191150" y="-146899"/>
            <a:ext cx="14197853" cy="10648390"/>
            <a:chOff x="0" y="0"/>
            <a:chExt cx="812800" cy="609600"/>
          </a:xfrm>
        </p:grpSpPr>
        <p:sp>
          <p:nvSpPr>
            <p:cNvPr name="Freeform 12" id="12"/>
            <p:cNvSpPr/>
            <p:nvPr/>
          </p:nvSpPr>
          <p:spPr>
            <a:xfrm flipH="false" flipV="false" rot="0">
              <a:off x="0" y="0"/>
              <a:ext cx="812800" cy="609600"/>
            </a:xfrm>
            <a:custGeom>
              <a:avLst/>
              <a:gdLst/>
              <a:ahLst/>
              <a:cxnLst/>
              <a:rect r="r" b="b" t="t" l="l"/>
              <a:pathLst>
                <a:path h="609600" w="812800">
                  <a:moveTo>
                    <a:pt x="203200" y="0"/>
                  </a:moveTo>
                  <a:lnTo>
                    <a:pt x="812800" y="0"/>
                  </a:lnTo>
                  <a:lnTo>
                    <a:pt x="609600" y="609600"/>
                  </a:lnTo>
                  <a:lnTo>
                    <a:pt x="0" y="609600"/>
                  </a:lnTo>
                  <a:lnTo>
                    <a:pt x="203200" y="0"/>
                  </a:lnTo>
                  <a:close/>
                </a:path>
              </a:pathLst>
            </a:custGeom>
            <a:solidFill>
              <a:srgbClr val="20B5D3"/>
            </a:solidFill>
            <a:ln w="38100" cap="sq">
              <a:solidFill>
                <a:srgbClr val="000000"/>
              </a:solidFill>
              <a:prstDash val="solid"/>
              <a:miter/>
            </a:ln>
          </p:spPr>
        </p:sp>
        <p:sp>
          <p:nvSpPr>
            <p:cNvPr name="TextBox 13" id="13"/>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15290077" y="869471"/>
            <a:ext cx="2520005" cy="2520005"/>
          </a:xfrm>
          <a:custGeom>
            <a:avLst/>
            <a:gdLst/>
            <a:ahLst/>
            <a:cxnLst/>
            <a:rect r="r" b="b" t="t" l="l"/>
            <a:pathLst>
              <a:path h="2520005" w="2520005">
                <a:moveTo>
                  <a:pt x="0" y="0"/>
                </a:moveTo>
                <a:lnTo>
                  <a:pt x="2520005" y="0"/>
                </a:lnTo>
                <a:lnTo>
                  <a:pt x="2520005" y="2520005"/>
                </a:lnTo>
                <a:lnTo>
                  <a:pt x="0" y="25200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187929" y="2087659"/>
            <a:ext cx="16071371" cy="7170641"/>
            <a:chOff x="0" y="0"/>
            <a:chExt cx="4232789" cy="1888564"/>
          </a:xfrm>
        </p:grpSpPr>
        <p:sp>
          <p:nvSpPr>
            <p:cNvPr name="Freeform 16" id="16"/>
            <p:cNvSpPr/>
            <p:nvPr/>
          </p:nvSpPr>
          <p:spPr>
            <a:xfrm flipH="false" flipV="false" rot="0">
              <a:off x="0" y="0"/>
              <a:ext cx="4232789" cy="1888564"/>
            </a:xfrm>
            <a:custGeom>
              <a:avLst/>
              <a:gdLst/>
              <a:ahLst/>
              <a:cxnLst/>
              <a:rect r="r" b="b" t="t" l="l"/>
              <a:pathLst>
                <a:path h="1888564" w="4232789">
                  <a:moveTo>
                    <a:pt x="24568" y="0"/>
                  </a:moveTo>
                  <a:lnTo>
                    <a:pt x="4208221" y="0"/>
                  </a:lnTo>
                  <a:cubicBezTo>
                    <a:pt x="4221790" y="0"/>
                    <a:pt x="4232789" y="10999"/>
                    <a:pt x="4232789" y="24568"/>
                  </a:cubicBezTo>
                  <a:lnTo>
                    <a:pt x="4232789" y="1863996"/>
                  </a:lnTo>
                  <a:cubicBezTo>
                    <a:pt x="4232789" y="1870512"/>
                    <a:pt x="4230201" y="1876761"/>
                    <a:pt x="4225593" y="1881368"/>
                  </a:cubicBezTo>
                  <a:cubicBezTo>
                    <a:pt x="4220986" y="1885976"/>
                    <a:pt x="4214737" y="1888564"/>
                    <a:pt x="4208221" y="1888564"/>
                  </a:cubicBezTo>
                  <a:lnTo>
                    <a:pt x="24568" y="1888564"/>
                  </a:lnTo>
                  <a:cubicBezTo>
                    <a:pt x="10999" y="1888564"/>
                    <a:pt x="0" y="1877565"/>
                    <a:pt x="0" y="1863996"/>
                  </a:cubicBezTo>
                  <a:lnTo>
                    <a:pt x="0" y="24568"/>
                  </a:lnTo>
                  <a:cubicBezTo>
                    <a:pt x="0" y="10999"/>
                    <a:pt x="10999" y="0"/>
                    <a:pt x="24568" y="0"/>
                  </a:cubicBezTo>
                  <a:close/>
                </a:path>
              </a:pathLst>
            </a:custGeom>
            <a:solidFill>
              <a:srgbClr val="000000"/>
            </a:solidFill>
            <a:ln w="38100" cap="rnd">
              <a:solidFill>
                <a:srgbClr val="000000"/>
              </a:solidFill>
              <a:prstDash val="solid"/>
              <a:round/>
            </a:ln>
          </p:spPr>
        </p:sp>
        <p:sp>
          <p:nvSpPr>
            <p:cNvPr name="TextBox 17" id="17"/>
            <p:cNvSpPr txBox="true"/>
            <p:nvPr/>
          </p:nvSpPr>
          <p:spPr>
            <a:xfrm>
              <a:off x="0" y="-38100"/>
              <a:ext cx="4232789" cy="1926664"/>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1028700" y="1867331"/>
            <a:ext cx="16052955" cy="7228542"/>
            <a:chOff x="0" y="0"/>
            <a:chExt cx="4227939" cy="1903813"/>
          </a:xfrm>
        </p:grpSpPr>
        <p:sp>
          <p:nvSpPr>
            <p:cNvPr name="Freeform 19" id="19"/>
            <p:cNvSpPr/>
            <p:nvPr/>
          </p:nvSpPr>
          <p:spPr>
            <a:xfrm flipH="false" flipV="false" rot="0">
              <a:off x="0" y="0"/>
              <a:ext cx="4227939" cy="1903813"/>
            </a:xfrm>
            <a:custGeom>
              <a:avLst/>
              <a:gdLst/>
              <a:ahLst/>
              <a:cxnLst/>
              <a:rect r="r" b="b" t="t" l="l"/>
              <a:pathLst>
                <a:path h="1903813" w="4227939">
                  <a:moveTo>
                    <a:pt x="24596" y="0"/>
                  </a:moveTo>
                  <a:lnTo>
                    <a:pt x="4203343" y="0"/>
                  </a:lnTo>
                  <a:cubicBezTo>
                    <a:pt x="4209866" y="0"/>
                    <a:pt x="4216122" y="2591"/>
                    <a:pt x="4220735" y="7204"/>
                  </a:cubicBezTo>
                  <a:cubicBezTo>
                    <a:pt x="4225348" y="11817"/>
                    <a:pt x="4227939" y="18073"/>
                    <a:pt x="4227939" y="24596"/>
                  </a:cubicBezTo>
                  <a:lnTo>
                    <a:pt x="4227939" y="1879217"/>
                  </a:lnTo>
                  <a:cubicBezTo>
                    <a:pt x="4227939" y="1892802"/>
                    <a:pt x="4216927" y="1903813"/>
                    <a:pt x="4203343" y="1903813"/>
                  </a:cubicBezTo>
                  <a:lnTo>
                    <a:pt x="24596" y="1903813"/>
                  </a:lnTo>
                  <a:cubicBezTo>
                    <a:pt x="11012" y="1903813"/>
                    <a:pt x="0" y="1892802"/>
                    <a:pt x="0" y="1879217"/>
                  </a:cubicBezTo>
                  <a:lnTo>
                    <a:pt x="0" y="24596"/>
                  </a:lnTo>
                  <a:cubicBezTo>
                    <a:pt x="0" y="11012"/>
                    <a:pt x="11012" y="0"/>
                    <a:pt x="24596" y="0"/>
                  </a:cubicBezTo>
                  <a:close/>
                </a:path>
              </a:pathLst>
            </a:custGeom>
            <a:solidFill>
              <a:srgbClr val="FFFFFF"/>
            </a:solidFill>
            <a:ln w="38100" cap="rnd">
              <a:solidFill>
                <a:srgbClr val="000000"/>
              </a:solidFill>
              <a:prstDash val="solid"/>
              <a:round/>
            </a:ln>
          </p:spPr>
        </p:sp>
        <p:sp>
          <p:nvSpPr>
            <p:cNvPr name="TextBox 20" id="20"/>
            <p:cNvSpPr txBox="true"/>
            <p:nvPr/>
          </p:nvSpPr>
          <p:spPr>
            <a:xfrm>
              <a:off x="0" y="-38100"/>
              <a:ext cx="4227939" cy="1941913"/>
            </a:xfrm>
            <a:prstGeom prst="rect">
              <a:avLst/>
            </a:prstGeom>
          </p:spPr>
          <p:txBody>
            <a:bodyPr anchor="ctr" rtlCol="false" tIns="50800" lIns="50800" bIns="50800" rIns="50800"/>
            <a:lstStyle/>
            <a:p>
              <a:pPr algn="ctr">
                <a:lnSpc>
                  <a:spcPts val="2659"/>
                </a:lnSpc>
                <a:spcBef>
                  <a:spcPct val="0"/>
                </a:spcBef>
              </a:pPr>
            </a:p>
          </p:txBody>
        </p:sp>
      </p:grpSp>
      <p:sp>
        <p:nvSpPr>
          <p:cNvPr name="Freeform 21" id="21"/>
          <p:cNvSpPr/>
          <p:nvPr/>
        </p:nvSpPr>
        <p:spPr>
          <a:xfrm flipH="false" flipV="false" rot="-1812421">
            <a:off x="281294" y="8099043"/>
            <a:ext cx="2131729" cy="1772000"/>
          </a:xfrm>
          <a:custGeom>
            <a:avLst/>
            <a:gdLst/>
            <a:ahLst/>
            <a:cxnLst/>
            <a:rect r="r" b="b" t="t" l="l"/>
            <a:pathLst>
              <a:path h="1772000" w="2131729">
                <a:moveTo>
                  <a:pt x="0" y="0"/>
                </a:moveTo>
                <a:lnTo>
                  <a:pt x="2131729" y="0"/>
                </a:lnTo>
                <a:lnTo>
                  <a:pt x="2131729" y="1772000"/>
                </a:lnTo>
                <a:lnTo>
                  <a:pt x="0" y="1772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13278405" y="2525111"/>
            <a:ext cx="3554146" cy="3554146"/>
          </a:xfrm>
          <a:custGeom>
            <a:avLst/>
            <a:gdLst/>
            <a:ahLst/>
            <a:cxnLst/>
            <a:rect r="r" b="b" t="t" l="l"/>
            <a:pathLst>
              <a:path h="3554146" w="3554146">
                <a:moveTo>
                  <a:pt x="0" y="0"/>
                </a:moveTo>
                <a:lnTo>
                  <a:pt x="3554146" y="0"/>
                </a:lnTo>
                <a:lnTo>
                  <a:pt x="3554146" y="3554146"/>
                </a:lnTo>
                <a:lnTo>
                  <a:pt x="0" y="35541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3" id="23"/>
          <p:cNvGrpSpPr/>
          <p:nvPr/>
        </p:nvGrpSpPr>
        <p:grpSpPr>
          <a:xfrm rot="0">
            <a:off x="10904493" y="3276118"/>
            <a:ext cx="5007384" cy="5007384"/>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6" id="26"/>
          <p:cNvGrpSpPr>
            <a:grpSpLocks noChangeAspect="true"/>
          </p:cNvGrpSpPr>
          <p:nvPr/>
        </p:nvGrpSpPr>
        <p:grpSpPr>
          <a:xfrm rot="0">
            <a:off x="10774713" y="3049794"/>
            <a:ext cx="5266944" cy="5246370"/>
            <a:chOff x="0" y="0"/>
            <a:chExt cx="6502400" cy="6477000"/>
          </a:xfrm>
        </p:grpSpPr>
        <p:sp>
          <p:nvSpPr>
            <p:cNvPr name="Freeform 27" id="2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8"/>
              <a:stretch>
                <a:fillRect l="-24665" t="0" r="-24665" b="0"/>
              </a:stretch>
            </a:blipFill>
          </p:spPr>
        </p:sp>
        <p:sp>
          <p:nvSpPr>
            <p:cNvPr name="Freeform 28" id="2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000000"/>
            </a:solidFill>
          </p:spPr>
        </p:sp>
      </p:grpSp>
      <p:sp>
        <p:nvSpPr>
          <p:cNvPr name="Freeform 29" id="29"/>
          <p:cNvSpPr/>
          <p:nvPr/>
        </p:nvSpPr>
        <p:spPr>
          <a:xfrm flipH="false" flipV="false" rot="-4785955">
            <a:off x="10453005" y="6850355"/>
            <a:ext cx="2131748" cy="2307995"/>
          </a:xfrm>
          <a:custGeom>
            <a:avLst/>
            <a:gdLst/>
            <a:ahLst/>
            <a:cxnLst/>
            <a:rect r="r" b="b" t="t" l="l"/>
            <a:pathLst>
              <a:path h="2307995" w="2131748">
                <a:moveTo>
                  <a:pt x="0" y="0"/>
                </a:moveTo>
                <a:lnTo>
                  <a:pt x="2131749" y="0"/>
                </a:lnTo>
                <a:lnTo>
                  <a:pt x="2131749" y="2307995"/>
                </a:lnTo>
                <a:lnTo>
                  <a:pt x="0" y="230799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30" id="30"/>
          <p:cNvSpPr txBox="true"/>
          <p:nvPr/>
        </p:nvSpPr>
        <p:spPr>
          <a:xfrm rot="0">
            <a:off x="1582115" y="3266593"/>
            <a:ext cx="8652451" cy="923925"/>
          </a:xfrm>
          <a:prstGeom prst="rect">
            <a:avLst/>
          </a:prstGeom>
        </p:spPr>
        <p:txBody>
          <a:bodyPr anchor="t" rtlCol="false" tIns="0" lIns="0" bIns="0" rIns="0">
            <a:spAutoFit/>
          </a:bodyPr>
          <a:lstStyle/>
          <a:p>
            <a:pPr algn="l">
              <a:lnSpc>
                <a:spcPts val="6600"/>
              </a:lnSpc>
            </a:pPr>
            <a:r>
              <a:rPr lang="en-US" sz="6000">
                <a:solidFill>
                  <a:srgbClr val="000000"/>
                </a:solidFill>
                <a:latin typeface="Poppins Bold"/>
              </a:rPr>
              <a:t> DESKRIPSI UMUM</a:t>
            </a:r>
          </a:p>
        </p:txBody>
      </p:sp>
      <p:sp>
        <p:nvSpPr>
          <p:cNvPr name="TextBox 31" id="31"/>
          <p:cNvSpPr txBox="true"/>
          <p:nvPr/>
        </p:nvSpPr>
        <p:spPr>
          <a:xfrm rot="0">
            <a:off x="1817544" y="4332757"/>
            <a:ext cx="7618067" cy="3012995"/>
          </a:xfrm>
          <a:prstGeom prst="rect">
            <a:avLst/>
          </a:prstGeom>
        </p:spPr>
        <p:txBody>
          <a:bodyPr anchor="t" rtlCol="false" tIns="0" lIns="0" bIns="0" rIns="0">
            <a:spAutoFit/>
          </a:bodyPr>
          <a:lstStyle/>
          <a:p>
            <a:pPr algn="l">
              <a:lnSpc>
                <a:spcPts val="2993"/>
              </a:lnSpc>
            </a:pPr>
            <a:r>
              <a:rPr lang="en-US" sz="1995">
                <a:solidFill>
                  <a:srgbClr val="000000"/>
                </a:solidFill>
                <a:latin typeface="Montserrat"/>
              </a:rPr>
              <a:t>Brainybuddies, media pembelajaran inovatif untuk anak-anak Sekolah Dasar. Website ini menyediakan sumber belajar yang komprehensif dan adaptif, mendukung kurikulum sekolah dasar, sekaligus mengintegrasikan teknologi terkini untuk memaksimalkan efisiensi pembelajaran. Brainybuddies menawarkan materi yang menarik, video pembelajaran animasi seru, dan latihan soal yang efektif untuk mengasah keterampilan.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0B5D3"/>
        </a:solidFill>
      </p:bgPr>
    </p:bg>
    <p:spTree>
      <p:nvGrpSpPr>
        <p:cNvPr id="1" name=""/>
        <p:cNvGrpSpPr/>
        <p:nvPr/>
      </p:nvGrpSpPr>
      <p:grpSpPr>
        <a:xfrm>
          <a:off x="0" y="0"/>
          <a:ext cx="0" cy="0"/>
          <a:chOff x="0" y="0"/>
          <a:chExt cx="0" cy="0"/>
        </a:xfrm>
      </p:grpSpPr>
      <p:sp>
        <p:nvSpPr>
          <p:cNvPr name="Freeform 2" id="2"/>
          <p:cNvSpPr/>
          <p:nvPr/>
        </p:nvSpPr>
        <p:spPr>
          <a:xfrm flipH="false" flipV="false" rot="0">
            <a:off x="13514740" y="4503572"/>
            <a:ext cx="4754728" cy="4754728"/>
          </a:xfrm>
          <a:custGeom>
            <a:avLst/>
            <a:gdLst/>
            <a:ahLst/>
            <a:cxnLst/>
            <a:rect r="r" b="b" t="t" l="l"/>
            <a:pathLst>
              <a:path h="4754728" w="4754728">
                <a:moveTo>
                  <a:pt x="0" y="0"/>
                </a:moveTo>
                <a:lnTo>
                  <a:pt x="4754728" y="0"/>
                </a:lnTo>
                <a:lnTo>
                  <a:pt x="4754728" y="4754728"/>
                </a:lnTo>
                <a:lnTo>
                  <a:pt x="0" y="47547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44925" y="7329698"/>
            <a:ext cx="4747250" cy="4747250"/>
          </a:xfrm>
          <a:custGeom>
            <a:avLst/>
            <a:gdLst/>
            <a:ahLst/>
            <a:cxnLst/>
            <a:rect r="r" b="b" t="t" l="l"/>
            <a:pathLst>
              <a:path h="4747250" w="4747250">
                <a:moveTo>
                  <a:pt x="0" y="0"/>
                </a:moveTo>
                <a:lnTo>
                  <a:pt x="4747250" y="0"/>
                </a:lnTo>
                <a:lnTo>
                  <a:pt x="4747250" y="4747250"/>
                </a:lnTo>
                <a:lnTo>
                  <a:pt x="0" y="47472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10463" y="3825803"/>
            <a:ext cx="12486040" cy="5432497"/>
            <a:chOff x="0" y="0"/>
            <a:chExt cx="3288504" cy="1430781"/>
          </a:xfrm>
        </p:grpSpPr>
        <p:sp>
          <p:nvSpPr>
            <p:cNvPr name="Freeform 5" id="5"/>
            <p:cNvSpPr/>
            <p:nvPr/>
          </p:nvSpPr>
          <p:spPr>
            <a:xfrm flipH="false" flipV="false" rot="0">
              <a:off x="0" y="0"/>
              <a:ext cx="3288504" cy="1430781"/>
            </a:xfrm>
            <a:custGeom>
              <a:avLst/>
              <a:gdLst/>
              <a:ahLst/>
              <a:cxnLst/>
              <a:rect r="r" b="b" t="t" l="l"/>
              <a:pathLst>
                <a:path h="1430781" w="3288504">
                  <a:moveTo>
                    <a:pt x="31622" y="0"/>
                  </a:moveTo>
                  <a:lnTo>
                    <a:pt x="3256882" y="0"/>
                  </a:lnTo>
                  <a:cubicBezTo>
                    <a:pt x="3274347" y="0"/>
                    <a:pt x="3288504" y="14158"/>
                    <a:pt x="3288504" y="31622"/>
                  </a:cubicBezTo>
                  <a:lnTo>
                    <a:pt x="3288504" y="1399159"/>
                  </a:lnTo>
                  <a:cubicBezTo>
                    <a:pt x="3288504" y="1407546"/>
                    <a:pt x="3285173" y="1415589"/>
                    <a:pt x="3279242" y="1421519"/>
                  </a:cubicBezTo>
                  <a:cubicBezTo>
                    <a:pt x="3273312" y="1427449"/>
                    <a:pt x="3265269" y="1430781"/>
                    <a:pt x="3256882" y="1430781"/>
                  </a:cubicBezTo>
                  <a:lnTo>
                    <a:pt x="31622" y="1430781"/>
                  </a:lnTo>
                  <a:cubicBezTo>
                    <a:pt x="14158" y="1430781"/>
                    <a:pt x="0" y="1416623"/>
                    <a:pt x="0" y="1399159"/>
                  </a:cubicBezTo>
                  <a:lnTo>
                    <a:pt x="0" y="31622"/>
                  </a:lnTo>
                  <a:cubicBezTo>
                    <a:pt x="0" y="14158"/>
                    <a:pt x="14158" y="0"/>
                    <a:pt x="31622" y="0"/>
                  </a:cubicBezTo>
                  <a:close/>
                </a:path>
              </a:pathLst>
            </a:custGeom>
            <a:solidFill>
              <a:srgbClr val="000000"/>
            </a:solidFill>
            <a:ln w="38100" cap="rnd">
              <a:solidFill>
                <a:srgbClr val="000000"/>
              </a:solidFill>
              <a:prstDash val="solid"/>
              <a:round/>
            </a:ln>
          </p:spPr>
        </p:sp>
        <p:sp>
          <p:nvSpPr>
            <p:cNvPr name="TextBox 6" id="6"/>
            <p:cNvSpPr txBox="true"/>
            <p:nvPr/>
          </p:nvSpPr>
          <p:spPr>
            <a:xfrm>
              <a:off x="0" y="-38100"/>
              <a:ext cx="3288504" cy="1468881"/>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145641" y="3672332"/>
            <a:ext cx="12486040" cy="5432497"/>
            <a:chOff x="0" y="0"/>
            <a:chExt cx="3288504" cy="1430781"/>
          </a:xfrm>
        </p:grpSpPr>
        <p:sp>
          <p:nvSpPr>
            <p:cNvPr name="Freeform 8" id="8"/>
            <p:cNvSpPr/>
            <p:nvPr/>
          </p:nvSpPr>
          <p:spPr>
            <a:xfrm flipH="false" flipV="false" rot="0">
              <a:off x="0" y="0"/>
              <a:ext cx="3288504" cy="1430781"/>
            </a:xfrm>
            <a:custGeom>
              <a:avLst/>
              <a:gdLst/>
              <a:ahLst/>
              <a:cxnLst/>
              <a:rect r="r" b="b" t="t" l="l"/>
              <a:pathLst>
                <a:path h="1430781" w="3288504">
                  <a:moveTo>
                    <a:pt x="31622" y="0"/>
                  </a:moveTo>
                  <a:lnTo>
                    <a:pt x="3256882" y="0"/>
                  </a:lnTo>
                  <a:cubicBezTo>
                    <a:pt x="3274347" y="0"/>
                    <a:pt x="3288504" y="14158"/>
                    <a:pt x="3288504" y="31622"/>
                  </a:cubicBezTo>
                  <a:lnTo>
                    <a:pt x="3288504" y="1399159"/>
                  </a:lnTo>
                  <a:cubicBezTo>
                    <a:pt x="3288504" y="1407546"/>
                    <a:pt x="3285173" y="1415589"/>
                    <a:pt x="3279242" y="1421519"/>
                  </a:cubicBezTo>
                  <a:cubicBezTo>
                    <a:pt x="3273312" y="1427449"/>
                    <a:pt x="3265269" y="1430781"/>
                    <a:pt x="3256882" y="1430781"/>
                  </a:cubicBezTo>
                  <a:lnTo>
                    <a:pt x="31622" y="1430781"/>
                  </a:lnTo>
                  <a:cubicBezTo>
                    <a:pt x="14158" y="1430781"/>
                    <a:pt x="0" y="1416623"/>
                    <a:pt x="0" y="1399159"/>
                  </a:cubicBezTo>
                  <a:lnTo>
                    <a:pt x="0" y="31622"/>
                  </a:lnTo>
                  <a:cubicBezTo>
                    <a:pt x="0" y="14158"/>
                    <a:pt x="14158" y="0"/>
                    <a:pt x="31622" y="0"/>
                  </a:cubicBezTo>
                  <a:close/>
                </a:path>
              </a:pathLst>
            </a:custGeom>
            <a:solidFill>
              <a:srgbClr val="FFFFFF"/>
            </a:solidFill>
            <a:ln w="38100" cap="rnd">
              <a:solidFill>
                <a:srgbClr val="000000"/>
              </a:solidFill>
              <a:prstDash val="solid"/>
              <a:round/>
            </a:ln>
          </p:spPr>
        </p:sp>
        <p:sp>
          <p:nvSpPr>
            <p:cNvPr name="TextBox 9" id="9"/>
            <p:cNvSpPr txBox="true"/>
            <p:nvPr/>
          </p:nvSpPr>
          <p:spPr>
            <a:xfrm>
              <a:off x="0" y="-38100"/>
              <a:ext cx="3288504" cy="1468881"/>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1741344" y="1591971"/>
            <a:ext cx="6426787" cy="2642605"/>
            <a:chOff x="0" y="0"/>
            <a:chExt cx="1692652" cy="695995"/>
          </a:xfrm>
        </p:grpSpPr>
        <p:sp>
          <p:nvSpPr>
            <p:cNvPr name="Freeform 11" id="11"/>
            <p:cNvSpPr/>
            <p:nvPr/>
          </p:nvSpPr>
          <p:spPr>
            <a:xfrm flipH="false" flipV="false" rot="0">
              <a:off x="0" y="0"/>
              <a:ext cx="1692652" cy="695995"/>
            </a:xfrm>
            <a:custGeom>
              <a:avLst/>
              <a:gdLst/>
              <a:ahLst/>
              <a:cxnLst/>
              <a:rect r="r" b="b" t="t" l="l"/>
              <a:pathLst>
                <a:path h="695995" w="1692652">
                  <a:moveTo>
                    <a:pt x="61436" y="0"/>
                  </a:moveTo>
                  <a:lnTo>
                    <a:pt x="1631215" y="0"/>
                  </a:lnTo>
                  <a:cubicBezTo>
                    <a:pt x="1647509" y="0"/>
                    <a:pt x="1663136" y="6473"/>
                    <a:pt x="1674657" y="17994"/>
                  </a:cubicBezTo>
                  <a:cubicBezTo>
                    <a:pt x="1686179" y="29516"/>
                    <a:pt x="1692652" y="45142"/>
                    <a:pt x="1692652" y="61436"/>
                  </a:cubicBezTo>
                  <a:lnTo>
                    <a:pt x="1692652" y="634559"/>
                  </a:lnTo>
                  <a:cubicBezTo>
                    <a:pt x="1692652" y="650853"/>
                    <a:pt x="1686179" y="666479"/>
                    <a:pt x="1674657" y="678001"/>
                  </a:cubicBezTo>
                  <a:cubicBezTo>
                    <a:pt x="1663136" y="689522"/>
                    <a:pt x="1647509" y="695995"/>
                    <a:pt x="1631215" y="695995"/>
                  </a:cubicBezTo>
                  <a:lnTo>
                    <a:pt x="61436" y="695995"/>
                  </a:lnTo>
                  <a:cubicBezTo>
                    <a:pt x="45142" y="695995"/>
                    <a:pt x="29516" y="689522"/>
                    <a:pt x="17994" y="678001"/>
                  </a:cubicBezTo>
                  <a:cubicBezTo>
                    <a:pt x="6473" y="666479"/>
                    <a:pt x="0" y="650853"/>
                    <a:pt x="0" y="634559"/>
                  </a:cubicBezTo>
                  <a:lnTo>
                    <a:pt x="0" y="61436"/>
                  </a:lnTo>
                  <a:cubicBezTo>
                    <a:pt x="0" y="45142"/>
                    <a:pt x="6473" y="29516"/>
                    <a:pt x="17994" y="17994"/>
                  </a:cubicBezTo>
                  <a:cubicBezTo>
                    <a:pt x="29516" y="6473"/>
                    <a:pt x="45142" y="0"/>
                    <a:pt x="61436" y="0"/>
                  </a:cubicBezTo>
                  <a:close/>
                </a:path>
              </a:pathLst>
            </a:custGeom>
            <a:solidFill>
              <a:srgbClr val="000000"/>
            </a:solidFill>
            <a:ln w="38100" cap="rnd">
              <a:solidFill>
                <a:srgbClr val="000000"/>
              </a:solidFill>
              <a:prstDash val="solid"/>
              <a:round/>
            </a:ln>
          </p:spPr>
        </p:sp>
        <p:sp>
          <p:nvSpPr>
            <p:cNvPr name="TextBox 12" id="12"/>
            <p:cNvSpPr txBox="true"/>
            <p:nvPr/>
          </p:nvSpPr>
          <p:spPr>
            <a:xfrm>
              <a:off x="0" y="-38100"/>
              <a:ext cx="1692652" cy="734095"/>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1673756" y="1421900"/>
            <a:ext cx="6426787" cy="2642605"/>
            <a:chOff x="0" y="0"/>
            <a:chExt cx="1692652" cy="695995"/>
          </a:xfrm>
        </p:grpSpPr>
        <p:sp>
          <p:nvSpPr>
            <p:cNvPr name="Freeform 14" id="14"/>
            <p:cNvSpPr/>
            <p:nvPr/>
          </p:nvSpPr>
          <p:spPr>
            <a:xfrm flipH="false" flipV="false" rot="0">
              <a:off x="0" y="0"/>
              <a:ext cx="1692652" cy="695995"/>
            </a:xfrm>
            <a:custGeom>
              <a:avLst/>
              <a:gdLst/>
              <a:ahLst/>
              <a:cxnLst/>
              <a:rect r="r" b="b" t="t" l="l"/>
              <a:pathLst>
                <a:path h="695995" w="1692652">
                  <a:moveTo>
                    <a:pt x="61436" y="0"/>
                  </a:moveTo>
                  <a:lnTo>
                    <a:pt x="1631215" y="0"/>
                  </a:lnTo>
                  <a:cubicBezTo>
                    <a:pt x="1647509" y="0"/>
                    <a:pt x="1663136" y="6473"/>
                    <a:pt x="1674657" y="17994"/>
                  </a:cubicBezTo>
                  <a:cubicBezTo>
                    <a:pt x="1686179" y="29516"/>
                    <a:pt x="1692652" y="45142"/>
                    <a:pt x="1692652" y="61436"/>
                  </a:cubicBezTo>
                  <a:lnTo>
                    <a:pt x="1692652" y="634559"/>
                  </a:lnTo>
                  <a:cubicBezTo>
                    <a:pt x="1692652" y="650853"/>
                    <a:pt x="1686179" y="666479"/>
                    <a:pt x="1674657" y="678001"/>
                  </a:cubicBezTo>
                  <a:cubicBezTo>
                    <a:pt x="1663136" y="689522"/>
                    <a:pt x="1647509" y="695995"/>
                    <a:pt x="1631215" y="695995"/>
                  </a:cubicBezTo>
                  <a:lnTo>
                    <a:pt x="61436" y="695995"/>
                  </a:lnTo>
                  <a:cubicBezTo>
                    <a:pt x="45142" y="695995"/>
                    <a:pt x="29516" y="689522"/>
                    <a:pt x="17994" y="678001"/>
                  </a:cubicBezTo>
                  <a:cubicBezTo>
                    <a:pt x="6473" y="666479"/>
                    <a:pt x="0" y="650853"/>
                    <a:pt x="0" y="634559"/>
                  </a:cubicBezTo>
                  <a:lnTo>
                    <a:pt x="0" y="61436"/>
                  </a:lnTo>
                  <a:cubicBezTo>
                    <a:pt x="0" y="45142"/>
                    <a:pt x="6473" y="29516"/>
                    <a:pt x="17994" y="17994"/>
                  </a:cubicBezTo>
                  <a:cubicBezTo>
                    <a:pt x="29516" y="6473"/>
                    <a:pt x="45142" y="0"/>
                    <a:pt x="61436" y="0"/>
                  </a:cubicBezTo>
                  <a:close/>
                </a:path>
              </a:pathLst>
            </a:custGeom>
            <a:solidFill>
              <a:srgbClr val="E5C82D"/>
            </a:solidFill>
            <a:ln w="38100" cap="rnd">
              <a:solidFill>
                <a:srgbClr val="000000"/>
              </a:solidFill>
              <a:prstDash val="solid"/>
              <a:round/>
            </a:ln>
          </p:spPr>
        </p:sp>
        <p:sp>
          <p:nvSpPr>
            <p:cNvPr name="TextBox 15" id="15"/>
            <p:cNvSpPr txBox="true"/>
            <p:nvPr/>
          </p:nvSpPr>
          <p:spPr>
            <a:xfrm>
              <a:off x="0" y="-38100"/>
              <a:ext cx="1692652" cy="734095"/>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a:grpSpLocks noChangeAspect="true"/>
          </p:cNvGrpSpPr>
          <p:nvPr/>
        </p:nvGrpSpPr>
        <p:grpSpPr>
          <a:xfrm rot="0">
            <a:off x="11975194" y="1355806"/>
            <a:ext cx="5972698" cy="5973893"/>
            <a:chOff x="0" y="0"/>
            <a:chExt cx="6348730" cy="6350000"/>
          </a:xfrm>
        </p:grpSpPr>
        <p:sp>
          <p:nvSpPr>
            <p:cNvPr name="Freeform 17" id="17"/>
            <p:cNvSpPr/>
            <p:nvPr/>
          </p:nvSpPr>
          <p:spPr>
            <a:xfrm flipH="false" flipV="false" rot="0">
              <a:off x="12700" y="524510"/>
              <a:ext cx="6324600" cy="5814060"/>
            </a:xfrm>
            <a:custGeom>
              <a:avLst/>
              <a:gdLst/>
              <a:ahLst/>
              <a:cxnLst/>
              <a:rect r="r" b="b" t="t" l="l"/>
              <a:pathLst>
                <a:path h="5814060" w="6324600">
                  <a:moveTo>
                    <a:pt x="5095240" y="0"/>
                  </a:moveTo>
                  <a:lnTo>
                    <a:pt x="5412740" y="0"/>
                  </a:lnTo>
                  <a:moveTo>
                    <a:pt x="5412740" y="0"/>
                  </a:moveTo>
                  <a:lnTo>
                    <a:pt x="6324600" y="0"/>
                  </a:lnTo>
                  <a:lnTo>
                    <a:pt x="6324600" y="5441950"/>
                  </a:lnTo>
                  <a:cubicBezTo>
                    <a:pt x="6324600" y="5599430"/>
                    <a:pt x="6225540" y="5735320"/>
                    <a:pt x="6087110" y="5788660"/>
                  </a:cubicBezTo>
                  <a:lnTo>
                    <a:pt x="6087110" y="5814060"/>
                  </a:lnTo>
                  <a:lnTo>
                    <a:pt x="372110" y="5814060"/>
                  </a:lnTo>
                  <a:cubicBezTo>
                    <a:pt x="167640" y="5812790"/>
                    <a:pt x="0" y="5645150"/>
                    <a:pt x="0" y="5440680"/>
                  </a:cubicBezTo>
                  <a:lnTo>
                    <a:pt x="0" y="0"/>
                  </a:lnTo>
                  <a:lnTo>
                    <a:pt x="5095240" y="0"/>
                  </a:lnTo>
                </a:path>
              </a:pathLst>
            </a:custGeom>
            <a:blipFill>
              <a:blip r:embed="rId6"/>
              <a:stretch>
                <a:fillRect l="-18493" t="0" r="-19397" b="0"/>
              </a:stretch>
            </a:blipFill>
          </p:spPr>
        </p:sp>
        <p:sp>
          <p:nvSpPr>
            <p:cNvPr name="Freeform 18" id="18"/>
            <p:cNvSpPr/>
            <p:nvPr/>
          </p:nvSpPr>
          <p:spPr>
            <a:xfrm flipH="false" flipV="false" rot="0">
              <a:off x="12700" y="12700"/>
              <a:ext cx="6324600" cy="698500"/>
            </a:xfrm>
            <a:custGeom>
              <a:avLst/>
              <a:gdLst/>
              <a:ahLst/>
              <a:cxnLst/>
              <a:rect r="r" b="b" t="t" l="l"/>
              <a:pathLst>
                <a:path h="698500" w="6324600">
                  <a:moveTo>
                    <a:pt x="6324600" y="372110"/>
                  </a:moveTo>
                  <a:lnTo>
                    <a:pt x="6324600" y="698500"/>
                  </a:lnTo>
                  <a:lnTo>
                    <a:pt x="5259070" y="698500"/>
                  </a:lnTo>
                  <a:moveTo>
                    <a:pt x="5259070" y="698500"/>
                  </a:moveTo>
                  <a:lnTo>
                    <a:pt x="0" y="698500"/>
                  </a:lnTo>
                  <a:lnTo>
                    <a:pt x="0" y="369570"/>
                  </a:lnTo>
                  <a:cubicBezTo>
                    <a:pt x="0" y="165100"/>
                    <a:pt x="165100" y="0"/>
                    <a:pt x="369570" y="0"/>
                  </a:cubicBezTo>
                  <a:lnTo>
                    <a:pt x="5952490" y="0"/>
                  </a:lnTo>
                  <a:cubicBezTo>
                    <a:pt x="6158230" y="0"/>
                    <a:pt x="6324600" y="166370"/>
                    <a:pt x="6324600" y="372110"/>
                  </a:cubicBezTo>
                </a:path>
              </a:pathLst>
            </a:custGeom>
            <a:solidFill>
              <a:srgbClr val="FF6702"/>
            </a:solidFill>
          </p:spPr>
        </p:sp>
        <p:sp>
          <p:nvSpPr>
            <p:cNvPr name="Freeform 19" id="19"/>
            <p:cNvSpPr/>
            <p:nvPr/>
          </p:nvSpPr>
          <p:spPr>
            <a:xfrm flipH="false" flipV="false" rot="0">
              <a:off x="4870450" y="236220"/>
              <a:ext cx="1106170" cy="279400"/>
            </a:xfrm>
            <a:custGeom>
              <a:avLst/>
              <a:gdLst/>
              <a:ahLst/>
              <a:cxnLst/>
              <a:rect r="r" b="b" t="t" l="l"/>
              <a:pathLst>
                <a:path h="279400" w="1106170">
                  <a:moveTo>
                    <a:pt x="279400" y="0"/>
                  </a:moveTo>
                  <a:lnTo>
                    <a:pt x="0" y="0"/>
                  </a:lnTo>
                  <a:lnTo>
                    <a:pt x="0" y="279400"/>
                  </a:lnTo>
                  <a:lnTo>
                    <a:pt x="279400" y="279400"/>
                  </a:lnTo>
                  <a:lnTo>
                    <a:pt x="279400" y="0"/>
                  </a:lnTo>
                  <a:close/>
                  <a:moveTo>
                    <a:pt x="1106170" y="0"/>
                  </a:moveTo>
                  <a:lnTo>
                    <a:pt x="826770" y="0"/>
                  </a:lnTo>
                  <a:lnTo>
                    <a:pt x="826770" y="279400"/>
                  </a:lnTo>
                  <a:lnTo>
                    <a:pt x="1106170" y="279400"/>
                  </a:lnTo>
                  <a:lnTo>
                    <a:pt x="1106170" y="0"/>
                  </a:lnTo>
                  <a:close/>
                  <a:moveTo>
                    <a:pt x="692150" y="0"/>
                  </a:moveTo>
                  <a:lnTo>
                    <a:pt x="412750" y="0"/>
                  </a:lnTo>
                  <a:lnTo>
                    <a:pt x="412750" y="279400"/>
                  </a:lnTo>
                  <a:lnTo>
                    <a:pt x="692150" y="279400"/>
                  </a:lnTo>
                  <a:lnTo>
                    <a:pt x="692150" y="0"/>
                  </a:lnTo>
                  <a:close/>
                </a:path>
              </a:pathLst>
            </a:custGeom>
            <a:solidFill>
              <a:srgbClr val="FFFFFF"/>
            </a:solidFill>
          </p:spPr>
        </p:sp>
        <p:sp>
          <p:nvSpPr>
            <p:cNvPr name="Freeform 20" id="20"/>
            <p:cNvSpPr/>
            <p:nvPr/>
          </p:nvSpPr>
          <p:spPr>
            <a:xfrm flipH="false" flipV="false" rot="0">
              <a:off x="0" y="0"/>
              <a:ext cx="6348730" cy="6350000"/>
            </a:xfrm>
            <a:custGeom>
              <a:avLst/>
              <a:gdLst/>
              <a:ahLst/>
              <a:cxnLst/>
              <a:rect r="r" b="b" t="t" l="l"/>
              <a:pathLst>
                <a:path h="6350000" w="6348730">
                  <a:moveTo>
                    <a:pt x="384810" y="6350000"/>
                  </a:moveTo>
                  <a:cubicBezTo>
                    <a:pt x="172720" y="6350000"/>
                    <a:pt x="0" y="6177280"/>
                    <a:pt x="0" y="5963920"/>
                  </a:cubicBezTo>
                  <a:lnTo>
                    <a:pt x="0" y="384810"/>
                  </a:lnTo>
                  <a:cubicBezTo>
                    <a:pt x="0" y="172720"/>
                    <a:pt x="172720" y="0"/>
                    <a:pt x="384810" y="0"/>
                  </a:cubicBezTo>
                  <a:lnTo>
                    <a:pt x="5965190" y="0"/>
                  </a:lnTo>
                  <a:cubicBezTo>
                    <a:pt x="6068060" y="0"/>
                    <a:pt x="6164580" y="40640"/>
                    <a:pt x="6236970" y="113030"/>
                  </a:cubicBezTo>
                  <a:cubicBezTo>
                    <a:pt x="6309360" y="185420"/>
                    <a:pt x="6348730" y="281940"/>
                    <a:pt x="6347460" y="384810"/>
                  </a:cubicBezTo>
                  <a:lnTo>
                    <a:pt x="6347460" y="5963920"/>
                  </a:lnTo>
                  <a:cubicBezTo>
                    <a:pt x="6347460" y="6122670"/>
                    <a:pt x="6248400" y="6266180"/>
                    <a:pt x="6102350" y="6323330"/>
                  </a:cubicBezTo>
                  <a:cubicBezTo>
                    <a:pt x="6056630" y="6341109"/>
                    <a:pt x="6012180" y="6350000"/>
                    <a:pt x="5962650" y="6350000"/>
                  </a:cubicBezTo>
                  <a:lnTo>
                    <a:pt x="384810" y="6350000"/>
                  </a:lnTo>
                  <a:lnTo>
                    <a:pt x="384810" y="6350000"/>
                  </a:lnTo>
                  <a:close/>
                  <a:moveTo>
                    <a:pt x="25400" y="5963920"/>
                  </a:moveTo>
                  <a:cubicBezTo>
                    <a:pt x="25400" y="6162040"/>
                    <a:pt x="186690" y="6323330"/>
                    <a:pt x="384810" y="6323330"/>
                  </a:cubicBezTo>
                  <a:lnTo>
                    <a:pt x="5963920" y="6323330"/>
                  </a:lnTo>
                  <a:cubicBezTo>
                    <a:pt x="6010910" y="6323330"/>
                    <a:pt x="6052820" y="6315710"/>
                    <a:pt x="6093460" y="6299200"/>
                  </a:cubicBezTo>
                  <a:cubicBezTo>
                    <a:pt x="6229350" y="6247130"/>
                    <a:pt x="6322060" y="6113780"/>
                    <a:pt x="6323330" y="5967730"/>
                  </a:cubicBezTo>
                  <a:lnTo>
                    <a:pt x="6322060" y="5965190"/>
                  </a:lnTo>
                  <a:lnTo>
                    <a:pt x="6322060" y="723900"/>
                  </a:lnTo>
                  <a:lnTo>
                    <a:pt x="25400" y="723900"/>
                  </a:lnTo>
                  <a:lnTo>
                    <a:pt x="25400" y="5963920"/>
                  </a:lnTo>
                  <a:close/>
                  <a:moveTo>
                    <a:pt x="6324600" y="697230"/>
                  </a:moveTo>
                  <a:lnTo>
                    <a:pt x="6324600" y="384810"/>
                  </a:lnTo>
                  <a:cubicBezTo>
                    <a:pt x="6324600" y="186690"/>
                    <a:pt x="6163310" y="25400"/>
                    <a:pt x="5965190" y="25400"/>
                  </a:cubicBezTo>
                  <a:lnTo>
                    <a:pt x="386080" y="25400"/>
                  </a:lnTo>
                  <a:cubicBezTo>
                    <a:pt x="187960" y="25400"/>
                    <a:pt x="26670" y="186690"/>
                    <a:pt x="26670" y="384810"/>
                  </a:cubicBezTo>
                  <a:lnTo>
                    <a:pt x="26670" y="697230"/>
                  </a:lnTo>
                  <a:lnTo>
                    <a:pt x="6324600" y="697230"/>
                  </a:lnTo>
                  <a:close/>
                  <a:moveTo>
                    <a:pt x="5697220" y="527050"/>
                  </a:moveTo>
                  <a:cubicBezTo>
                    <a:pt x="5690870" y="527050"/>
                    <a:pt x="5684520" y="521970"/>
                    <a:pt x="5684520" y="514350"/>
                  </a:cubicBezTo>
                  <a:lnTo>
                    <a:pt x="5684520" y="234950"/>
                  </a:lnTo>
                  <a:cubicBezTo>
                    <a:pt x="5684520" y="228600"/>
                    <a:pt x="5689600" y="222250"/>
                    <a:pt x="5697220" y="222250"/>
                  </a:cubicBezTo>
                  <a:lnTo>
                    <a:pt x="5976620" y="222250"/>
                  </a:lnTo>
                  <a:cubicBezTo>
                    <a:pt x="5980430" y="222250"/>
                    <a:pt x="5984240" y="223520"/>
                    <a:pt x="5986780" y="227330"/>
                  </a:cubicBezTo>
                  <a:cubicBezTo>
                    <a:pt x="5989320" y="229870"/>
                    <a:pt x="5989320" y="232410"/>
                    <a:pt x="5989320" y="236220"/>
                  </a:cubicBezTo>
                  <a:lnTo>
                    <a:pt x="5989320" y="514350"/>
                  </a:lnTo>
                  <a:cubicBezTo>
                    <a:pt x="5989320" y="520700"/>
                    <a:pt x="5984240" y="527050"/>
                    <a:pt x="5976620" y="527050"/>
                  </a:cubicBezTo>
                  <a:lnTo>
                    <a:pt x="5697220" y="527050"/>
                  </a:lnTo>
                  <a:close/>
                  <a:moveTo>
                    <a:pt x="5963920" y="501650"/>
                  </a:moveTo>
                  <a:lnTo>
                    <a:pt x="5963920" y="248920"/>
                  </a:lnTo>
                  <a:lnTo>
                    <a:pt x="5711190" y="248920"/>
                  </a:lnTo>
                  <a:lnTo>
                    <a:pt x="5711190" y="501650"/>
                  </a:lnTo>
                  <a:lnTo>
                    <a:pt x="5963920" y="501650"/>
                  </a:lnTo>
                  <a:close/>
                  <a:moveTo>
                    <a:pt x="5284470" y="527050"/>
                  </a:moveTo>
                  <a:cubicBezTo>
                    <a:pt x="5278120" y="527050"/>
                    <a:pt x="5271770" y="521970"/>
                    <a:pt x="5271770" y="514350"/>
                  </a:cubicBezTo>
                  <a:lnTo>
                    <a:pt x="5271770" y="234950"/>
                  </a:lnTo>
                  <a:cubicBezTo>
                    <a:pt x="5271770" y="228600"/>
                    <a:pt x="5276850" y="222250"/>
                    <a:pt x="5284470" y="222250"/>
                  </a:cubicBezTo>
                  <a:lnTo>
                    <a:pt x="5563870" y="222250"/>
                  </a:lnTo>
                  <a:cubicBezTo>
                    <a:pt x="5567680" y="222250"/>
                    <a:pt x="5571490" y="223520"/>
                    <a:pt x="5574030" y="227330"/>
                  </a:cubicBezTo>
                  <a:cubicBezTo>
                    <a:pt x="5576570" y="229870"/>
                    <a:pt x="5576570" y="232410"/>
                    <a:pt x="5576570" y="236220"/>
                  </a:cubicBezTo>
                  <a:lnTo>
                    <a:pt x="5576570" y="514350"/>
                  </a:lnTo>
                  <a:cubicBezTo>
                    <a:pt x="5576570" y="520700"/>
                    <a:pt x="5571490" y="527050"/>
                    <a:pt x="5563870" y="527050"/>
                  </a:cubicBezTo>
                  <a:lnTo>
                    <a:pt x="5284470" y="527050"/>
                  </a:lnTo>
                  <a:close/>
                  <a:moveTo>
                    <a:pt x="5551170" y="501650"/>
                  </a:moveTo>
                  <a:lnTo>
                    <a:pt x="5551170" y="248920"/>
                  </a:lnTo>
                  <a:lnTo>
                    <a:pt x="5298440" y="248920"/>
                  </a:lnTo>
                  <a:lnTo>
                    <a:pt x="5298440" y="501650"/>
                  </a:lnTo>
                  <a:lnTo>
                    <a:pt x="5551170" y="501650"/>
                  </a:lnTo>
                  <a:close/>
                  <a:moveTo>
                    <a:pt x="4870450" y="527050"/>
                  </a:moveTo>
                  <a:cubicBezTo>
                    <a:pt x="4864100" y="527050"/>
                    <a:pt x="4857750" y="521970"/>
                    <a:pt x="4857750" y="514350"/>
                  </a:cubicBezTo>
                  <a:lnTo>
                    <a:pt x="4857750" y="234950"/>
                  </a:lnTo>
                  <a:cubicBezTo>
                    <a:pt x="4857750" y="228600"/>
                    <a:pt x="4862830" y="222250"/>
                    <a:pt x="4870450" y="222250"/>
                  </a:cubicBezTo>
                  <a:lnTo>
                    <a:pt x="5149850" y="222250"/>
                  </a:lnTo>
                  <a:cubicBezTo>
                    <a:pt x="5153660" y="222250"/>
                    <a:pt x="5157470" y="223520"/>
                    <a:pt x="5160010" y="227330"/>
                  </a:cubicBezTo>
                  <a:cubicBezTo>
                    <a:pt x="5162550" y="229870"/>
                    <a:pt x="5162550" y="232410"/>
                    <a:pt x="5162550" y="236220"/>
                  </a:cubicBezTo>
                  <a:lnTo>
                    <a:pt x="5162550" y="514350"/>
                  </a:lnTo>
                  <a:cubicBezTo>
                    <a:pt x="5162550" y="520700"/>
                    <a:pt x="5157470" y="527050"/>
                    <a:pt x="5149850" y="527050"/>
                  </a:cubicBezTo>
                  <a:lnTo>
                    <a:pt x="4870450" y="527050"/>
                  </a:lnTo>
                  <a:close/>
                  <a:moveTo>
                    <a:pt x="5137150" y="501650"/>
                  </a:moveTo>
                  <a:lnTo>
                    <a:pt x="5137150" y="248920"/>
                  </a:lnTo>
                  <a:lnTo>
                    <a:pt x="4884420" y="248920"/>
                  </a:lnTo>
                  <a:lnTo>
                    <a:pt x="4884420" y="501650"/>
                  </a:lnTo>
                  <a:lnTo>
                    <a:pt x="5137150" y="501650"/>
                  </a:lnTo>
                  <a:close/>
                  <a:moveTo>
                    <a:pt x="5908040" y="458470"/>
                  </a:moveTo>
                  <a:cubicBezTo>
                    <a:pt x="5905500" y="458470"/>
                    <a:pt x="5901690" y="457200"/>
                    <a:pt x="5899150" y="455930"/>
                  </a:cubicBezTo>
                  <a:lnTo>
                    <a:pt x="5838190" y="394970"/>
                  </a:lnTo>
                  <a:lnTo>
                    <a:pt x="5777230" y="455930"/>
                  </a:lnTo>
                  <a:cubicBezTo>
                    <a:pt x="5773420" y="459740"/>
                    <a:pt x="5770880" y="459740"/>
                    <a:pt x="5768340" y="459740"/>
                  </a:cubicBezTo>
                  <a:cubicBezTo>
                    <a:pt x="5765800" y="459740"/>
                    <a:pt x="5761990" y="458470"/>
                    <a:pt x="5759450" y="457200"/>
                  </a:cubicBezTo>
                  <a:cubicBezTo>
                    <a:pt x="5754370" y="450850"/>
                    <a:pt x="5754370" y="443230"/>
                    <a:pt x="5758180" y="438150"/>
                  </a:cubicBezTo>
                  <a:lnTo>
                    <a:pt x="5819140" y="377190"/>
                  </a:lnTo>
                  <a:lnTo>
                    <a:pt x="5758180" y="316230"/>
                  </a:lnTo>
                  <a:cubicBezTo>
                    <a:pt x="5753100" y="311150"/>
                    <a:pt x="5753100" y="302260"/>
                    <a:pt x="5758180" y="297180"/>
                  </a:cubicBezTo>
                  <a:cubicBezTo>
                    <a:pt x="5760720" y="294640"/>
                    <a:pt x="5763260" y="293370"/>
                    <a:pt x="5767070" y="293370"/>
                  </a:cubicBezTo>
                  <a:cubicBezTo>
                    <a:pt x="5770880" y="293370"/>
                    <a:pt x="5774690" y="294640"/>
                    <a:pt x="5775960" y="297180"/>
                  </a:cubicBezTo>
                  <a:lnTo>
                    <a:pt x="5836920" y="358140"/>
                  </a:lnTo>
                  <a:lnTo>
                    <a:pt x="5897880" y="297180"/>
                  </a:lnTo>
                  <a:cubicBezTo>
                    <a:pt x="5900420" y="294640"/>
                    <a:pt x="5902960" y="293370"/>
                    <a:pt x="5906770" y="293370"/>
                  </a:cubicBezTo>
                  <a:cubicBezTo>
                    <a:pt x="5910580" y="293370"/>
                    <a:pt x="5914390" y="294640"/>
                    <a:pt x="5915660" y="297180"/>
                  </a:cubicBezTo>
                  <a:cubicBezTo>
                    <a:pt x="5920740" y="302260"/>
                    <a:pt x="5920740" y="311150"/>
                    <a:pt x="5915660" y="316230"/>
                  </a:cubicBezTo>
                  <a:lnTo>
                    <a:pt x="5854700" y="377190"/>
                  </a:lnTo>
                  <a:lnTo>
                    <a:pt x="5915660" y="438150"/>
                  </a:lnTo>
                  <a:cubicBezTo>
                    <a:pt x="5920740" y="443230"/>
                    <a:pt x="5920740" y="452120"/>
                    <a:pt x="5915660" y="457200"/>
                  </a:cubicBezTo>
                  <a:cubicBezTo>
                    <a:pt x="5914390" y="458470"/>
                    <a:pt x="5910580" y="458470"/>
                    <a:pt x="5908040" y="458470"/>
                  </a:cubicBezTo>
                  <a:close/>
                  <a:moveTo>
                    <a:pt x="5346700" y="458470"/>
                  </a:moveTo>
                  <a:cubicBezTo>
                    <a:pt x="5340350" y="458470"/>
                    <a:pt x="5334000" y="452120"/>
                    <a:pt x="5334000" y="445770"/>
                  </a:cubicBezTo>
                  <a:lnTo>
                    <a:pt x="5334000" y="306070"/>
                  </a:lnTo>
                  <a:cubicBezTo>
                    <a:pt x="5334000" y="299720"/>
                    <a:pt x="5339080" y="293370"/>
                    <a:pt x="5346700" y="293370"/>
                  </a:cubicBezTo>
                  <a:lnTo>
                    <a:pt x="5500370" y="293370"/>
                  </a:lnTo>
                  <a:cubicBezTo>
                    <a:pt x="5506720" y="293370"/>
                    <a:pt x="5513070" y="298450"/>
                    <a:pt x="5513070" y="306070"/>
                  </a:cubicBezTo>
                  <a:lnTo>
                    <a:pt x="5513070" y="445770"/>
                  </a:lnTo>
                  <a:cubicBezTo>
                    <a:pt x="5513070" y="452120"/>
                    <a:pt x="5507990" y="458470"/>
                    <a:pt x="5500370" y="458470"/>
                  </a:cubicBezTo>
                  <a:lnTo>
                    <a:pt x="5346700" y="458470"/>
                  </a:lnTo>
                  <a:close/>
                  <a:moveTo>
                    <a:pt x="5488940" y="431800"/>
                  </a:moveTo>
                  <a:lnTo>
                    <a:pt x="5488940" y="351790"/>
                  </a:lnTo>
                  <a:lnTo>
                    <a:pt x="5360670" y="351790"/>
                  </a:lnTo>
                  <a:lnTo>
                    <a:pt x="5360670" y="431800"/>
                  </a:lnTo>
                  <a:lnTo>
                    <a:pt x="5488940" y="431800"/>
                  </a:lnTo>
                  <a:close/>
                  <a:moveTo>
                    <a:pt x="4922520" y="457200"/>
                  </a:moveTo>
                  <a:cubicBezTo>
                    <a:pt x="4916170" y="457200"/>
                    <a:pt x="4911090" y="452120"/>
                    <a:pt x="4911090" y="444500"/>
                  </a:cubicBezTo>
                  <a:cubicBezTo>
                    <a:pt x="4911090" y="436880"/>
                    <a:pt x="4917440" y="431800"/>
                    <a:pt x="4923790" y="431800"/>
                  </a:cubicBezTo>
                  <a:lnTo>
                    <a:pt x="5095240" y="431800"/>
                  </a:lnTo>
                  <a:cubicBezTo>
                    <a:pt x="5102860" y="431800"/>
                    <a:pt x="5107940" y="438150"/>
                    <a:pt x="5107940" y="444500"/>
                  </a:cubicBezTo>
                  <a:cubicBezTo>
                    <a:pt x="5107940" y="450850"/>
                    <a:pt x="5101590" y="457200"/>
                    <a:pt x="5095240" y="457200"/>
                  </a:cubicBezTo>
                  <a:lnTo>
                    <a:pt x="4923790" y="457200"/>
                  </a:lnTo>
                  <a:cubicBezTo>
                    <a:pt x="4925060" y="457200"/>
                    <a:pt x="4923790" y="457200"/>
                    <a:pt x="4922520" y="457200"/>
                  </a:cubicBezTo>
                  <a:close/>
                </a:path>
              </a:pathLst>
            </a:custGeom>
            <a:solidFill>
              <a:srgbClr val="000000"/>
            </a:solidFill>
          </p:spPr>
        </p:sp>
      </p:grpSp>
      <p:grpSp>
        <p:nvGrpSpPr>
          <p:cNvPr name="Group 21" id="21"/>
          <p:cNvGrpSpPr/>
          <p:nvPr/>
        </p:nvGrpSpPr>
        <p:grpSpPr>
          <a:xfrm rot="0">
            <a:off x="1028700" y="869471"/>
            <a:ext cx="318458" cy="318458"/>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6702"/>
            </a:solidFill>
            <a:ln w="38100" cap="sq">
              <a:solidFill>
                <a:srgbClr val="000000"/>
              </a:solidFill>
              <a:prstDash val="solid"/>
              <a:miter/>
            </a:ln>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422886" y="869471"/>
            <a:ext cx="318458" cy="318458"/>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C82D"/>
            </a:solidFill>
            <a:ln w="38100" cap="sq">
              <a:solidFill>
                <a:srgbClr val="000000"/>
              </a:solidFill>
              <a:prstDash val="solid"/>
              <a:miter/>
            </a:ln>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1817544" y="869471"/>
            <a:ext cx="318458" cy="318458"/>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03F"/>
            </a:solidFill>
            <a:ln w="38100" cap="sq">
              <a:solidFill>
                <a:srgbClr val="000000"/>
              </a:solidFill>
              <a:prstDash val="solid"/>
              <a:miter/>
            </a:ln>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2520815" y="2063678"/>
            <a:ext cx="4732668" cy="1762125"/>
          </a:xfrm>
          <a:prstGeom prst="rect">
            <a:avLst/>
          </a:prstGeom>
        </p:spPr>
        <p:txBody>
          <a:bodyPr anchor="t" rtlCol="false" tIns="0" lIns="0" bIns="0" rIns="0">
            <a:spAutoFit/>
          </a:bodyPr>
          <a:lstStyle/>
          <a:p>
            <a:pPr algn="l">
              <a:lnSpc>
                <a:spcPts val="6600"/>
              </a:lnSpc>
            </a:pPr>
            <a:r>
              <a:rPr lang="en-US" sz="6000">
                <a:solidFill>
                  <a:srgbClr val="000000"/>
                </a:solidFill>
                <a:latin typeface="Poppins Bold"/>
              </a:rPr>
              <a:t>LATAR BELAKANG</a:t>
            </a:r>
          </a:p>
        </p:txBody>
      </p:sp>
      <p:sp>
        <p:nvSpPr>
          <p:cNvPr name="Freeform 31" id="31"/>
          <p:cNvSpPr/>
          <p:nvPr/>
        </p:nvSpPr>
        <p:spPr>
          <a:xfrm flipH="false" flipV="false" rot="-1619042">
            <a:off x="6186692" y="1435926"/>
            <a:ext cx="2403938" cy="985615"/>
          </a:xfrm>
          <a:custGeom>
            <a:avLst/>
            <a:gdLst/>
            <a:ahLst/>
            <a:cxnLst/>
            <a:rect r="r" b="b" t="t" l="l"/>
            <a:pathLst>
              <a:path h="985615" w="2403938">
                <a:moveTo>
                  <a:pt x="0" y="0"/>
                </a:moveTo>
                <a:lnTo>
                  <a:pt x="2403938" y="0"/>
                </a:lnTo>
                <a:lnTo>
                  <a:pt x="2403938" y="985614"/>
                </a:lnTo>
                <a:lnTo>
                  <a:pt x="0" y="98561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2" id="32"/>
          <p:cNvSpPr/>
          <p:nvPr/>
        </p:nvSpPr>
        <p:spPr>
          <a:xfrm flipH="false" flipV="false" rot="1143086">
            <a:off x="16529766" y="5422116"/>
            <a:ext cx="918303" cy="1533700"/>
          </a:xfrm>
          <a:custGeom>
            <a:avLst/>
            <a:gdLst/>
            <a:ahLst/>
            <a:cxnLst/>
            <a:rect r="r" b="b" t="t" l="l"/>
            <a:pathLst>
              <a:path h="1533700" w="918303">
                <a:moveTo>
                  <a:pt x="0" y="0"/>
                </a:moveTo>
                <a:lnTo>
                  <a:pt x="918303" y="0"/>
                </a:lnTo>
                <a:lnTo>
                  <a:pt x="918303" y="1533701"/>
                </a:lnTo>
                <a:lnTo>
                  <a:pt x="0" y="15337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33" id="33"/>
          <p:cNvSpPr txBox="true"/>
          <p:nvPr/>
        </p:nvSpPr>
        <p:spPr>
          <a:xfrm rot="0">
            <a:off x="1817544" y="4324351"/>
            <a:ext cx="9762986" cy="4552949"/>
          </a:xfrm>
          <a:prstGeom prst="rect">
            <a:avLst/>
          </a:prstGeom>
        </p:spPr>
        <p:txBody>
          <a:bodyPr anchor="t" rtlCol="false" tIns="0" lIns="0" bIns="0" rIns="0">
            <a:spAutoFit/>
          </a:bodyPr>
          <a:lstStyle/>
          <a:p>
            <a:pPr algn="just">
              <a:lnSpc>
                <a:spcPts val="3000"/>
              </a:lnSpc>
            </a:pPr>
            <a:r>
              <a:rPr lang="en-US" sz="2000">
                <a:solidFill>
                  <a:srgbClr val="000000"/>
                </a:solidFill>
                <a:latin typeface="Montserrat"/>
              </a:rPr>
              <a:t>Kebuthan pendidikan yang terus berubah menuntut adanya pembaruan dalam kurikulum yang dapat megakomodir metode pengajaran yang lebih inovatif dan relevan dengan kehidupan siswa di era digital. Media pembelajaran yang lebih dinamis dan adaptif, yang dapat disesuaikan untuk memenuhi kebutuhan individu setiap siswa. Tantangan besar pendidikan saat ini adalah menciptakan akses dan pemerataan pendidikan. Oleh karena itu, pentingnya untuk membuat  Website pendidikan yang dapat diakses dari mana saja dengan koneksi internet sehingga dapat memberikan kesempatan belajar dan berkembang bagi semua anak.</a:t>
            </a:r>
          </a:p>
          <a:p>
            <a:pPr algn="just">
              <a:lnSpc>
                <a:spcPts val="3000"/>
              </a:lnSpc>
            </a:pPr>
            <a:r>
              <a:rPr lang="en-US" sz="2000">
                <a:solidFill>
                  <a:srgbClr val="000000"/>
                </a:solidFill>
                <a:latin typeface="Montserrat"/>
              </a:rPr>
              <a:t>Tantangan lainnya adalah kehilangan minat belajar karena terlalu sering bermain gadget. Tantangan ini juga dapat diatasi dengan adanya website ini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6702"/>
        </a:solidFill>
      </p:bgPr>
    </p:bg>
    <p:spTree>
      <p:nvGrpSpPr>
        <p:cNvPr id="1" name=""/>
        <p:cNvGrpSpPr/>
        <p:nvPr/>
      </p:nvGrpSpPr>
      <p:grpSpPr>
        <a:xfrm>
          <a:off x="0" y="0"/>
          <a:ext cx="0" cy="0"/>
          <a:chOff x="0" y="0"/>
          <a:chExt cx="0" cy="0"/>
        </a:xfrm>
      </p:grpSpPr>
      <p:grpSp>
        <p:nvGrpSpPr>
          <p:cNvPr name="Group 2" id="2"/>
          <p:cNvGrpSpPr/>
          <p:nvPr/>
        </p:nvGrpSpPr>
        <p:grpSpPr>
          <a:xfrm rot="0">
            <a:off x="1028700" y="869471"/>
            <a:ext cx="318458" cy="31845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6702"/>
            </a:solidFill>
            <a:ln w="38100" cap="sq">
              <a:solidFill>
                <a:srgbClr val="00000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22886" y="869471"/>
            <a:ext cx="318458" cy="31845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C82D"/>
            </a:solidFill>
            <a:ln w="38100"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17544" y="869471"/>
            <a:ext cx="318458" cy="31845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03F"/>
            </a:solidFill>
            <a:ln w="38100" cap="sq">
              <a:solidFill>
                <a:srgbClr val="000000"/>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5400000">
            <a:off x="-3518679" y="7198522"/>
            <a:ext cx="25325357" cy="18994018"/>
            <a:chOff x="0" y="0"/>
            <a:chExt cx="812800" cy="609600"/>
          </a:xfrm>
        </p:grpSpPr>
        <p:sp>
          <p:nvSpPr>
            <p:cNvPr name="Freeform 12" id="12"/>
            <p:cNvSpPr/>
            <p:nvPr/>
          </p:nvSpPr>
          <p:spPr>
            <a:xfrm flipH="false" flipV="false" rot="0">
              <a:off x="0" y="0"/>
              <a:ext cx="812800" cy="609600"/>
            </a:xfrm>
            <a:custGeom>
              <a:avLst/>
              <a:gdLst/>
              <a:ahLst/>
              <a:cxnLst/>
              <a:rect r="r" b="b" t="t" l="l"/>
              <a:pathLst>
                <a:path h="609600" w="812800">
                  <a:moveTo>
                    <a:pt x="203200" y="0"/>
                  </a:moveTo>
                  <a:lnTo>
                    <a:pt x="812800" y="0"/>
                  </a:lnTo>
                  <a:lnTo>
                    <a:pt x="609600" y="609600"/>
                  </a:lnTo>
                  <a:lnTo>
                    <a:pt x="0" y="609600"/>
                  </a:lnTo>
                  <a:lnTo>
                    <a:pt x="203200" y="0"/>
                  </a:lnTo>
                  <a:close/>
                </a:path>
              </a:pathLst>
            </a:custGeom>
            <a:solidFill>
              <a:srgbClr val="20B5D3"/>
            </a:solidFill>
            <a:ln w="38100" cap="sq">
              <a:solidFill>
                <a:srgbClr val="000000"/>
              </a:solidFill>
              <a:prstDash val="solid"/>
              <a:miter/>
            </a:ln>
          </p:spPr>
        </p:sp>
        <p:sp>
          <p:nvSpPr>
            <p:cNvPr name="TextBox 13" id="13"/>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187929" y="2266836"/>
            <a:ext cx="16071371" cy="8808293"/>
            <a:chOff x="0" y="0"/>
            <a:chExt cx="4232789" cy="2319880"/>
          </a:xfrm>
        </p:grpSpPr>
        <p:sp>
          <p:nvSpPr>
            <p:cNvPr name="Freeform 15" id="15"/>
            <p:cNvSpPr/>
            <p:nvPr/>
          </p:nvSpPr>
          <p:spPr>
            <a:xfrm flipH="false" flipV="false" rot="0">
              <a:off x="0" y="0"/>
              <a:ext cx="4232789" cy="2319880"/>
            </a:xfrm>
            <a:custGeom>
              <a:avLst/>
              <a:gdLst/>
              <a:ahLst/>
              <a:cxnLst/>
              <a:rect r="r" b="b" t="t" l="l"/>
              <a:pathLst>
                <a:path h="2319880" w="4232789">
                  <a:moveTo>
                    <a:pt x="24568" y="0"/>
                  </a:moveTo>
                  <a:lnTo>
                    <a:pt x="4208221" y="0"/>
                  </a:lnTo>
                  <a:cubicBezTo>
                    <a:pt x="4221790" y="0"/>
                    <a:pt x="4232789" y="10999"/>
                    <a:pt x="4232789" y="24568"/>
                  </a:cubicBezTo>
                  <a:lnTo>
                    <a:pt x="4232789" y="2295312"/>
                  </a:lnTo>
                  <a:cubicBezTo>
                    <a:pt x="4232789" y="2308880"/>
                    <a:pt x="4221790" y="2319880"/>
                    <a:pt x="4208221" y="2319880"/>
                  </a:cubicBezTo>
                  <a:lnTo>
                    <a:pt x="24568" y="2319880"/>
                  </a:lnTo>
                  <a:cubicBezTo>
                    <a:pt x="10999" y="2319880"/>
                    <a:pt x="0" y="2308880"/>
                    <a:pt x="0" y="2295312"/>
                  </a:cubicBezTo>
                  <a:lnTo>
                    <a:pt x="0" y="24568"/>
                  </a:lnTo>
                  <a:cubicBezTo>
                    <a:pt x="0" y="10999"/>
                    <a:pt x="10999" y="0"/>
                    <a:pt x="24568" y="0"/>
                  </a:cubicBezTo>
                  <a:close/>
                </a:path>
              </a:pathLst>
            </a:custGeom>
            <a:solidFill>
              <a:srgbClr val="000000"/>
            </a:solidFill>
            <a:ln w="38100" cap="rnd">
              <a:solidFill>
                <a:srgbClr val="000000"/>
              </a:solidFill>
              <a:prstDash val="solid"/>
              <a:round/>
            </a:ln>
          </p:spPr>
        </p:sp>
        <p:sp>
          <p:nvSpPr>
            <p:cNvPr name="TextBox 16" id="16"/>
            <p:cNvSpPr txBox="true"/>
            <p:nvPr/>
          </p:nvSpPr>
          <p:spPr>
            <a:xfrm>
              <a:off x="0" y="-38100"/>
              <a:ext cx="4232789" cy="235798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028700" y="2136182"/>
            <a:ext cx="16052955" cy="8938947"/>
            <a:chOff x="0" y="0"/>
            <a:chExt cx="4227939" cy="2354291"/>
          </a:xfrm>
        </p:grpSpPr>
        <p:sp>
          <p:nvSpPr>
            <p:cNvPr name="Freeform 18" id="18"/>
            <p:cNvSpPr/>
            <p:nvPr/>
          </p:nvSpPr>
          <p:spPr>
            <a:xfrm flipH="false" flipV="false" rot="0">
              <a:off x="0" y="0"/>
              <a:ext cx="4227939" cy="2354291"/>
            </a:xfrm>
            <a:custGeom>
              <a:avLst/>
              <a:gdLst/>
              <a:ahLst/>
              <a:cxnLst/>
              <a:rect r="r" b="b" t="t" l="l"/>
              <a:pathLst>
                <a:path h="2354291" w="4227939">
                  <a:moveTo>
                    <a:pt x="24596" y="0"/>
                  </a:moveTo>
                  <a:lnTo>
                    <a:pt x="4203343" y="0"/>
                  </a:lnTo>
                  <a:cubicBezTo>
                    <a:pt x="4209866" y="0"/>
                    <a:pt x="4216122" y="2591"/>
                    <a:pt x="4220735" y="7204"/>
                  </a:cubicBezTo>
                  <a:cubicBezTo>
                    <a:pt x="4225348" y="11817"/>
                    <a:pt x="4227939" y="18073"/>
                    <a:pt x="4227939" y="24596"/>
                  </a:cubicBezTo>
                  <a:lnTo>
                    <a:pt x="4227939" y="2329695"/>
                  </a:lnTo>
                  <a:cubicBezTo>
                    <a:pt x="4227939" y="2343279"/>
                    <a:pt x="4216927" y="2354291"/>
                    <a:pt x="4203343" y="2354291"/>
                  </a:cubicBezTo>
                  <a:lnTo>
                    <a:pt x="24596" y="2354291"/>
                  </a:lnTo>
                  <a:cubicBezTo>
                    <a:pt x="11012" y="2354291"/>
                    <a:pt x="0" y="2343279"/>
                    <a:pt x="0" y="2329695"/>
                  </a:cubicBezTo>
                  <a:lnTo>
                    <a:pt x="0" y="24596"/>
                  </a:lnTo>
                  <a:cubicBezTo>
                    <a:pt x="0" y="11012"/>
                    <a:pt x="11012" y="0"/>
                    <a:pt x="24596" y="0"/>
                  </a:cubicBezTo>
                  <a:close/>
                </a:path>
              </a:pathLst>
            </a:custGeom>
            <a:solidFill>
              <a:srgbClr val="FFFFFF"/>
            </a:solidFill>
            <a:ln w="38100" cap="rnd">
              <a:solidFill>
                <a:srgbClr val="000000"/>
              </a:solidFill>
              <a:prstDash val="solid"/>
              <a:round/>
            </a:ln>
          </p:spPr>
        </p:sp>
        <p:sp>
          <p:nvSpPr>
            <p:cNvPr name="TextBox 19" id="19"/>
            <p:cNvSpPr txBox="true"/>
            <p:nvPr/>
          </p:nvSpPr>
          <p:spPr>
            <a:xfrm>
              <a:off x="0" y="-38100"/>
              <a:ext cx="4227939" cy="2392391"/>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3519743" y="1504120"/>
            <a:ext cx="11551484" cy="1525433"/>
            <a:chOff x="0" y="0"/>
            <a:chExt cx="3042366" cy="401760"/>
          </a:xfrm>
        </p:grpSpPr>
        <p:sp>
          <p:nvSpPr>
            <p:cNvPr name="Freeform 21" id="21"/>
            <p:cNvSpPr/>
            <p:nvPr/>
          </p:nvSpPr>
          <p:spPr>
            <a:xfrm flipH="false" flipV="false" rot="0">
              <a:off x="0" y="0"/>
              <a:ext cx="3042366" cy="401760"/>
            </a:xfrm>
            <a:custGeom>
              <a:avLst/>
              <a:gdLst/>
              <a:ahLst/>
              <a:cxnLst/>
              <a:rect r="r" b="b" t="t" l="l"/>
              <a:pathLst>
                <a:path h="401760" w="3042366">
                  <a:moveTo>
                    <a:pt x="21447" y="0"/>
                  </a:moveTo>
                  <a:lnTo>
                    <a:pt x="3020919" y="0"/>
                  </a:lnTo>
                  <a:cubicBezTo>
                    <a:pt x="3032764" y="0"/>
                    <a:pt x="3042366" y="9602"/>
                    <a:pt x="3042366" y="21447"/>
                  </a:cubicBezTo>
                  <a:lnTo>
                    <a:pt x="3042366" y="380313"/>
                  </a:lnTo>
                  <a:cubicBezTo>
                    <a:pt x="3042366" y="386001"/>
                    <a:pt x="3040107" y="391457"/>
                    <a:pt x="3036085" y="395479"/>
                  </a:cubicBezTo>
                  <a:cubicBezTo>
                    <a:pt x="3032063" y="399501"/>
                    <a:pt x="3026608" y="401760"/>
                    <a:pt x="3020919" y="401760"/>
                  </a:cubicBezTo>
                  <a:lnTo>
                    <a:pt x="21447" y="401760"/>
                  </a:lnTo>
                  <a:cubicBezTo>
                    <a:pt x="15759" y="401760"/>
                    <a:pt x="10304" y="399501"/>
                    <a:pt x="6282" y="395479"/>
                  </a:cubicBezTo>
                  <a:cubicBezTo>
                    <a:pt x="2260" y="391457"/>
                    <a:pt x="0" y="386001"/>
                    <a:pt x="0" y="380313"/>
                  </a:cubicBezTo>
                  <a:lnTo>
                    <a:pt x="0" y="21447"/>
                  </a:lnTo>
                  <a:cubicBezTo>
                    <a:pt x="0" y="15759"/>
                    <a:pt x="2260" y="10304"/>
                    <a:pt x="6282" y="6282"/>
                  </a:cubicBezTo>
                  <a:cubicBezTo>
                    <a:pt x="10304" y="2260"/>
                    <a:pt x="15759" y="0"/>
                    <a:pt x="21447" y="0"/>
                  </a:cubicBezTo>
                  <a:close/>
                </a:path>
              </a:pathLst>
            </a:custGeom>
            <a:solidFill>
              <a:srgbClr val="000000"/>
            </a:solidFill>
            <a:ln w="38100" cap="rnd">
              <a:solidFill>
                <a:srgbClr val="000000"/>
              </a:solidFill>
              <a:prstDash val="solid"/>
              <a:round/>
            </a:ln>
          </p:spPr>
        </p:sp>
        <p:sp>
          <p:nvSpPr>
            <p:cNvPr name="TextBox 22" id="22"/>
            <p:cNvSpPr txBox="true"/>
            <p:nvPr/>
          </p:nvSpPr>
          <p:spPr>
            <a:xfrm>
              <a:off x="0" y="-38100"/>
              <a:ext cx="3042366" cy="439860"/>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3373622" y="1373466"/>
            <a:ext cx="11564000" cy="1525433"/>
            <a:chOff x="0" y="0"/>
            <a:chExt cx="3045663" cy="401760"/>
          </a:xfrm>
        </p:grpSpPr>
        <p:sp>
          <p:nvSpPr>
            <p:cNvPr name="Freeform 24" id="24"/>
            <p:cNvSpPr/>
            <p:nvPr/>
          </p:nvSpPr>
          <p:spPr>
            <a:xfrm flipH="false" flipV="false" rot="0">
              <a:off x="0" y="0"/>
              <a:ext cx="3045663" cy="401760"/>
            </a:xfrm>
            <a:custGeom>
              <a:avLst/>
              <a:gdLst/>
              <a:ahLst/>
              <a:cxnLst/>
              <a:rect r="r" b="b" t="t" l="l"/>
              <a:pathLst>
                <a:path h="401760" w="3045663">
                  <a:moveTo>
                    <a:pt x="21424" y="0"/>
                  </a:moveTo>
                  <a:lnTo>
                    <a:pt x="3024239" y="0"/>
                  </a:lnTo>
                  <a:cubicBezTo>
                    <a:pt x="3029921" y="0"/>
                    <a:pt x="3035370" y="2257"/>
                    <a:pt x="3039388" y="6275"/>
                  </a:cubicBezTo>
                  <a:cubicBezTo>
                    <a:pt x="3043406" y="10292"/>
                    <a:pt x="3045663" y="15742"/>
                    <a:pt x="3045663" y="21424"/>
                  </a:cubicBezTo>
                  <a:lnTo>
                    <a:pt x="3045663" y="380337"/>
                  </a:lnTo>
                  <a:cubicBezTo>
                    <a:pt x="3045663" y="392169"/>
                    <a:pt x="3036071" y="401760"/>
                    <a:pt x="3024239" y="401760"/>
                  </a:cubicBezTo>
                  <a:lnTo>
                    <a:pt x="21424" y="401760"/>
                  </a:lnTo>
                  <a:cubicBezTo>
                    <a:pt x="9592" y="401760"/>
                    <a:pt x="0" y="392169"/>
                    <a:pt x="0" y="380337"/>
                  </a:cubicBezTo>
                  <a:lnTo>
                    <a:pt x="0" y="21424"/>
                  </a:lnTo>
                  <a:cubicBezTo>
                    <a:pt x="0" y="9592"/>
                    <a:pt x="9592" y="0"/>
                    <a:pt x="21424" y="0"/>
                  </a:cubicBezTo>
                  <a:close/>
                </a:path>
              </a:pathLst>
            </a:custGeom>
            <a:solidFill>
              <a:srgbClr val="E5C82D"/>
            </a:solidFill>
            <a:ln w="38100" cap="rnd">
              <a:solidFill>
                <a:srgbClr val="000000"/>
              </a:solidFill>
              <a:prstDash val="solid"/>
              <a:round/>
            </a:ln>
          </p:spPr>
        </p:sp>
        <p:sp>
          <p:nvSpPr>
            <p:cNvPr name="TextBox 25" id="25"/>
            <p:cNvSpPr txBox="true"/>
            <p:nvPr/>
          </p:nvSpPr>
          <p:spPr>
            <a:xfrm>
              <a:off x="0" y="-38100"/>
              <a:ext cx="3045663" cy="439860"/>
            </a:xfrm>
            <a:prstGeom prst="rect">
              <a:avLst/>
            </a:prstGeom>
          </p:spPr>
          <p:txBody>
            <a:bodyPr anchor="ctr" rtlCol="false" tIns="50800" lIns="50800" bIns="50800" rIns="50800"/>
            <a:lstStyle/>
            <a:p>
              <a:pPr algn="ctr">
                <a:lnSpc>
                  <a:spcPts val="2659"/>
                </a:lnSpc>
                <a:spcBef>
                  <a:spcPct val="0"/>
                </a:spcBef>
              </a:pPr>
            </a:p>
          </p:txBody>
        </p:sp>
      </p:grpSp>
      <p:grpSp>
        <p:nvGrpSpPr>
          <p:cNvPr name="Group 26" id="26"/>
          <p:cNvGrpSpPr/>
          <p:nvPr/>
        </p:nvGrpSpPr>
        <p:grpSpPr>
          <a:xfrm rot="0">
            <a:off x="8875120" y="4032853"/>
            <a:ext cx="7565577" cy="4763788"/>
            <a:chOff x="0" y="0"/>
            <a:chExt cx="1992580" cy="1254660"/>
          </a:xfrm>
        </p:grpSpPr>
        <p:sp>
          <p:nvSpPr>
            <p:cNvPr name="Freeform 27" id="27"/>
            <p:cNvSpPr/>
            <p:nvPr/>
          </p:nvSpPr>
          <p:spPr>
            <a:xfrm flipH="false" flipV="false" rot="0">
              <a:off x="0" y="0"/>
              <a:ext cx="1992580" cy="1254660"/>
            </a:xfrm>
            <a:custGeom>
              <a:avLst/>
              <a:gdLst/>
              <a:ahLst/>
              <a:cxnLst/>
              <a:rect r="r" b="b" t="t" l="l"/>
              <a:pathLst>
                <a:path h="1254660" w="1992580">
                  <a:moveTo>
                    <a:pt x="52189" y="0"/>
                  </a:moveTo>
                  <a:lnTo>
                    <a:pt x="1940391" y="0"/>
                  </a:lnTo>
                  <a:cubicBezTo>
                    <a:pt x="1969214" y="0"/>
                    <a:pt x="1992580" y="23366"/>
                    <a:pt x="1992580" y="52189"/>
                  </a:cubicBezTo>
                  <a:lnTo>
                    <a:pt x="1992580" y="1202471"/>
                  </a:lnTo>
                  <a:cubicBezTo>
                    <a:pt x="1992580" y="1231294"/>
                    <a:pt x="1969214" y="1254660"/>
                    <a:pt x="1940391" y="1254660"/>
                  </a:cubicBezTo>
                  <a:lnTo>
                    <a:pt x="52189" y="1254660"/>
                  </a:lnTo>
                  <a:cubicBezTo>
                    <a:pt x="23366" y="1254660"/>
                    <a:pt x="0" y="1231294"/>
                    <a:pt x="0" y="1202471"/>
                  </a:cubicBezTo>
                  <a:lnTo>
                    <a:pt x="0" y="52189"/>
                  </a:lnTo>
                  <a:cubicBezTo>
                    <a:pt x="0" y="23366"/>
                    <a:pt x="23366" y="0"/>
                    <a:pt x="52189" y="0"/>
                  </a:cubicBezTo>
                  <a:close/>
                </a:path>
              </a:pathLst>
            </a:custGeom>
            <a:solidFill>
              <a:srgbClr val="000000"/>
            </a:solidFill>
            <a:ln w="38100" cap="rnd">
              <a:solidFill>
                <a:srgbClr val="000000"/>
              </a:solidFill>
              <a:prstDash val="solid"/>
              <a:round/>
            </a:ln>
          </p:spPr>
        </p:sp>
        <p:sp>
          <p:nvSpPr>
            <p:cNvPr name="TextBox 28" id="28"/>
            <p:cNvSpPr txBox="true"/>
            <p:nvPr/>
          </p:nvSpPr>
          <p:spPr>
            <a:xfrm>
              <a:off x="0" y="-38100"/>
              <a:ext cx="1992580" cy="1292760"/>
            </a:xfrm>
            <a:prstGeom prst="rect">
              <a:avLst/>
            </a:prstGeom>
          </p:spPr>
          <p:txBody>
            <a:bodyPr anchor="ctr" rtlCol="false" tIns="50800" lIns="50800" bIns="50800" rIns="50800"/>
            <a:lstStyle/>
            <a:p>
              <a:pPr algn="ctr">
                <a:lnSpc>
                  <a:spcPts val="2659"/>
                </a:lnSpc>
                <a:spcBef>
                  <a:spcPct val="0"/>
                </a:spcBef>
              </a:pPr>
            </a:p>
          </p:txBody>
        </p:sp>
      </p:grpSp>
      <p:grpSp>
        <p:nvGrpSpPr>
          <p:cNvPr name="Group 29" id="29"/>
          <p:cNvGrpSpPr/>
          <p:nvPr/>
        </p:nvGrpSpPr>
        <p:grpSpPr>
          <a:xfrm rot="0">
            <a:off x="8760820" y="3862005"/>
            <a:ext cx="7565577" cy="4763788"/>
            <a:chOff x="0" y="0"/>
            <a:chExt cx="1992580" cy="1254660"/>
          </a:xfrm>
        </p:grpSpPr>
        <p:sp>
          <p:nvSpPr>
            <p:cNvPr name="Freeform 30" id="30"/>
            <p:cNvSpPr/>
            <p:nvPr/>
          </p:nvSpPr>
          <p:spPr>
            <a:xfrm flipH="false" flipV="false" rot="0">
              <a:off x="0" y="0"/>
              <a:ext cx="1992580" cy="1254660"/>
            </a:xfrm>
            <a:custGeom>
              <a:avLst/>
              <a:gdLst/>
              <a:ahLst/>
              <a:cxnLst/>
              <a:rect r="r" b="b" t="t" l="l"/>
              <a:pathLst>
                <a:path h="1254660" w="1992580">
                  <a:moveTo>
                    <a:pt x="52189" y="0"/>
                  </a:moveTo>
                  <a:lnTo>
                    <a:pt x="1940391" y="0"/>
                  </a:lnTo>
                  <a:cubicBezTo>
                    <a:pt x="1969214" y="0"/>
                    <a:pt x="1992580" y="23366"/>
                    <a:pt x="1992580" y="52189"/>
                  </a:cubicBezTo>
                  <a:lnTo>
                    <a:pt x="1992580" y="1202471"/>
                  </a:lnTo>
                  <a:cubicBezTo>
                    <a:pt x="1992580" y="1231294"/>
                    <a:pt x="1969214" y="1254660"/>
                    <a:pt x="1940391" y="1254660"/>
                  </a:cubicBezTo>
                  <a:lnTo>
                    <a:pt x="52189" y="1254660"/>
                  </a:lnTo>
                  <a:cubicBezTo>
                    <a:pt x="23366" y="1254660"/>
                    <a:pt x="0" y="1231294"/>
                    <a:pt x="0" y="1202471"/>
                  </a:cubicBezTo>
                  <a:lnTo>
                    <a:pt x="0" y="52189"/>
                  </a:lnTo>
                  <a:cubicBezTo>
                    <a:pt x="0" y="23366"/>
                    <a:pt x="23366" y="0"/>
                    <a:pt x="52189" y="0"/>
                  </a:cubicBezTo>
                  <a:close/>
                </a:path>
              </a:pathLst>
            </a:custGeom>
            <a:solidFill>
              <a:srgbClr val="E5C82D"/>
            </a:solidFill>
            <a:ln w="38100" cap="rnd">
              <a:solidFill>
                <a:srgbClr val="000000"/>
              </a:solidFill>
              <a:prstDash val="solid"/>
              <a:round/>
            </a:ln>
          </p:spPr>
        </p:sp>
        <p:sp>
          <p:nvSpPr>
            <p:cNvPr name="TextBox 31" id="31"/>
            <p:cNvSpPr txBox="true"/>
            <p:nvPr/>
          </p:nvSpPr>
          <p:spPr>
            <a:xfrm>
              <a:off x="0" y="-38100"/>
              <a:ext cx="1992580" cy="1292760"/>
            </a:xfrm>
            <a:prstGeom prst="rect">
              <a:avLst/>
            </a:prstGeom>
          </p:spPr>
          <p:txBody>
            <a:bodyPr anchor="ctr" rtlCol="false" tIns="50800" lIns="50800" bIns="50800" rIns="50800"/>
            <a:lstStyle/>
            <a:p>
              <a:pPr algn="ctr">
                <a:lnSpc>
                  <a:spcPts val="2659"/>
                </a:lnSpc>
                <a:spcBef>
                  <a:spcPct val="0"/>
                </a:spcBef>
              </a:pPr>
            </a:p>
          </p:txBody>
        </p:sp>
      </p:grpSp>
      <p:sp>
        <p:nvSpPr>
          <p:cNvPr name="TextBox 32" id="32"/>
          <p:cNvSpPr txBox="true"/>
          <p:nvPr/>
        </p:nvSpPr>
        <p:spPr>
          <a:xfrm rot="0">
            <a:off x="9379062" y="4301058"/>
            <a:ext cx="4697525" cy="530225"/>
          </a:xfrm>
          <a:prstGeom prst="rect">
            <a:avLst/>
          </a:prstGeom>
        </p:spPr>
        <p:txBody>
          <a:bodyPr anchor="t" rtlCol="false" tIns="0" lIns="0" bIns="0" rIns="0">
            <a:spAutoFit/>
          </a:bodyPr>
          <a:lstStyle/>
          <a:p>
            <a:pPr algn="l">
              <a:lnSpc>
                <a:spcPts val="3850"/>
              </a:lnSpc>
            </a:pPr>
            <a:r>
              <a:rPr lang="en-US" sz="3500">
                <a:solidFill>
                  <a:srgbClr val="000000"/>
                </a:solidFill>
                <a:latin typeface="Poppins Bold"/>
              </a:rPr>
              <a:t>MANFAAT :</a:t>
            </a:r>
          </a:p>
        </p:txBody>
      </p:sp>
      <p:sp>
        <p:nvSpPr>
          <p:cNvPr name="Freeform 33" id="33"/>
          <p:cNvSpPr/>
          <p:nvPr/>
        </p:nvSpPr>
        <p:spPr>
          <a:xfrm flipH="false" flipV="false" rot="0">
            <a:off x="1856499" y="4032853"/>
            <a:ext cx="240550" cy="359630"/>
          </a:xfrm>
          <a:custGeom>
            <a:avLst/>
            <a:gdLst/>
            <a:ahLst/>
            <a:cxnLst/>
            <a:rect r="r" b="b" t="t" l="l"/>
            <a:pathLst>
              <a:path h="359630" w="240550">
                <a:moveTo>
                  <a:pt x="0" y="0"/>
                </a:moveTo>
                <a:lnTo>
                  <a:pt x="240550" y="0"/>
                </a:lnTo>
                <a:lnTo>
                  <a:pt x="240550" y="359629"/>
                </a:lnTo>
                <a:lnTo>
                  <a:pt x="0" y="3596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0">
            <a:off x="1883457" y="5529446"/>
            <a:ext cx="252546" cy="377564"/>
          </a:xfrm>
          <a:custGeom>
            <a:avLst/>
            <a:gdLst/>
            <a:ahLst/>
            <a:cxnLst/>
            <a:rect r="r" b="b" t="t" l="l"/>
            <a:pathLst>
              <a:path h="377564" w="252546">
                <a:moveTo>
                  <a:pt x="0" y="0"/>
                </a:moveTo>
                <a:lnTo>
                  <a:pt x="252546" y="0"/>
                </a:lnTo>
                <a:lnTo>
                  <a:pt x="252546" y="377564"/>
                </a:lnTo>
                <a:lnTo>
                  <a:pt x="0" y="377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5" id="35"/>
          <p:cNvSpPr txBox="true"/>
          <p:nvPr/>
        </p:nvSpPr>
        <p:spPr>
          <a:xfrm rot="0">
            <a:off x="3507227" y="1699962"/>
            <a:ext cx="11564000" cy="923925"/>
          </a:xfrm>
          <a:prstGeom prst="rect">
            <a:avLst/>
          </a:prstGeom>
        </p:spPr>
        <p:txBody>
          <a:bodyPr anchor="t" rtlCol="false" tIns="0" lIns="0" bIns="0" rIns="0">
            <a:spAutoFit/>
          </a:bodyPr>
          <a:lstStyle/>
          <a:p>
            <a:pPr algn="ctr">
              <a:lnSpc>
                <a:spcPts val="6600"/>
              </a:lnSpc>
            </a:pPr>
            <a:r>
              <a:rPr lang="en-US" sz="6000">
                <a:solidFill>
                  <a:srgbClr val="000000"/>
                </a:solidFill>
                <a:latin typeface="Poppins Bold"/>
              </a:rPr>
              <a:t>TUJUAN</a:t>
            </a:r>
          </a:p>
        </p:txBody>
      </p:sp>
      <p:sp>
        <p:nvSpPr>
          <p:cNvPr name="TextBox 36" id="36"/>
          <p:cNvSpPr txBox="true"/>
          <p:nvPr/>
        </p:nvSpPr>
        <p:spPr>
          <a:xfrm rot="0">
            <a:off x="2243361" y="4005954"/>
            <a:ext cx="6165209" cy="1123949"/>
          </a:xfrm>
          <a:prstGeom prst="rect">
            <a:avLst/>
          </a:prstGeom>
        </p:spPr>
        <p:txBody>
          <a:bodyPr anchor="t" rtlCol="false" tIns="0" lIns="0" bIns="0" rIns="0">
            <a:spAutoFit/>
          </a:bodyPr>
          <a:lstStyle/>
          <a:p>
            <a:pPr algn="l">
              <a:lnSpc>
                <a:spcPts val="3000"/>
              </a:lnSpc>
            </a:pPr>
            <a:r>
              <a:rPr lang="en-US" sz="2000">
                <a:solidFill>
                  <a:srgbClr val="000000"/>
                </a:solidFill>
                <a:latin typeface="Montserrat"/>
              </a:rPr>
              <a:t>Mengembangkan website media pendidikan yang memenuhi kebutuhan pembelajaran dan karakteristik siswa sekolah dasar </a:t>
            </a:r>
          </a:p>
        </p:txBody>
      </p:sp>
      <p:sp>
        <p:nvSpPr>
          <p:cNvPr name="TextBox 37" id="37"/>
          <p:cNvSpPr txBox="true"/>
          <p:nvPr/>
        </p:nvSpPr>
        <p:spPr>
          <a:xfrm rot="0">
            <a:off x="2243361" y="5513224"/>
            <a:ext cx="6224276" cy="1885949"/>
          </a:xfrm>
          <a:prstGeom prst="rect">
            <a:avLst/>
          </a:prstGeom>
        </p:spPr>
        <p:txBody>
          <a:bodyPr anchor="t" rtlCol="false" tIns="0" lIns="0" bIns="0" rIns="0">
            <a:spAutoFit/>
          </a:bodyPr>
          <a:lstStyle/>
          <a:p>
            <a:pPr algn="l">
              <a:lnSpc>
                <a:spcPts val="3000"/>
              </a:lnSpc>
            </a:pPr>
            <a:r>
              <a:rPr lang="en-US" sz="2000">
                <a:solidFill>
                  <a:srgbClr val="000000"/>
                </a:solidFill>
                <a:latin typeface="Montserrat"/>
              </a:rPr>
              <a:t>Mengintegrasikan teknologi ke dalam proses pembelajaran untuk meningkatkan keterlibatan dan pemahaman siswa serta memastikan bahwa media e-learning selaras dengan standar K-12</a:t>
            </a:r>
          </a:p>
        </p:txBody>
      </p:sp>
      <p:sp>
        <p:nvSpPr>
          <p:cNvPr name="Freeform 38" id="38"/>
          <p:cNvSpPr/>
          <p:nvPr/>
        </p:nvSpPr>
        <p:spPr>
          <a:xfrm flipH="false" flipV="false" rot="0">
            <a:off x="9379062" y="5412049"/>
            <a:ext cx="426620" cy="393556"/>
          </a:xfrm>
          <a:custGeom>
            <a:avLst/>
            <a:gdLst/>
            <a:ahLst/>
            <a:cxnLst/>
            <a:rect r="r" b="b" t="t" l="l"/>
            <a:pathLst>
              <a:path h="393556" w="426620">
                <a:moveTo>
                  <a:pt x="0" y="0"/>
                </a:moveTo>
                <a:lnTo>
                  <a:pt x="426619" y="0"/>
                </a:lnTo>
                <a:lnTo>
                  <a:pt x="426619" y="393557"/>
                </a:lnTo>
                <a:lnTo>
                  <a:pt x="0" y="3935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9" id="39"/>
          <p:cNvSpPr/>
          <p:nvPr/>
        </p:nvSpPr>
        <p:spPr>
          <a:xfrm flipH="false" flipV="false" rot="0">
            <a:off x="9379062" y="6102688"/>
            <a:ext cx="426620" cy="393556"/>
          </a:xfrm>
          <a:custGeom>
            <a:avLst/>
            <a:gdLst/>
            <a:ahLst/>
            <a:cxnLst/>
            <a:rect r="r" b="b" t="t" l="l"/>
            <a:pathLst>
              <a:path h="393556" w="426620">
                <a:moveTo>
                  <a:pt x="0" y="0"/>
                </a:moveTo>
                <a:lnTo>
                  <a:pt x="426619" y="0"/>
                </a:lnTo>
                <a:lnTo>
                  <a:pt x="426619" y="393557"/>
                </a:lnTo>
                <a:lnTo>
                  <a:pt x="0" y="3935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0" id="40"/>
          <p:cNvSpPr/>
          <p:nvPr/>
        </p:nvSpPr>
        <p:spPr>
          <a:xfrm flipH="false" flipV="false" rot="0">
            <a:off x="9379062" y="6810570"/>
            <a:ext cx="426620" cy="393556"/>
          </a:xfrm>
          <a:custGeom>
            <a:avLst/>
            <a:gdLst/>
            <a:ahLst/>
            <a:cxnLst/>
            <a:rect r="r" b="b" t="t" l="l"/>
            <a:pathLst>
              <a:path h="393556" w="426620">
                <a:moveTo>
                  <a:pt x="0" y="0"/>
                </a:moveTo>
                <a:lnTo>
                  <a:pt x="426619" y="0"/>
                </a:lnTo>
                <a:lnTo>
                  <a:pt x="426619" y="393556"/>
                </a:lnTo>
                <a:lnTo>
                  <a:pt x="0" y="3935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1" id="41"/>
          <p:cNvSpPr/>
          <p:nvPr/>
        </p:nvSpPr>
        <p:spPr>
          <a:xfrm flipH="false" flipV="false" rot="0">
            <a:off x="9379062" y="7527976"/>
            <a:ext cx="426620" cy="393556"/>
          </a:xfrm>
          <a:custGeom>
            <a:avLst/>
            <a:gdLst/>
            <a:ahLst/>
            <a:cxnLst/>
            <a:rect r="r" b="b" t="t" l="l"/>
            <a:pathLst>
              <a:path h="393556" w="426620">
                <a:moveTo>
                  <a:pt x="0" y="0"/>
                </a:moveTo>
                <a:lnTo>
                  <a:pt x="426619" y="0"/>
                </a:lnTo>
                <a:lnTo>
                  <a:pt x="426619" y="393557"/>
                </a:lnTo>
                <a:lnTo>
                  <a:pt x="0" y="3935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2" id="42"/>
          <p:cNvSpPr txBox="true"/>
          <p:nvPr/>
        </p:nvSpPr>
        <p:spPr>
          <a:xfrm rot="0">
            <a:off x="10204067" y="5241978"/>
            <a:ext cx="6122329" cy="476250"/>
          </a:xfrm>
          <a:prstGeom prst="rect">
            <a:avLst/>
          </a:prstGeom>
        </p:spPr>
        <p:txBody>
          <a:bodyPr anchor="t" rtlCol="false" tIns="0" lIns="0" bIns="0" rIns="0">
            <a:spAutoFit/>
          </a:bodyPr>
          <a:lstStyle/>
          <a:p>
            <a:pPr algn="l">
              <a:lnSpc>
                <a:spcPts val="3750"/>
              </a:lnSpc>
            </a:pPr>
            <a:r>
              <a:rPr lang="en-US" sz="2500">
                <a:solidFill>
                  <a:srgbClr val="000000"/>
                </a:solidFill>
                <a:latin typeface="Poppins Bold"/>
              </a:rPr>
              <a:t>Peningkatan Keterampilan anak</a:t>
            </a:r>
          </a:p>
        </p:txBody>
      </p:sp>
      <p:sp>
        <p:nvSpPr>
          <p:cNvPr name="TextBox 43" id="43"/>
          <p:cNvSpPr txBox="true"/>
          <p:nvPr/>
        </p:nvSpPr>
        <p:spPr>
          <a:xfrm rot="0">
            <a:off x="10204067" y="6013717"/>
            <a:ext cx="6122329" cy="476250"/>
          </a:xfrm>
          <a:prstGeom prst="rect">
            <a:avLst/>
          </a:prstGeom>
        </p:spPr>
        <p:txBody>
          <a:bodyPr anchor="t" rtlCol="false" tIns="0" lIns="0" bIns="0" rIns="0">
            <a:spAutoFit/>
          </a:bodyPr>
          <a:lstStyle/>
          <a:p>
            <a:pPr algn="l">
              <a:lnSpc>
                <a:spcPts val="3750"/>
              </a:lnSpc>
            </a:pPr>
            <a:r>
              <a:rPr lang="en-US" sz="2500">
                <a:solidFill>
                  <a:srgbClr val="000000"/>
                </a:solidFill>
                <a:latin typeface="Poppins Bold"/>
              </a:rPr>
              <a:t>Memberikan motivasi belajar anak</a:t>
            </a:r>
          </a:p>
        </p:txBody>
      </p:sp>
      <p:sp>
        <p:nvSpPr>
          <p:cNvPr name="TextBox 44" id="44"/>
          <p:cNvSpPr txBox="true"/>
          <p:nvPr/>
        </p:nvSpPr>
        <p:spPr>
          <a:xfrm rot="0">
            <a:off x="10204067" y="7432726"/>
            <a:ext cx="6122329" cy="476250"/>
          </a:xfrm>
          <a:prstGeom prst="rect">
            <a:avLst/>
          </a:prstGeom>
        </p:spPr>
        <p:txBody>
          <a:bodyPr anchor="t" rtlCol="false" tIns="0" lIns="0" bIns="0" rIns="0">
            <a:spAutoFit/>
          </a:bodyPr>
          <a:lstStyle/>
          <a:p>
            <a:pPr algn="l">
              <a:lnSpc>
                <a:spcPts val="3750"/>
              </a:lnSpc>
            </a:pPr>
            <a:r>
              <a:rPr lang="en-US" sz="2500">
                <a:solidFill>
                  <a:srgbClr val="000000"/>
                </a:solidFill>
                <a:latin typeface="Poppins Bold"/>
              </a:rPr>
              <a:t>Pengalaman belajar yang seru</a:t>
            </a:r>
          </a:p>
        </p:txBody>
      </p:sp>
      <p:sp>
        <p:nvSpPr>
          <p:cNvPr name="Freeform 45" id="45"/>
          <p:cNvSpPr/>
          <p:nvPr/>
        </p:nvSpPr>
        <p:spPr>
          <a:xfrm flipH="false" flipV="false" rot="0">
            <a:off x="15973559" y="1504120"/>
            <a:ext cx="1812726" cy="1812726"/>
          </a:xfrm>
          <a:custGeom>
            <a:avLst/>
            <a:gdLst/>
            <a:ahLst/>
            <a:cxnLst/>
            <a:rect r="r" b="b" t="t" l="l"/>
            <a:pathLst>
              <a:path h="1812726" w="1812726">
                <a:moveTo>
                  <a:pt x="0" y="0"/>
                </a:moveTo>
                <a:lnTo>
                  <a:pt x="1812726" y="0"/>
                </a:lnTo>
                <a:lnTo>
                  <a:pt x="1812726" y="1812726"/>
                </a:lnTo>
                <a:lnTo>
                  <a:pt x="0" y="18127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6" id="46"/>
          <p:cNvSpPr/>
          <p:nvPr/>
        </p:nvSpPr>
        <p:spPr>
          <a:xfrm flipH="false" flipV="false" rot="-1725443">
            <a:off x="14478471" y="7926141"/>
            <a:ext cx="918303" cy="1533700"/>
          </a:xfrm>
          <a:custGeom>
            <a:avLst/>
            <a:gdLst/>
            <a:ahLst/>
            <a:cxnLst/>
            <a:rect r="r" b="b" t="t" l="l"/>
            <a:pathLst>
              <a:path h="1533700" w="918303">
                <a:moveTo>
                  <a:pt x="0" y="0"/>
                </a:moveTo>
                <a:lnTo>
                  <a:pt x="918303" y="0"/>
                </a:lnTo>
                <a:lnTo>
                  <a:pt x="918303" y="1533700"/>
                </a:lnTo>
                <a:lnTo>
                  <a:pt x="0" y="15337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7" id="47"/>
          <p:cNvSpPr/>
          <p:nvPr/>
        </p:nvSpPr>
        <p:spPr>
          <a:xfrm flipH="false" flipV="false" rot="1720403">
            <a:off x="-730698" y="3951906"/>
            <a:ext cx="2397482" cy="806153"/>
          </a:xfrm>
          <a:custGeom>
            <a:avLst/>
            <a:gdLst/>
            <a:ahLst/>
            <a:cxnLst/>
            <a:rect r="r" b="b" t="t" l="l"/>
            <a:pathLst>
              <a:path h="806153" w="2397482">
                <a:moveTo>
                  <a:pt x="0" y="0"/>
                </a:moveTo>
                <a:lnTo>
                  <a:pt x="2397482" y="0"/>
                </a:lnTo>
                <a:lnTo>
                  <a:pt x="2397482" y="806153"/>
                </a:lnTo>
                <a:lnTo>
                  <a:pt x="0" y="80615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48" id="48"/>
          <p:cNvSpPr txBox="true"/>
          <p:nvPr/>
        </p:nvSpPr>
        <p:spPr>
          <a:xfrm rot="0">
            <a:off x="10204067" y="6727877"/>
            <a:ext cx="6122329" cy="476250"/>
          </a:xfrm>
          <a:prstGeom prst="rect">
            <a:avLst/>
          </a:prstGeom>
        </p:spPr>
        <p:txBody>
          <a:bodyPr anchor="t" rtlCol="false" tIns="0" lIns="0" bIns="0" rIns="0">
            <a:spAutoFit/>
          </a:bodyPr>
          <a:lstStyle/>
          <a:p>
            <a:pPr algn="l">
              <a:lnSpc>
                <a:spcPts val="3750"/>
              </a:lnSpc>
            </a:pPr>
            <a:r>
              <a:rPr lang="en-US" sz="2500">
                <a:solidFill>
                  <a:srgbClr val="000000"/>
                </a:solidFill>
                <a:latin typeface="Poppins Bold"/>
              </a:rPr>
              <a:t>Meningkatkan semangat belajarr</a:t>
            </a:r>
          </a:p>
        </p:txBody>
      </p:sp>
      <p:sp>
        <p:nvSpPr>
          <p:cNvPr name="Freeform 49" id="49"/>
          <p:cNvSpPr/>
          <p:nvPr/>
        </p:nvSpPr>
        <p:spPr>
          <a:xfrm flipH="false" flipV="false" rot="0">
            <a:off x="1875535" y="7718476"/>
            <a:ext cx="252546" cy="377564"/>
          </a:xfrm>
          <a:custGeom>
            <a:avLst/>
            <a:gdLst/>
            <a:ahLst/>
            <a:cxnLst/>
            <a:rect r="r" b="b" t="t" l="l"/>
            <a:pathLst>
              <a:path h="377564" w="252546">
                <a:moveTo>
                  <a:pt x="0" y="0"/>
                </a:moveTo>
                <a:lnTo>
                  <a:pt x="252545" y="0"/>
                </a:lnTo>
                <a:lnTo>
                  <a:pt x="252545" y="377564"/>
                </a:lnTo>
                <a:lnTo>
                  <a:pt x="0" y="377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0" id="50"/>
          <p:cNvSpPr txBox="true"/>
          <p:nvPr/>
        </p:nvSpPr>
        <p:spPr>
          <a:xfrm rot="0">
            <a:off x="2243361" y="7672691"/>
            <a:ext cx="6224276" cy="1123949"/>
          </a:xfrm>
          <a:prstGeom prst="rect">
            <a:avLst/>
          </a:prstGeom>
        </p:spPr>
        <p:txBody>
          <a:bodyPr anchor="t" rtlCol="false" tIns="0" lIns="0" bIns="0" rIns="0">
            <a:spAutoFit/>
          </a:bodyPr>
          <a:lstStyle/>
          <a:p>
            <a:pPr algn="l">
              <a:lnSpc>
                <a:spcPts val="3000"/>
              </a:lnSpc>
            </a:pPr>
            <a:r>
              <a:rPr lang="en-US" sz="2000">
                <a:solidFill>
                  <a:srgbClr val="000000"/>
                </a:solidFill>
                <a:latin typeface="Montserrat"/>
              </a:rPr>
              <a:t>Memberikan pelatihan kepada guru dan orang tua tentang penggunaan situs ini sebagai alat pendidikan tambahan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5C82D"/>
        </a:solidFill>
      </p:bgPr>
    </p:bg>
    <p:spTree>
      <p:nvGrpSpPr>
        <p:cNvPr id="1" name=""/>
        <p:cNvGrpSpPr/>
        <p:nvPr/>
      </p:nvGrpSpPr>
      <p:grpSpPr>
        <a:xfrm>
          <a:off x="0" y="0"/>
          <a:ext cx="0" cy="0"/>
          <a:chOff x="0" y="0"/>
          <a:chExt cx="0" cy="0"/>
        </a:xfrm>
      </p:grpSpPr>
      <p:grpSp>
        <p:nvGrpSpPr>
          <p:cNvPr name="Group 2" id="2"/>
          <p:cNvGrpSpPr/>
          <p:nvPr/>
        </p:nvGrpSpPr>
        <p:grpSpPr>
          <a:xfrm rot="0">
            <a:off x="1028700" y="869471"/>
            <a:ext cx="318458" cy="31845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6702"/>
            </a:solidFill>
            <a:ln w="38100" cap="sq">
              <a:solidFill>
                <a:srgbClr val="00000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22886" y="869471"/>
            <a:ext cx="318458" cy="31845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C82D"/>
            </a:solidFill>
            <a:ln w="38100"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17544" y="869471"/>
            <a:ext cx="318458" cy="31845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03F"/>
            </a:solidFill>
            <a:ln w="38100" cap="sq">
              <a:solidFill>
                <a:srgbClr val="000000"/>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7568512" y="0"/>
            <a:ext cx="16194393" cy="16194393"/>
          </a:xfrm>
          <a:custGeom>
            <a:avLst/>
            <a:gdLst/>
            <a:ahLst/>
            <a:cxnLst/>
            <a:rect r="r" b="b" t="t" l="l"/>
            <a:pathLst>
              <a:path h="16194393" w="16194393">
                <a:moveTo>
                  <a:pt x="0" y="0"/>
                </a:moveTo>
                <a:lnTo>
                  <a:pt x="16194393" y="0"/>
                </a:lnTo>
                <a:lnTo>
                  <a:pt x="16194393" y="16194393"/>
                </a:lnTo>
                <a:lnTo>
                  <a:pt x="0" y="161943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94087" y="5958132"/>
            <a:ext cx="4328868" cy="4328868"/>
          </a:xfrm>
          <a:custGeom>
            <a:avLst/>
            <a:gdLst/>
            <a:ahLst/>
            <a:cxnLst/>
            <a:rect r="r" b="b" t="t" l="l"/>
            <a:pathLst>
              <a:path h="4328868" w="4328868">
                <a:moveTo>
                  <a:pt x="0" y="0"/>
                </a:moveTo>
                <a:lnTo>
                  <a:pt x="4328868" y="0"/>
                </a:lnTo>
                <a:lnTo>
                  <a:pt x="4328868" y="4328868"/>
                </a:lnTo>
                <a:lnTo>
                  <a:pt x="0" y="43288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1725443">
            <a:off x="16608162" y="4512927"/>
            <a:ext cx="918303" cy="1533700"/>
          </a:xfrm>
          <a:custGeom>
            <a:avLst/>
            <a:gdLst/>
            <a:ahLst/>
            <a:cxnLst/>
            <a:rect r="r" b="b" t="t" l="l"/>
            <a:pathLst>
              <a:path h="1533700" w="918303">
                <a:moveTo>
                  <a:pt x="0" y="0"/>
                </a:moveTo>
                <a:lnTo>
                  <a:pt x="918303" y="0"/>
                </a:lnTo>
                <a:lnTo>
                  <a:pt x="918303" y="1533700"/>
                </a:lnTo>
                <a:lnTo>
                  <a:pt x="0" y="15337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2000496">
            <a:off x="-6446" y="6020193"/>
            <a:ext cx="2121004" cy="713188"/>
          </a:xfrm>
          <a:custGeom>
            <a:avLst/>
            <a:gdLst/>
            <a:ahLst/>
            <a:cxnLst/>
            <a:rect r="r" b="b" t="t" l="l"/>
            <a:pathLst>
              <a:path h="713188" w="2121004">
                <a:moveTo>
                  <a:pt x="0" y="0"/>
                </a:moveTo>
                <a:lnTo>
                  <a:pt x="2121004" y="0"/>
                </a:lnTo>
                <a:lnTo>
                  <a:pt x="2121004" y="713188"/>
                </a:lnTo>
                <a:lnTo>
                  <a:pt x="0" y="7131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2602728" y="208119"/>
            <a:ext cx="7129508" cy="9827982"/>
          </a:xfrm>
          <a:custGeom>
            <a:avLst/>
            <a:gdLst/>
            <a:ahLst/>
            <a:cxnLst/>
            <a:rect r="r" b="b" t="t" l="l"/>
            <a:pathLst>
              <a:path h="9827982" w="7129508">
                <a:moveTo>
                  <a:pt x="0" y="0"/>
                </a:moveTo>
                <a:lnTo>
                  <a:pt x="7129508" y="0"/>
                </a:lnTo>
                <a:lnTo>
                  <a:pt x="7129508" y="9827982"/>
                </a:lnTo>
                <a:lnTo>
                  <a:pt x="0" y="9827982"/>
                </a:lnTo>
                <a:lnTo>
                  <a:pt x="0" y="0"/>
                </a:lnTo>
                <a:close/>
              </a:path>
            </a:pathLst>
          </a:custGeom>
          <a:blipFill>
            <a:blip r:embed="rId10"/>
            <a:stretch>
              <a:fillRect l="0" t="-1338" r="-54" b="-1338"/>
            </a:stretch>
          </a:blipFill>
        </p:spPr>
      </p:sp>
      <p:sp>
        <p:nvSpPr>
          <p:cNvPr name="TextBox 16" id="16"/>
          <p:cNvSpPr txBox="true"/>
          <p:nvPr/>
        </p:nvSpPr>
        <p:spPr>
          <a:xfrm rot="0">
            <a:off x="7786750" y="5279777"/>
            <a:ext cx="12644359" cy="1302066"/>
          </a:xfrm>
          <a:prstGeom prst="rect">
            <a:avLst/>
          </a:prstGeom>
        </p:spPr>
        <p:txBody>
          <a:bodyPr anchor="t" rtlCol="false" tIns="0" lIns="0" bIns="0" rIns="0">
            <a:spAutoFit/>
          </a:bodyPr>
          <a:lstStyle/>
          <a:p>
            <a:pPr algn="ctr">
              <a:lnSpc>
                <a:spcPts val="9398"/>
              </a:lnSpc>
            </a:pPr>
            <a:r>
              <a:rPr lang="en-US" sz="8543">
                <a:solidFill>
                  <a:srgbClr val="000000"/>
                </a:solidFill>
                <a:latin typeface="Poppins Bold"/>
              </a:rPr>
              <a:t>POSTER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5C82D"/>
        </a:solidFill>
      </p:bgPr>
    </p:bg>
    <p:spTree>
      <p:nvGrpSpPr>
        <p:cNvPr id="1" name=""/>
        <p:cNvGrpSpPr/>
        <p:nvPr/>
      </p:nvGrpSpPr>
      <p:grpSpPr>
        <a:xfrm>
          <a:off x="0" y="0"/>
          <a:ext cx="0" cy="0"/>
          <a:chOff x="0" y="0"/>
          <a:chExt cx="0" cy="0"/>
        </a:xfrm>
      </p:grpSpPr>
      <p:sp>
        <p:nvSpPr>
          <p:cNvPr name="Freeform 2" id="2"/>
          <p:cNvSpPr/>
          <p:nvPr/>
        </p:nvSpPr>
        <p:spPr>
          <a:xfrm flipH="false" flipV="false" rot="0">
            <a:off x="13540750" y="0"/>
            <a:ext cx="4747250" cy="4747250"/>
          </a:xfrm>
          <a:custGeom>
            <a:avLst/>
            <a:gdLst/>
            <a:ahLst/>
            <a:cxnLst/>
            <a:rect r="r" b="b" t="t" l="l"/>
            <a:pathLst>
              <a:path h="4747250" w="4747250">
                <a:moveTo>
                  <a:pt x="0" y="0"/>
                </a:moveTo>
                <a:lnTo>
                  <a:pt x="4747250" y="0"/>
                </a:lnTo>
                <a:lnTo>
                  <a:pt x="4747250" y="4747250"/>
                </a:lnTo>
                <a:lnTo>
                  <a:pt x="0" y="47472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2311" y="4521986"/>
            <a:ext cx="2976057" cy="2976057"/>
          </a:xfrm>
          <a:custGeom>
            <a:avLst/>
            <a:gdLst/>
            <a:ahLst/>
            <a:cxnLst/>
            <a:rect r="r" b="b" t="t" l="l"/>
            <a:pathLst>
              <a:path h="2976057" w="2976057">
                <a:moveTo>
                  <a:pt x="0" y="0"/>
                </a:moveTo>
                <a:lnTo>
                  <a:pt x="2976057" y="0"/>
                </a:lnTo>
                <a:lnTo>
                  <a:pt x="2976057" y="2976057"/>
                </a:lnTo>
                <a:lnTo>
                  <a:pt x="0" y="29760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922100" y="2908142"/>
            <a:ext cx="14791027" cy="3275636"/>
            <a:chOff x="0" y="0"/>
            <a:chExt cx="3895579" cy="862719"/>
          </a:xfrm>
        </p:grpSpPr>
        <p:sp>
          <p:nvSpPr>
            <p:cNvPr name="Freeform 5" id="5"/>
            <p:cNvSpPr/>
            <p:nvPr/>
          </p:nvSpPr>
          <p:spPr>
            <a:xfrm flipH="false" flipV="false" rot="0">
              <a:off x="0" y="0"/>
              <a:ext cx="3895579" cy="862719"/>
            </a:xfrm>
            <a:custGeom>
              <a:avLst/>
              <a:gdLst/>
              <a:ahLst/>
              <a:cxnLst/>
              <a:rect r="r" b="b" t="t" l="l"/>
              <a:pathLst>
                <a:path h="862719" w="3895579">
                  <a:moveTo>
                    <a:pt x="26694" y="0"/>
                  </a:moveTo>
                  <a:lnTo>
                    <a:pt x="3868884" y="0"/>
                  </a:lnTo>
                  <a:cubicBezTo>
                    <a:pt x="3883627" y="0"/>
                    <a:pt x="3895579" y="11951"/>
                    <a:pt x="3895579" y="26694"/>
                  </a:cubicBezTo>
                  <a:lnTo>
                    <a:pt x="3895579" y="836025"/>
                  </a:lnTo>
                  <a:cubicBezTo>
                    <a:pt x="3895579" y="850768"/>
                    <a:pt x="3883627" y="862719"/>
                    <a:pt x="3868884" y="862719"/>
                  </a:cubicBezTo>
                  <a:lnTo>
                    <a:pt x="26694" y="862719"/>
                  </a:lnTo>
                  <a:cubicBezTo>
                    <a:pt x="19615" y="862719"/>
                    <a:pt x="12825" y="859907"/>
                    <a:pt x="7819" y="854900"/>
                  </a:cubicBezTo>
                  <a:cubicBezTo>
                    <a:pt x="2812" y="849894"/>
                    <a:pt x="0" y="843104"/>
                    <a:pt x="0" y="836025"/>
                  </a:cubicBezTo>
                  <a:lnTo>
                    <a:pt x="0" y="26694"/>
                  </a:lnTo>
                  <a:cubicBezTo>
                    <a:pt x="0" y="19615"/>
                    <a:pt x="2812" y="12825"/>
                    <a:pt x="7819" y="7819"/>
                  </a:cubicBezTo>
                  <a:cubicBezTo>
                    <a:pt x="12825" y="2812"/>
                    <a:pt x="19615" y="0"/>
                    <a:pt x="26694" y="0"/>
                  </a:cubicBezTo>
                  <a:close/>
                </a:path>
              </a:pathLst>
            </a:custGeom>
            <a:solidFill>
              <a:srgbClr val="000000"/>
            </a:solidFill>
            <a:ln w="38100" cap="rnd">
              <a:solidFill>
                <a:srgbClr val="000000"/>
              </a:solidFill>
              <a:prstDash val="solid"/>
              <a:round/>
            </a:ln>
          </p:spPr>
        </p:sp>
        <p:sp>
          <p:nvSpPr>
            <p:cNvPr name="TextBox 6" id="6"/>
            <p:cNvSpPr txBox="true"/>
            <p:nvPr/>
          </p:nvSpPr>
          <p:spPr>
            <a:xfrm>
              <a:off x="0" y="-38100"/>
              <a:ext cx="3895579" cy="900819"/>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748487" y="2734378"/>
            <a:ext cx="14791027" cy="3275636"/>
            <a:chOff x="0" y="0"/>
            <a:chExt cx="3895579" cy="862719"/>
          </a:xfrm>
        </p:grpSpPr>
        <p:sp>
          <p:nvSpPr>
            <p:cNvPr name="Freeform 8" id="8"/>
            <p:cNvSpPr/>
            <p:nvPr/>
          </p:nvSpPr>
          <p:spPr>
            <a:xfrm flipH="false" flipV="false" rot="0">
              <a:off x="0" y="0"/>
              <a:ext cx="3895579" cy="862719"/>
            </a:xfrm>
            <a:custGeom>
              <a:avLst/>
              <a:gdLst/>
              <a:ahLst/>
              <a:cxnLst/>
              <a:rect r="r" b="b" t="t" l="l"/>
              <a:pathLst>
                <a:path h="862719" w="3895579">
                  <a:moveTo>
                    <a:pt x="26694" y="0"/>
                  </a:moveTo>
                  <a:lnTo>
                    <a:pt x="3868884" y="0"/>
                  </a:lnTo>
                  <a:cubicBezTo>
                    <a:pt x="3883627" y="0"/>
                    <a:pt x="3895579" y="11951"/>
                    <a:pt x="3895579" y="26694"/>
                  </a:cubicBezTo>
                  <a:lnTo>
                    <a:pt x="3895579" y="836025"/>
                  </a:lnTo>
                  <a:cubicBezTo>
                    <a:pt x="3895579" y="850768"/>
                    <a:pt x="3883627" y="862719"/>
                    <a:pt x="3868884" y="862719"/>
                  </a:cubicBezTo>
                  <a:lnTo>
                    <a:pt x="26694" y="862719"/>
                  </a:lnTo>
                  <a:cubicBezTo>
                    <a:pt x="19615" y="862719"/>
                    <a:pt x="12825" y="859907"/>
                    <a:pt x="7819" y="854900"/>
                  </a:cubicBezTo>
                  <a:cubicBezTo>
                    <a:pt x="2812" y="849894"/>
                    <a:pt x="0" y="843104"/>
                    <a:pt x="0" y="836025"/>
                  </a:cubicBezTo>
                  <a:lnTo>
                    <a:pt x="0" y="26694"/>
                  </a:lnTo>
                  <a:cubicBezTo>
                    <a:pt x="0" y="19615"/>
                    <a:pt x="2812" y="12825"/>
                    <a:pt x="7819" y="7819"/>
                  </a:cubicBezTo>
                  <a:cubicBezTo>
                    <a:pt x="12825" y="2812"/>
                    <a:pt x="19615" y="0"/>
                    <a:pt x="26694" y="0"/>
                  </a:cubicBezTo>
                  <a:close/>
                </a:path>
              </a:pathLst>
            </a:custGeom>
            <a:solidFill>
              <a:srgbClr val="FFFFFF"/>
            </a:solidFill>
            <a:ln w="38100" cap="rnd">
              <a:solidFill>
                <a:srgbClr val="000000"/>
              </a:solidFill>
              <a:prstDash val="solid"/>
              <a:round/>
            </a:ln>
          </p:spPr>
        </p:sp>
        <p:sp>
          <p:nvSpPr>
            <p:cNvPr name="TextBox 9" id="9"/>
            <p:cNvSpPr txBox="true"/>
            <p:nvPr/>
          </p:nvSpPr>
          <p:spPr>
            <a:xfrm>
              <a:off x="0" y="-38100"/>
              <a:ext cx="3895579" cy="900819"/>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748487" y="1789840"/>
            <a:ext cx="14791027" cy="984474"/>
            <a:chOff x="0" y="0"/>
            <a:chExt cx="3895579" cy="259285"/>
          </a:xfrm>
        </p:grpSpPr>
        <p:sp>
          <p:nvSpPr>
            <p:cNvPr name="Freeform 11" id="11"/>
            <p:cNvSpPr/>
            <p:nvPr/>
          </p:nvSpPr>
          <p:spPr>
            <a:xfrm flipH="false" flipV="false" rot="0">
              <a:off x="0" y="0"/>
              <a:ext cx="3895579" cy="259285"/>
            </a:xfrm>
            <a:custGeom>
              <a:avLst/>
              <a:gdLst/>
              <a:ahLst/>
              <a:cxnLst/>
              <a:rect r="r" b="b" t="t" l="l"/>
              <a:pathLst>
                <a:path h="259285" w="3895579">
                  <a:moveTo>
                    <a:pt x="26694" y="0"/>
                  </a:moveTo>
                  <a:lnTo>
                    <a:pt x="3868884" y="0"/>
                  </a:lnTo>
                  <a:cubicBezTo>
                    <a:pt x="3883627" y="0"/>
                    <a:pt x="3895579" y="11951"/>
                    <a:pt x="3895579" y="26694"/>
                  </a:cubicBezTo>
                  <a:lnTo>
                    <a:pt x="3895579" y="232591"/>
                  </a:lnTo>
                  <a:cubicBezTo>
                    <a:pt x="3895579" y="239671"/>
                    <a:pt x="3892766" y="246460"/>
                    <a:pt x="3887760" y="251467"/>
                  </a:cubicBezTo>
                  <a:cubicBezTo>
                    <a:pt x="3882754" y="256473"/>
                    <a:pt x="3875964" y="259285"/>
                    <a:pt x="3868884" y="259285"/>
                  </a:cubicBezTo>
                  <a:lnTo>
                    <a:pt x="26694" y="259285"/>
                  </a:lnTo>
                  <a:cubicBezTo>
                    <a:pt x="19615" y="259285"/>
                    <a:pt x="12825" y="256473"/>
                    <a:pt x="7819" y="251467"/>
                  </a:cubicBezTo>
                  <a:cubicBezTo>
                    <a:pt x="2812" y="246460"/>
                    <a:pt x="0" y="239671"/>
                    <a:pt x="0" y="232591"/>
                  </a:cubicBezTo>
                  <a:lnTo>
                    <a:pt x="0" y="26694"/>
                  </a:lnTo>
                  <a:cubicBezTo>
                    <a:pt x="0" y="19615"/>
                    <a:pt x="2812" y="12825"/>
                    <a:pt x="7819" y="7819"/>
                  </a:cubicBezTo>
                  <a:cubicBezTo>
                    <a:pt x="12825" y="2812"/>
                    <a:pt x="19615" y="0"/>
                    <a:pt x="26694" y="0"/>
                  </a:cubicBezTo>
                  <a:close/>
                </a:path>
              </a:pathLst>
            </a:custGeom>
            <a:solidFill>
              <a:srgbClr val="20B5D3"/>
            </a:solidFill>
            <a:ln w="38100" cap="rnd">
              <a:solidFill>
                <a:srgbClr val="000000"/>
              </a:solidFill>
              <a:prstDash val="solid"/>
              <a:round/>
            </a:ln>
          </p:spPr>
        </p:sp>
        <p:sp>
          <p:nvSpPr>
            <p:cNvPr name="TextBox 12" id="12"/>
            <p:cNvSpPr txBox="true"/>
            <p:nvPr/>
          </p:nvSpPr>
          <p:spPr>
            <a:xfrm>
              <a:off x="0" y="-38100"/>
              <a:ext cx="3895579" cy="29738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5601276" y="5735354"/>
            <a:ext cx="7255344" cy="1013467"/>
            <a:chOff x="0" y="0"/>
            <a:chExt cx="2909391" cy="406400"/>
          </a:xfrm>
        </p:grpSpPr>
        <p:sp>
          <p:nvSpPr>
            <p:cNvPr name="Freeform 14" id="14"/>
            <p:cNvSpPr/>
            <p:nvPr/>
          </p:nvSpPr>
          <p:spPr>
            <a:xfrm flipH="false" flipV="false" rot="0">
              <a:off x="0" y="0"/>
              <a:ext cx="2909391" cy="406400"/>
            </a:xfrm>
            <a:custGeom>
              <a:avLst/>
              <a:gdLst/>
              <a:ahLst/>
              <a:cxnLst/>
              <a:rect r="r" b="b" t="t" l="l"/>
              <a:pathLst>
                <a:path h="406400" w="2909391">
                  <a:moveTo>
                    <a:pt x="2706191" y="0"/>
                  </a:moveTo>
                  <a:cubicBezTo>
                    <a:pt x="2818416" y="0"/>
                    <a:pt x="2909391" y="90976"/>
                    <a:pt x="2909391" y="203200"/>
                  </a:cubicBezTo>
                  <a:cubicBezTo>
                    <a:pt x="2909391" y="315424"/>
                    <a:pt x="2818416" y="406400"/>
                    <a:pt x="2706191" y="406400"/>
                  </a:cubicBezTo>
                  <a:lnTo>
                    <a:pt x="203200" y="406400"/>
                  </a:lnTo>
                  <a:cubicBezTo>
                    <a:pt x="90976" y="406400"/>
                    <a:pt x="0" y="315424"/>
                    <a:pt x="0" y="203200"/>
                  </a:cubicBezTo>
                  <a:cubicBezTo>
                    <a:pt x="0" y="90976"/>
                    <a:pt x="90976" y="0"/>
                    <a:pt x="203200" y="0"/>
                  </a:cubicBezTo>
                  <a:close/>
                </a:path>
              </a:pathLst>
            </a:custGeom>
            <a:solidFill>
              <a:srgbClr val="000000"/>
            </a:solidFill>
            <a:ln w="38100" cap="sq">
              <a:solidFill>
                <a:srgbClr val="000000"/>
              </a:solidFill>
              <a:prstDash val="solid"/>
              <a:miter/>
            </a:ln>
          </p:spPr>
        </p:sp>
        <p:sp>
          <p:nvSpPr>
            <p:cNvPr name="TextBox 15" id="15"/>
            <p:cNvSpPr txBox="true"/>
            <p:nvPr/>
          </p:nvSpPr>
          <p:spPr>
            <a:xfrm>
              <a:off x="0" y="-38100"/>
              <a:ext cx="2909391" cy="4445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5545657" y="5612651"/>
            <a:ext cx="7196686" cy="1013467"/>
            <a:chOff x="0" y="0"/>
            <a:chExt cx="2885869" cy="406400"/>
          </a:xfrm>
        </p:grpSpPr>
        <p:sp>
          <p:nvSpPr>
            <p:cNvPr name="Freeform 17" id="17"/>
            <p:cNvSpPr/>
            <p:nvPr/>
          </p:nvSpPr>
          <p:spPr>
            <a:xfrm flipH="false" flipV="false" rot="0">
              <a:off x="0" y="0"/>
              <a:ext cx="2885869" cy="406400"/>
            </a:xfrm>
            <a:custGeom>
              <a:avLst/>
              <a:gdLst/>
              <a:ahLst/>
              <a:cxnLst/>
              <a:rect r="r" b="b" t="t" l="l"/>
              <a:pathLst>
                <a:path h="406400" w="2885869">
                  <a:moveTo>
                    <a:pt x="2682669" y="0"/>
                  </a:moveTo>
                  <a:cubicBezTo>
                    <a:pt x="2794894" y="0"/>
                    <a:pt x="2885869" y="90976"/>
                    <a:pt x="2885869" y="203200"/>
                  </a:cubicBezTo>
                  <a:cubicBezTo>
                    <a:pt x="2885869" y="315424"/>
                    <a:pt x="2794894" y="406400"/>
                    <a:pt x="2682669" y="406400"/>
                  </a:cubicBezTo>
                  <a:lnTo>
                    <a:pt x="203200" y="406400"/>
                  </a:lnTo>
                  <a:cubicBezTo>
                    <a:pt x="90976" y="406400"/>
                    <a:pt x="0" y="315424"/>
                    <a:pt x="0" y="203200"/>
                  </a:cubicBezTo>
                  <a:cubicBezTo>
                    <a:pt x="0" y="90976"/>
                    <a:pt x="90976" y="0"/>
                    <a:pt x="203200" y="0"/>
                  </a:cubicBezTo>
                  <a:close/>
                </a:path>
              </a:pathLst>
            </a:custGeom>
            <a:solidFill>
              <a:srgbClr val="20B5D3"/>
            </a:solidFill>
            <a:ln w="38100" cap="sq">
              <a:solidFill>
                <a:srgbClr val="000000"/>
              </a:solidFill>
              <a:prstDash val="solid"/>
              <a:miter/>
            </a:ln>
          </p:spPr>
        </p:sp>
        <p:sp>
          <p:nvSpPr>
            <p:cNvPr name="TextBox 18" id="18"/>
            <p:cNvSpPr txBox="true"/>
            <p:nvPr/>
          </p:nvSpPr>
          <p:spPr>
            <a:xfrm>
              <a:off x="0" y="-38100"/>
              <a:ext cx="2885869" cy="444500"/>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734498">
            <a:off x="2282999" y="5243165"/>
            <a:ext cx="918303" cy="1533700"/>
          </a:xfrm>
          <a:custGeom>
            <a:avLst/>
            <a:gdLst/>
            <a:ahLst/>
            <a:cxnLst/>
            <a:rect r="r" b="b" t="t" l="l"/>
            <a:pathLst>
              <a:path h="1533700" w="918303">
                <a:moveTo>
                  <a:pt x="0" y="0"/>
                </a:moveTo>
                <a:lnTo>
                  <a:pt x="918303" y="0"/>
                </a:lnTo>
                <a:lnTo>
                  <a:pt x="918303" y="1533700"/>
                </a:lnTo>
                <a:lnTo>
                  <a:pt x="0" y="15337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1191139">
            <a:off x="14084840" y="9096792"/>
            <a:ext cx="2083339" cy="700523"/>
          </a:xfrm>
          <a:custGeom>
            <a:avLst/>
            <a:gdLst/>
            <a:ahLst/>
            <a:cxnLst/>
            <a:rect r="r" b="b" t="t" l="l"/>
            <a:pathLst>
              <a:path h="700523" w="2083339">
                <a:moveTo>
                  <a:pt x="0" y="0"/>
                </a:moveTo>
                <a:lnTo>
                  <a:pt x="2083340" y="0"/>
                </a:lnTo>
                <a:lnTo>
                  <a:pt x="2083340" y="700523"/>
                </a:lnTo>
                <a:lnTo>
                  <a:pt x="0" y="70052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0">
            <a:off x="15585219" y="2097335"/>
            <a:ext cx="381896" cy="369485"/>
          </a:xfrm>
          <a:custGeom>
            <a:avLst/>
            <a:gdLst/>
            <a:ahLst/>
            <a:cxnLst/>
            <a:rect r="r" b="b" t="t" l="l"/>
            <a:pathLst>
              <a:path h="369485" w="381896">
                <a:moveTo>
                  <a:pt x="0" y="0"/>
                </a:moveTo>
                <a:lnTo>
                  <a:pt x="381897" y="0"/>
                </a:lnTo>
                <a:lnTo>
                  <a:pt x="381897" y="369485"/>
                </a:lnTo>
                <a:lnTo>
                  <a:pt x="0" y="36948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22" id="22"/>
          <p:cNvGrpSpPr/>
          <p:nvPr/>
        </p:nvGrpSpPr>
        <p:grpSpPr>
          <a:xfrm rot="0">
            <a:off x="2130840" y="2122848"/>
            <a:ext cx="318458" cy="318458"/>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6702"/>
            </a:solidFill>
            <a:ln w="38100" cap="sq">
              <a:solidFill>
                <a:srgbClr val="000000"/>
              </a:solidFill>
              <a:prstDash val="solid"/>
              <a:miter/>
            </a:ln>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2525026" y="2122848"/>
            <a:ext cx="318458" cy="318458"/>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C82D"/>
            </a:solidFill>
            <a:ln w="38100" cap="sq">
              <a:solidFill>
                <a:srgbClr val="000000"/>
              </a:solidFill>
              <a:prstDash val="solid"/>
              <a:miter/>
            </a:ln>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8" id="28"/>
          <p:cNvGrpSpPr/>
          <p:nvPr/>
        </p:nvGrpSpPr>
        <p:grpSpPr>
          <a:xfrm rot="0">
            <a:off x="2919684" y="2122848"/>
            <a:ext cx="318458" cy="318458"/>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03F"/>
            </a:solidFill>
            <a:ln w="38100" cap="sq">
              <a:solidFill>
                <a:srgbClr val="000000"/>
              </a:solidFill>
              <a:prstDash val="solid"/>
              <a:miter/>
            </a:ln>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31" id="31"/>
          <p:cNvSpPr txBox="true"/>
          <p:nvPr/>
        </p:nvSpPr>
        <p:spPr>
          <a:xfrm rot="0">
            <a:off x="2290069" y="2927192"/>
            <a:ext cx="13757090" cy="2688852"/>
          </a:xfrm>
          <a:prstGeom prst="rect">
            <a:avLst/>
          </a:prstGeom>
        </p:spPr>
        <p:txBody>
          <a:bodyPr anchor="t" rtlCol="false" tIns="0" lIns="0" bIns="0" rIns="0">
            <a:spAutoFit/>
          </a:bodyPr>
          <a:lstStyle/>
          <a:p>
            <a:pPr algn="ctr">
              <a:lnSpc>
                <a:spcPts val="10058"/>
              </a:lnSpc>
            </a:pPr>
            <a:r>
              <a:rPr lang="en-US" sz="9400" spc="-639">
                <a:solidFill>
                  <a:srgbClr val="000000"/>
                </a:solidFill>
                <a:latin typeface="Poppins Bold"/>
              </a:rPr>
              <a:t>VIDEO DEMO HASIL  DARI TUGAS BESAR KAMI</a:t>
            </a:r>
          </a:p>
        </p:txBody>
      </p:sp>
      <p:sp>
        <p:nvSpPr>
          <p:cNvPr name="TextBox 32" id="32"/>
          <p:cNvSpPr txBox="true"/>
          <p:nvPr/>
        </p:nvSpPr>
        <p:spPr>
          <a:xfrm rot="0">
            <a:off x="5812804" y="5749497"/>
            <a:ext cx="6662392" cy="635000"/>
          </a:xfrm>
          <a:prstGeom prst="rect">
            <a:avLst/>
          </a:prstGeom>
        </p:spPr>
        <p:txBody>
          <a:bodyPr anchor="t" rtlCol="false" tIns="0" lIns="0" bIns="0" rIns="0">
            <a:spAutoFit/>
          </a:bodyPr>
          <a:lstStyle/>
          <a:p>
            <a:pPr algn="ctr">
              <a:lnSpc>
                <a:spcPts val="4900"/>
              </a:lnSpc>
              <a:spcBef>
                <a:spcPct val="0"/>
              </a:spcBef>
            </a:pPr>
            <a:r>
              <a:rPr lang="en-US" sz="3500">
                <a:solidFill>
                  <a:srgbClr val="FFFFFF"/>
                </a:solidFill>
                <a:latin typeface="Poppins"/>
              </a:rPr>
              <a:t>Media Pembelajaran </a:t>
            </a:r>
          </a:p>
        </p:txBody>
      </p:sp>
      <p:sp>
        <p:nvSpPr>
          <p:cNvPr name="TextBox 33" id="33"/>
          <p:cNvSpPr txBox="true"/>
          <p:nvPr/>
        </p:nvSpPr>
        <p:spPr>
          <a:xfrm rot="0">
            <a:off x="5545657" y="1912190"/>
            <a:ext cx="6662392" cy="635000"/>
          </a:xfrm>
          <a:prstGeom prst="rect">
            <a:avLst/>
          </a:prstGeom>
        </p:spPr>
        <p:txBody>
          <a:bodyPr anchor="t" rtlCol="false" tIns="0" lIns="0" bIns="0" rIns="0">
            <a:spAutoFit/>
          </a:bodyPr>
          <a:lstStyle/>
          <a:p>
            <a:pPr algn="ctr">
              <a:lnSpc>
                <a:spcPts val="4900"/>
              </a:lnSpc>
              <a:spcBef>
                <a:spcPct val="0"/>
              </a:spcBef>
            </a:pPr>
            <a:r>
              <a:rPr lang="en-US" sz="3500">
                <a:solidFill>
                  <a:srgbClr val="FFFFFF"/>
                </a:solidFill>
                <a:latin typeface="Poppins"/>
              </a:rPr>
              <a:t>Kami Mempersembahkan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5C82D"/>
        </a:solidFill>
      </p:bgPr>
    </p:bg>
    <p:spTree>
      <p:nvGrpSpPr>
        <p:cNvPr id="1" name=""/>
        <p:cNvGrpSpPr/>
        <p:nvPr/>
      </p:nvGrpSpPr>
      <p:grpSpPr>
        <a:xfrm>
          <a:off x="0" y="0"/>
          <a:ext cx="0" cy="0"/>
          <a:chOff x="0" y="0"/>
          <a:chExt cx="0" cy="0"/>
        </a:xfrm>
      </p:grpSpPr>
      <p:grpSp>
        <p:nvGrpSpPr>
          <p:cNvPr name="Group 2" id="2"/>
          <p:cNvGrpSpPr/>
          <p:nvPr/>
        </p:nvGrpSpPr>
        <p:grpSpPr>
          <a:xfrm rot="0">
            <a:off x="16115777" y="869471"/>
            <a:ext cx="318458" cy="31845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6702"/>
            </a:solidFill>
            <a:ln w="38100" cap="sq">
              <a:solidFill>
                <a:srgbClr val="00000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509963" y="869471"/>
            <a:ext cx="318458" cy="31845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C82D"/>
            </a:solidFill>
            <a:ln w="38100"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6904621" y="869471"/>
            <a:ext cx="318458" cy="31845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03F"/>
            </a:solidFill>
            <a:ln w="38100" cap="sq">
              <a:solidFill>
                <a:srgbClr val="000000"/>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606051" y="1346447"/>
            <a:ext cx="3092898" cy="3092898"/>
          </a:xfrm>
          <a:custGeom>
            <a:avLst/>
            <a:gdLst/>
            <a:ahLst/>
            <a:cxnLst/>
            <a:rect r="r" b="b" t="t" l="l"/>
            <a:pathLst>
              <a:path h="3092898" w="3092898">
                <a:moveTo>
                  <a:pt x="0" y="0"/>
                </a:moveTo>
                <a:lnTo>
                  <a:pt x="3092898" y="0"/>
                </a:lnTo>
                <a:lnTo>
                  <a:pt x="3092898" y="3092898"/>
                </a:lnTo>
                <a:lnTo>
                  <a:pt x="0" y="3092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4659644" y="5922927"/>
            <a:ext cx="2976057" cy="2976057"/>
          </a:xfrm>
          <a:custGeom>
            <a:avLst/>
            <a:gdLst/>
            <a:ahLst/>
            <a:cxnLst/>
            <a:rect r="r" b="b" t="t" l="l"/>
            <a:pathLst>
              <a:path h="2976057" w="2976057">
                <a:moveTo>
                  <a:pt x="0" y="0"/>
                </a:moveTo>
                <a:lnTo>
                  <a:pt x="2976057" y="0"/>
                </a:lnTo>
                <a:lnTo>
                  <a:pt x="2976057" y="2976058"/>
                </a:lnTo>
                <a:lnTo>
                  <a:pt x="0" y="29760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0">
            <a:off x="1844813" y="2868614"/>
            <a:ext cx="14824616" cy="4542342"/>
            <a:chOff x="0" y="0"/>
            <a:chExt cx="3904426" cy="1196337"/>
          </a:xfrm>
        </p:grpSpPr>
        <p:sp>
          <p:nvSpPr>
            <p:cNvPr name="Freeform 14" id="14"/>
            <p:cNvSpPr/>
            <p:nvPr/>
          </p:nvSpPr>
          <p:spPr>
            <a:xfrm flipH="false" flipV="false" rot="0">
              <a:off x="0" y="0"/>
              <a:ext cx="3904426" cy="1196337"/>
            </a:xfrm>
            <a:custGeom>
              <a:avLst/>
              <a:gdLst/>
              <a:ahLst/>
              <a:cxnLst/>
              <a:rect r="r" b="b" t="t" l="l"/>
              <a:pathLst>
                <a:path h="1196337" w="3904426">
                  <a:moveTo>
                    <a:pt x="26634" y="0"/>
                  </a:moveTo>
                  <a:lnTo>
                    <a:pt x="3877792" y="0"/>
                  </a:lnTo>
                  <a:cubicBezTo>
                    <a:pt x="3884856" y="0"/>
                    <a:pt x="3891630" y="2806"/>
                    <a:pt x="3896625" y="7801"/>
                  </a:cubicBezTo>
                  <a:cubicBezTo>
                    <a:pt x="3901620" y="12796"/>
                    <a:pt x="3904426" y="19570"/>
                    <a:pt x="3904426" y="26634"/>
                  </a:cubicBezTo>
                  <a:lnTo>
                    <a:pt x="3904426" y="1169703"/>
                  </a:lnTo>
                  <a:cubicBezTo>
                    <a:pt x="3904426" y="1176767"/>
                    <a:pt x="3901620" y="1183541"/>
                    <a:pt x="3896625" y="1188536"/>
                  </a:cubicBezTo>
                  <a:cubicBezTo>
                    <a:pt x="3891630" y="1193531"/>
                    <a:pt x="3884856" y="1196337"/>
                    <a:pt x="3877792" y="1196337"/>
                  </a:cubicBezTo>
                  <a:lnTo>
                    <a:pt x="26634" y="1196337"/>
                  </a:lnTo>
                  <a:cubicBezTo>
                    <a:pt x="19570" y="1196337"/>
                    <a:pt x="12796" y="1193531"/>
                    <a:pt x="7801" y="1188536"/>
                  </a:cubicBezTo>
                  <a:cubicBezTo>
                    <a:pt x="2806" y="1183541"/>
                    <a:pt x="0" y="1176767"/>
                    <a:pt x="0" y="1169703"/>
                  </a:cubicBezTo>
                  <a:lnTo>
                    <a:pt x="0" y="26634"/>
                  </a:lnTo>
                  <a:cubicBezTo>
                    <a:pt x="0" y="19570"/>
                    <a:pt x="2806" y="12796"/>
                    <a:pt x="7801" y="7801"/>
                  </a:cubicBezTo>
                  <a:cubicBezTo>
                    <a:pt x="12796" y="2806"/>
                    <a:pt x="19570" y="0"/>
                    <a:pt x="26634" y="0"/>
                  </a:cubicBezTo>
                  <a:close/>
                </a:path>
              </a:pathLst>
            </a:custGeom>
            <a:solidFill>
              <a:srgbClr val="000000"/>
            </a:solidFill>
            <a:ln w="38100" cap="rnd">
              <a:solidFill>
                <a:srgbClr val="000000"/>
              </a:solidFill>
              <a:prstDash val="solid"/>
              <a:round/>
            </a:ln>
          </p:spPr>
        </p:sp>
        <p:sp>
          <p:nvSpPr>
            <p:cNvPr name="TextBox 15" id="15"/>
            <p:cNvSpPr txBox="true"/>
            <p:nvPr/>
          </p:nvSpPr>
          <p:spPr>
            <a:xfrm>
              <a:off x="0" y="-38100"/>
              <a:ext cx="3904426" cy="1234437"/>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748487" y="2734378"/>
            <a:ext cx="14791027" cy="4542342"/>
            <a:chOff x="0" y="0"/>
            <a:chExt cx="3895579" cy="1196337"/>
          </a:xfrm>
        </p:grpSpPr>
        <p:sp>
          <p:nvSpPr>
            <p:cNvPr name="Freeform 17" id="17"/>
            <p:cNvSpPr/>
            <p:nvPr/>
          </p:nvSpPr>
          <p:spPr>
            <a:xfrm flipH="false" flipV="false" rot="0">
              <a:off x="0" y="0"/>
              <a:ext cx="3895579" cy="1196337"/>
            </a:xfrm>
            <a:custGeom>
              <a:avLst/>
              <a:gdLst/>
              <a:ahLst/>
              <a:cxnLst/>
              <a:rect r="r" b="b" t="t" l="l"/>
              <a:pathLst>
                <a:path h="1196337" w="3895579">
                  <a:moveTo>
                    <a:pt x="26694" y="0"/>
                  </a:moveTo>
                  <a:lnTo>
                    <a:pt x="3868884" y="0"/>
                  </a:lnTo>
                  <a:cubicBezTo>
                    <a:pt x="3883627" y="0"/>
                    <a:pt x="3895579" y="11951"/>
                    <a:pt x="3895579" y="26694"/>
                  </a:cubicBezTo>
                  <a:lnTo>
                    <a:pt x="3895579" y="1169643"/>
                  </a:lnTo>
                  <a:cubicBezTo>
                    <a:pt x="3895579" y="1176722"/>
                    <a:pt x="3892766" y="1183512"/>
                    <a:pt x="3887760" y="1188518"/>
                  </a:cubicBezTo>
                  <a:cubicBezTo>
                    <a:pt x="3882754" y="1193525"/>
                    <a:pt x="3875964" y="1196337"/>
                    <a:pt x="3868884" y="1196337"/>
                  </a:cubicBezTo>
                  <a:lnTo>
                    <a:pt x="26694" y="1196337"/>
                  </a:lnTo>
                  <a:cubicBezTo>
                    <a:pt x="11951" y="1196337"/>
                    <a:pt x="0" y="1184385"/>
                    <a:pt x="0" y="1169643"/>
                  </a:cubicBezTo>
                  <a:lnTo>
                    <a:pt x="0" y="26694"/>
                  </a:lnTo>
                  <a:cubicBezTo>
                    <a:pt x="0" y="19615"/>
                    <a:pt x="2812" y="12825"/>
                    <a:pt x="7819" y="7819"/>
                  </a:cubicBezTo>
                  <a:cubicBezTo>
                    <a:pt x="12825" y="2812"/>
                    <a:pt x="19615" y="0"/>
                    <a:pt x="26694" y="0"/>
                  </a:cubicBezTo>
                  <a:close/>
                </a:path>
              </a:pathLst>
            </a:custGeom>
            <a:solidFill>
              <a:srgbClr val="FFFFFF"/>
            </a:solidFill>
            <a:ln w="38100" cap="rnd">
              <a:solidFill>
                <a:srgbClr val="000000"/>
              </a:solidFill>
              <a:prstDash val="solid"/>
              <a:round/>
            </a:ln>
          </p:spPr>
        </p:sp>
        <p:sp>
          <p:nvSpPr>
            <p:cNvPr name="TextBox 18" id="18"/>
            <p:cNvSpPr txBox="true"/>
            <p:nvPr/>
          </p:nvSpPr>
          <p:spPr>
            <a:xfrm>
              <a:off x="0" y="-38100"/>
              <a:ext cx="3895579" cy="1234437"/>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1993446" y="3526779"/>
            <a:ext cx="14258496" cy="2520850"/>
          </a:xfrm>
          <a:prstGeom prst="rect">
            <a:avLst/>
          </a:prstGeom>
        </p:spPr>
        <p:txBody>
          <a:bodyPr anchor="t" rtlCol="false" tIns="0" lIns="0" bIns="0" rIns="0">
            <a:spAutoFit/>
          </a:bodyPr>
          <a:lstStyle/>
          <a:p>
            <a:pPr algn="ctr">
              <a:lnSpc>
                <a:spcPts val="19600"/>
              </a:lnSpc>
              <a:spcBef>
                <a:spcPct val="0"/>
              </a:spcBef>
            </a:pPr>
            <a:r>
              <a:rPr lang="en-US" sz="14000" spc="-952">
                <a:solidFill>
                  <a:srgbClr val="000000"/>
                </a:solidFill>
                <a:latin typeface="Poppins Bold"/>
              </a:rPr>
              <a:t>TERIMA KASIH</a:t>
            </a:r>
          </a:p>
        </p:txBody>
      </p:sp>
      <p:sp>
        <p:nvSpPr>
          <p:cNvPr name="TextBox 20" id="20"/>
          <p:cNvSpPr txBox="true"/>
          <p:nvPr/>
        </p:nvSpPr>
        <p:spPr>
          <a:xfrm rot="0">
            <a:off x="5393030" y="6849080"/>
            <a:ext cx="8073035" cy="1057077"/>
          </a:xfrm>
          <a:prstGeom prst="rect">
            <a:avLst/>
          </a:prstGeom>
        </p:spPr>
        <p:txBody>
          <a:bodyPr anchor="t" rtlCol="false" tIns="0" lIns="0" bIns="0" rIns="0">
            <a:spAutoFit/>
          </a:bodyPr>
          <a:lstStyle/>
          <a:p>
            <a:pPr algn="ctr">
              <a:lnSpc>
                <a:spcPts val="4200"/>
              </a:lnSpc>
            </a:pPr>
            <a:r>
              <a:rPr lang="en-US" sz="3000">
                <a:solidFill>
                  <a:srgbClr val="FFFFFF"/>
                </a:solidFill>
                <a:latin typeface="Montserrat Classic"/>
              </a:rPr>
              <a:t>Sampai Jumpa</a:t>
            </a:r>
          </a:p>
          <a:p>
            <a:pPr algn="ctr">
              <a:lnSpc>
                <a:spcPts val="4200"/>
              </a:lnSpc>
            </a:pPr>
            <a:r>
              <a:rPr lang="en-US" sz="3000">
                <a:solidFill>
                  <a:srgbClr val="FFFFFF"/>
                </a:solidFill>
                <a:latin typeface="Montserrat Classic"/>
              </a:rPr>
              <a:t>Di Pertemuan Berikutnya</a:t>
            </a:r>
          </a:p>
        </p:txBody>
      </p:sp>
      <p:grpSp>
        <p:nvGrpSpPr>
          <p:cNvPr name="Group 21" id="21"/>
          <p:cNvGrpSpPr/>
          <p:nvPr/>
        </p:nvGrpSpPr>
        <p:grpSpPr>
          <a:xfrm rot="0">
            <a:off x="3821008" y="6892690"/>
            <a:ext cx="10838635" cy="1013467"/>
            <a:chOff x="0" y="0"/>
            <a:chExt cx="4346290" cy="406400"/>
          </a:xfrm>
        </p:grpSpPr>
        <p:sp>
          <p:nvSpPr>
            <p:cNvPr name="Freeform 22" id="22"/>
            <p:cNvSpPr/>
            <p:nvPr/>
          </p:nvSpPr>
          <p:spPr>
            <a:xfrm flipH="false" flipV="false" rot="0">
              <a:off x="0" y="0"/>
              <a:ext cx="4346290" cy="406400"/>
            </a:xfrm>
            <a:custGeom>
              <a:avLst/>
              <a:gdLst/>
              <a:ahLst/>
              <a:cxnLst/>
              <a:rect r="r" b="b" t="t" l="l"/>
              <a:pathLst>
                <a:path h="406400" w="4346290">
                  <a:moveTo>
                    <a:pt x="4143090" y="0"/>
                  </a:moveTo>
                  <a:cubicBezTo>
                    <a:pt x="4255314" y="0"/>
                    <a:pt x="4346290" y="90976"/>
                    <a:pt x="4346290" y="203200"/>
                  </a:cubicBezTo>
                  <a:cubicBezTo>
                    <a:pt x="4346290" y="315424"/>
                    <a:pt x="4255314" y="406400"/>
                    <a:pt x="4143090" y="406400"/>
                  </a:cubicBezTo>
                  <a:lnTo>
                    <a:pt x="203200" y="406400"/>
                  </a:lnTo>
                  <a:cubicBezTo>
                    <a:pt x="90976" y="406400"/>
                    <a:pt x="0" y="315424"/>
                    <a:pt x="0" y="203200"/>
                  </a:cubicBezTo>
                  <a:cubicBezTo>
                    <a:pt x="0" y="90976"/>
                    <a:pt x="90976" y="0"/>
                    <a:pt x="203200" y="0"/>
                  </a:cubicBezTo>
                  <a:close/>
                </a:path>
              </a:pathLst>
            </a:custGeom>
            <a:solidFill>
              <a:srgbClr val="000000"/>
            </a:solidFill>
            <a:ln w="38100" cap="sq">
              <a:solidFill>
                <a:srgbClr val="000000"/>
              </a:solidFill>
              <a:prstDash val="solid"/>
              <a:miter/>
            </a:ln>
          </p:spPr>
        </p:sp>
        <p:sp>
          <p:nvSpPr>
            <p:cNvPr name="TextBox 23" id="23"/>
            <p:cNvSpPr txBox="true"/>
            <p:nvPr/>
          </p:nvSpPr>
          <p:spPr>
            <a:xfrm>
              <a:off x="0" y="-38100"/>
              <a:ext cx="4346290" cy="444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3698949" y="6769987"/>
            <a:ext cx="10890102" cy="1013467"/>
            <a:chOff x="0" y="0"/>
            <a:chExt cx="4366928" cy="406400"/>
          </a:xfrm>
        </p:grpSpPr>
        <p:sp>
          <p:nvSpPr>
            <p:cNvPr name="Freeform 25" id="25"/>
            <p:cNvSpPr/>
            <p:nvPr/>
          </p:nvSpPr>
          <p:spPr>
            <a:xfrm flipH="false" flipV="false" rot="0">
              <a:off x="0" y="0"/>
              <a:ext cx="4366928" cy="406400"/>
            </a:xfrm>
            <a:custGeom>
              <a:avLst/>
              <a:gdLst/>
              <a:ahLst/>
              <a:cxnLst/>
              <a:rect r="r" b="b" t="t" l="l"/>
              <a:pathLst>
                <a:path h="406400" w="4366928">
                  <a:moveTo>
                    <a:pt x="4163728" y="0"/>
                  </a:moveTo>
                  <a:cubicBezTo>
                    <a:pt x="4275953" y="0"/>
                    <a:pt x="4366928" y="90976"/>
                    <a:pt x="4366928" y="203200"/>
                  </a:cubicBezTo>
                  <a:cubicBezTo>
                    <a:pt x="4366928" y="315424"/>
                    <a:pt x="4275953" y="406400"/>
                    <a:pt x="4163728" y="406400"/>
                  </a:cubicBezTo>
                  <a:lnTo>
                    <a:pt x="203200" y="406400"/>
                  </a:lnTo>
                  <a:cubicBezTo>
                    <a:pt x="90976" y="406400"/>
                    <a:pt x="0" y="315424"/>
                    <a:pt x="0" y="203200"/>
                  </a:cubicBezTo>
                  <a:cubicBezTo>
                    <a:pt x="0" y="90976"/>
                    <a:pt x="90976" y="0"/>
                    <a:pt x="203200" y="0"/>
                  </a:cubicBezTo>
                  <a:close/>
                </a:path>
              </a:pathLst>
            </a:custGeom>
            <a:solidFill>
              <a:srgbClr val="20B5D3"/>
            </a:solidFill>
            <a:ln w="38100" cap="sq">
              <a:solidFill>
                <a:srgbClr val="000000"/>
              </a:solidFill>
              <a:prstDash val="solid"/>
              <a:miter/>
            </a:ln>
          </p:spPr>
        </p:sp>
        <p:sp>
          <p:nvSpPr>
            <p:cNvPr name="TextBox 26" id="26"/>
            <p:cNvSpPr txBox="true"/>
            <p:nvPr/>
          </p:nvSpPr>
          <p:spPr>
            <a:xfrm>
              <a:off x="0" y="-38100"/>
              <a:ext cx="4366928" cy="444500"/>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3656337" y="6916357"/>
            <a:ext cx="10932714" cy="625475"/>
          </a:xfrm>
          <a:prstGeom prst="rect">
            <a:avLst/>
          </a:prstGeom>
        </p:spPr>
        <p:txBody>
          <a:bodyPr anchor="t" rtlCol="false" tIns="0" lIns="0" bIns="0" rIns="0">
            <a:spAutoFit/>
          </a:bodyPr>
          <a:lstStyle/>
          <a:p>
            <a:pPr algn="ctr">
              <a:lnSpc>
                <a:spcPts val="4899"/>
              </a:lnSpc>
            </a:pPr>
            <a:r>
              <a:rPr lang="en-US" sz="3499">
                <a:solidFill>
                  <a:srgbClr val="000000"/>
                </a:solidFill>
                <a:latin typeface="Poppins Bold"/>
              </a:rPr>
              <a:t>Sampai Jumpa </a:t>
            </a:r>
          </a:p>
        </p:txBody>
      </p:sp>
      <p:sp>
        <p:nvSpPr>
          <p:cNvPr name="Freeform 28" id="28"/>
          <p:cNvSpPr/>
          <p:nvPr/>
        </p:nvSpPr>
        <p:spPr>
          <a:xfrm flipH="false" flipV="false" rot="-1821860">
            <a:off x="1385661" y="5109377"/>
            <a:ext cx="918303" cy="1533700"/>
          </a:xfrm>
          <a:custGeom>
            <a:avLst/>
            <a:gdLst/>
            <a:ahLst/>
            <a:cxnLst/>
            <a:rect r="r" b="b" t="t" l="l"/>
            <a:pathLst>
              <a:path h="1533700" w="918303">
                <a:moveTo>
                  <a:pt x="0" y="0"/>
                </a:moveTo>
                <a:lnTo>
                  <a:pt x="918303" y="0"/>
                </a:lnTo>
                <a:lnTo>
                  <a:pt x="918303" y="1533700"/>
                </a:lnTo>
                <a:lnTo>
                  <a:pt x="0" y="15337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9" id="29"/>
          <p:cNvSpPr/>
          <p:nvPr/>
        </p:nvSpPr>
        <p:spPr>
          <a:xfrm flipH="false" flipV="false" rot="-1756354">
            <a:off x="13975395" y="2383605"/>
            <a:ext cx="2083339" cy="700523"/>
          </a:xfrm>
          <a:custGeom>
            <a:avLst/>
            <a:gdLst/>
            <a:ahLst/>
            <a:cxnLst/>
            <a:rect r="r" b="b" t="t" l="l"/>
            <a:pathLst>
              <a:path h="700523" w="2083339">
                <a:moveTo>
                  <a:pt x="0" y="0"/>
                </a:moveTo>
                <a:lnTo>
                  <a:pt x="2083340" y="0"/>
                </a:lnTo>
                <a:lnTo>
                  <a:pt x="2083340" y="700523"/>
                </a:lnTo>
                <a:lnTo>
                  <a:pt x="0" y="70052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DAGHDzp9LF0</dc:identifier>
  <dcterms:modified xsi:type="dcterms:W3CDTF">2011-08-01T06:04:30Z</dcterms:modified>
  <cp:revision>1</cp:revision>
  <dc:title>M</dc:title>
</cp:coreProperties>
</file>