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0" r:id="rId4"/>
    <p:sldId id="259" r:id="rId5"/>
    <p:sldId id="260" r:id="rId6"/>
    <p:sldId id="264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09C0-85DC-6845-B5E6-79FA63D5F147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7B92-5938-A04D-A963-EBE8EEA9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indred.stanford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heroapi.com/" TargetMode="External"/><Relationship Id="rId2" Type="http://schemas.openxmlformats.org/officeDocument/2006/relationships/hyperlink" Target="https://developer.marvel.com/do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heroapi.com/" TargetMode="External"/><Relationship Id="rId2" Type="http://schemas.openxmlformats.org/officeDocument/2006/relationships/hyperlink" Target="https://developer.marvel.com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Kindred Marvel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r="3822" b="37037"/>
          <a:stretch/>
        </p:blipFill>
        <p:spPr>
          <a:xfrm>
            <a:off x="7114756" y="2743200"/>
            <a:ext cx="4313853" cy="2895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24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he-IL" dirty="0" err="1"/>
              <a:t>R</a:t>
            </a:r>
            <a:r>
              <a:rPr lang="en-US" dirty="0" err="1"/>
              <a:t>esearch</a:t>
            </a:r>
            <a:r>
              <a:rPr lang="en-US" dirty="0"/>
              <a:t>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dirty="0" err="1"/>
              <a:t>W</a:t>
            </a:r>
            <a:r>
              <a:rPr lang="en-US" sz="2400" b="1" dirty="0"/>
              <a:t>hat properties of Marvel Comics characters affect the number of their comics appearances?</a:t>
            </a:r>
          </a:p>
          <a:p>
            <a:r>
              <a:rPr lang="he-IL" dirty="0" err="1"/>
              <a:t>T</a:t>
            </a:r>
            <a:r>
              <a:rPr lang="en-US" dirty="0"/>
              <a:t>his question is subject to interpretation as many variables need to be accounted for. </a:t>
            </a:r>
            <a:r>
              <a:rPr lang="en-US" b="1" dirty="0"/>
              <a:t>We will focus on the following factors</a:t>
            </a:r>
            <a:r>
              <a:rPr lang="en-US" dirty="0"/>
              <a:t>: the number of events characters participate in, their affiliations and their alignment (good/evil).</a:t>
            </a:r>
          </a:p>
          <a:p>
            <a:r>
              <a:rPr lang="en-US" dirty="0"/>
              <a:t>Rather than answering the question above directly, we aim to create a platform that will allow us to research this question in a dynamic fashion. </a:t>
            </a:r>
          </a:p>
        </p:txBody>
      </p:sp>
    </p:spTree>
    <p:extLst>
      <p:ext uri="{BB962C8B-B14F-4D97-AF65-F5344CB8AC3E}">
        <p14:creationId xmlns:p14="http://schemas.microsoft.com/office/powerpoint/2010/main" val="864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expect that by the end of this project, we will have created a platform that enables users to intuitively gain insights about the nature of the connections between Marvel Comics characters. </a:t>
            </a:r>
          </a:p>
          <a:p>
            <a:r>
              <a:rPr lang="en-US" dirty="0"/>
              <a:t>The platform will be a searchable graphical user interface of the Marvel Comics characters and the connections between them.</a:t>
            </a:r>
          </a:p>
          <a:p>
            <a:pPr lvl="1"/>
            <a:r>
              <a:rPr lang="en-US" dirty="0"/>
              <a:t>Searchable by character names or substrings or via</a:t>
            </a:r>
            <a:r>
              <a:rPr lang="he-IL" dirty="0"/>
              <a:t> </a:t>
            </a:r>
            <a:r>
              <a:rPr lang="en-US" dirty="0"/>
              <a:t>search box</a:t>
            </a:r>
          </a:p>
          <a:p>
            <a:pPr lvl="1"/>
            <a:r>
              <a:rPr lang="en-US" dirty="0"/>
              <a:t>The GUI enables browsing the most prominent characters </a:t>
            </a:r>
          </a:p>
          <a:p>
            <a:r>
              <a:rPr lang="en-US" dirty="0"/>
              <a:t>Easy and convenient way to analyze information about character from the Marvel Comics Universe.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Kindred Britain</a:t>
            </a:r>
            <a:r>
              <a:rPr lang="en-US" dirty="0"/>
              <a:t>  </a:t>
            </a:r>
          </a:p>
          <a:p>
            <a:pPr lvl="1"/>
            <a:r>
              <a:rPr lang="en-US" i="1" dirty="0"/>
              <a:t>Kindred Britain </a:t>
            </a:r>
            <a:r>
              <a:rPr lang="en-US" dirty="0"/>
              <a:t>is a network of nearly 30,000 individuals — many of them iconic figures in British culture — connected through family relationships of blood, marriage, or affiliation. It is a vision of the nation’s history as a giant family affair.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901533"/>
            <a:ext cx="3454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data is provided in a fully-structured JSON format by querying </a:t>
            </a:r>
            <a:r>
              <a:rPr lang="en-US" dirty="0">
                <a:hlinkClick r:id="rId2"/>
              </a:rPr>
              <a:t>the Marvel API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SuperHero API</a:t>
            </a:r>
            <a:r>
              <a:rPr lang="en-US" dirty="0"/>
              <a:t>, by manipulating it/ extracting from it</a:t>
            </a:r>
          </a:p>
          <a:p>
            <a:pPr lvl="1"/>
            <a:r>
              <a:rPr lang="en-US" dirty="0"/>
              <a:t>The basic information about events and characters such as name, image and comics that it appears in are fully structured.</a:t>
            </a:r>
          </a:p>
          <a:p>
            <a:pPr lvl="1"/>
            <a:r>
              <a:rPr lang="en-US" dirty="0"/>
              <a:t>The free text fields, e.g. title, description and affiliations provide helpful data that is </a:t>
            </a:r>
            <a:r>
              <a:rPr lang="en-US" b="1" dirty="0"/>
              <a:t>NOT structured </a:t>
            </a:r>
            <a:r>
              <a:rPr lang="en-US" dirty="0"/>
              <a:t>and needs to be parsed or processed otherwise, e.g. by an NLP engine.</a:t>
            </a:r>
          </a:p>
          <a:p>
            <a:r>
              <a:rPr lang="en-US" dirty="0"/>
              <a:t>Other sources may be used in the future to fill the details that Marvel’s database doesn’t provide.</a:t>
            </a:r>
          </a:p>
          <a:p>
            <a:r>
              <a:rPr lang="en-US" dirty="0"/>
              <a:t>Data is partially analyzed as some of it yields little information of interest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94825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4" y="0"/>
            <a:ext cx="10481504" cy="6453266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31820" y="1846982"/>
            <a:ext cx="1405467" cy="2785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structured</a:t>
            </a:r>
          </a:p>
        </p:txBody>
      </p:sp>
      <p:sp>
        <p:nvSpPr>
          <p:cNvPr id="4" name="Pentagon 3"/>
          <p:cNvSpPr/>
          <p:nvPr/>
        </p:nvSpPr>
        <p:spPr>
          <a:xfrm>
            <a:off x="131822" y="2643272"/>
            <a:ext cx="1405467" cy="2785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Fully structured</a:t>
            </a:r>
          </a:p>
        </p:txBody>
      </p:sp>
    </p:spTree>
    <p:extLst>
      <p:ext uri="{BB962C8B-B14F-4D97-AF65-F5344CB8AC3E}">
        <p14:creationId xmlns:p14="http://schemas.microsoft.com/office/powerpoint/2010/main" val="142306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945090"/>
            <a:ext cx="10993582" cy="2672473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145473" y="3786270"/>
            <a:ext cx="1405467" cy="2785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Semi-structured</a:t>
            </a:r>
          </a:p>
        </p:txBody>
      </p:sp>
    </p:spTree>
    <p:extLst>
      <p:ext uri="{BB962C8B-B14F-4D97-AF65-F5344CB8AC3E}">
        <p14:creationId xmlns:p14="http://schemas.microsoft.com/office/powerpoint/2010/main" val="79215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: </a:t>
            </a:r>
            <a:r>
              <a:rPr lang="en-US" dirty="0">
                <a:hlinkClick r:id="rId2"/>
              </a:rPr>
              <a:t>the Marvel API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SuperHero API</a:t>
            </a:r>
            <a:r>
              <a:rPr lang="en-US" dirty="0"/>
              <a:t>. possibly other sources in the future.</a:t>
            </a:r>
          </a:p>
          <a:p>
            <a:r>
              <a:rPr lang="en-US" dirty="0"/>
              <a:t>Display (web development framework): Angular 6</a:t>
            </a:r>
          </a:p>
          <a:p>
            <a:r>
              <a:rPr lang="en-US" dirty="0"/>
              <a:t>NLP engine: TBD. Maybe </a:t>
            </a:r>
            <a:r>
              <a:rPr lang="en-US" dirty="0" err="1"/>
              <a:t>Textrazor</a:t>
            </a:r>
            <a:r>
              <a:rPr lang="en-US" dirty="0"/>
              <a:t>, GPT2, or some Python library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5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1296</TotalTime>
  <Words>400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Kindred Marvel</vt:lpstr>
      <vt:lpstr>The Research Question</vt:lpstr>
      <vt:lpstr>Our Goal</vt:lpstr>
      <vt:lpstr>Inspiration</vt:lpstr>
      <vt:lpstr>The Data</vt:lpstr>
      <vt:lpstr>PowerPoint Presentation</vt:lpstr>
      <vt:lpstr>PowerPoint Presentation</vt:lpstr>
      <vt:lpstr>Tools and Technologies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Kindred Marvel</dc:title>
  <dc:creator>Microsoft Office User</dc:creator>
  <cp:lastModifiedBy>Natanel Mizrahi</cp:lastModifiedBy>
  <cp:revision>18</cp:revision>
  <dcterms:created xsi:type="dcterms:W3CDTF">2019-12-09T08:28:23Z</dcterms:created>
  <dcterms:modified xsi:type="dcterms:W3CDTF">2020-02-05T16:07:05Z</dcterms:modified>
</cp:coreProperties>
</file>