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notesMasterIdLst>
    <p:notesMasterId r:id="rId5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arget="slides/slide49.xml" Type="http://schemas.openxmlformats.org/officeDocument/2006/relationships/slide"/>  <Relationship Id="rId51" Target="slides/slide50.xml" Type="http://schemas.openxmlformats.org/officeDocument/2006/relationships/slide"/>  <Relationship Id="rId52" Type="http://schemas.openxmlformats.org/officeDocument/2006/relationships/presProps" Target="presProps.xml"/>  <Relationship Id="rId53" Type="http://schemas.openxmlformats.org/officeDocument/2006/relationships/viewProps" Target="viewProps.xml"/>  <Relationship Id="rId54" Type="http://schemas.openxmlformats.org/officeDocument/2006/relationships/theme" Target="theme/theme1.xml"/>  <Relationship Id="rId55" Type="http://schemas.openxmlformats.org/officeDocument/2006/relationships/tableStyles" Target="tableStyles.xml"/>  <Relationship Id="rId5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8.xml" Type="http://schemas.openxmlformats.org/officeDocument/2006/relationships/notesSlide"/></Relationships>
</file>

<file path=ppt/slides/_rels/slide49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9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50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0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3000" dirty="0" smtClean="0">
                <a:solidFill>
                  <a:srgbClr val="8F1010"/>
                </a:solidFill>
              </a:rPr>
              <a:t>6º Domingo  da Páscoa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1ª Leitura - At 15,1-2.22-29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Salmo - Sl 66,2-3.5.6.8 (R. 4)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8F1010"/>
                </a:solidFill>
              </a:rPr>
              <a:t> Que as nações vos glorifiquem, ó Senhor, que todas as nações vos glorifiquem!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2ª Leitura - Ap 21,10-14.22-23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Evangelho - Jo 14,23-29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“PERDÃO”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Senhor,tende piedade de nós!Senhor,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Tende piedade,Tende piedade;Senhor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Cristo tende piedade de nós!Cristo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Piedade,...Piedade,...Piedade de nós.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Senhor tende piedade de nós!Senhor,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Tende piedade,tende piedade.Senhor ,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“GLÓRIA”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Glória a Deus nas alturas!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Glória a Deus nas alturas!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Glória a Deus nas alturas e paz na terra aos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homens por ele amados.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*Senhor Deus Rei dos céus,Deus pai todo poderoso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Nós vos louvamos nós, vos bendizemos,nós vos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adoramos,nós vos  glorificamos,nós vos damos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graças por vossa imensa glória.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“GLÓRIA”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*Senhor Jesus Cristo filho unigênito,senhor Deus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cordeiro de Deus filho de Deus Pai,vós que  tirais o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pecado do mundo,tende piedade de nós,vós que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tirais  o pecado do mundo acolhei a nossa súplica,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Vós que estais a direita do Pai tende piedade de nós.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*Só vós sois o Santo,Só vós o Senhor,só vós o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altíssimo Jesus Cristo,com o Espírito Santo na glória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de Deus Pai ....AMÉÉÉM!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HINOS DA PALAVRA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Quero ouvir Tua palavra, Que transforma o meu viver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Pra cantar a canção nova para o mundo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Fala Senhor, eu quero Te escutar,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Fala Senhor, eu quero Te escutar!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Salmo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 Que as nações vos glorifiquem, ó Senhor, que todas as nações vos glorifiquem!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MEDITATIVO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Ressucitou de verda....de,aleluia,aleuia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Cristo Jesus ressucitou, aleluia,aleuia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ACLAMAÇÃO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ALELUIA, ALELUIA, ALELUIA, ALELUIA!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ALELUIA, ALELUIA, ALELUIA,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ALELUIA, ALELUIA, ALELUIA, ALELUIA!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ACLAMAÇÃO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4º domingo da Páscoa: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EU SOU O BOM PASTOR, DIZ O SENHOR,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EU CONHEÇO AS MINHAS OVELHAS E ELAS ME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CONHECEM A MIM.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1- Ofertas singelas, pão e vinho, sobre a mesa colocamos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Sinais do trabalho que fizemos e aqui depositamos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É teu também nosso coração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Aceita, Senhor a nossa oferta, que será depois, na certa, o teu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Próprio ser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Aceita, Senhor a nossa oferta, que será depois, na certa, o teu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Próprio ser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2- Recebe Senhor da Natureza todo fruto que colhemos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Recebe o louvor de nossas obras e o progresso que fizemos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É teu também nosso coração.REFRÃO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3- Sabemos que tudo tem valor depois que a terra visitaste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Embora tivéssemos pecado, foi bem mais o que pagaste.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É teu também nosso coração. REFRÃO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SANTO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Santo, Santo, Santo,Senhor Deus do universo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O céu e a terra proclamam vossa gloria!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HOSANA ! HOSANA! HOSANA NAS ALTURAS (2X)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Bendito o que vem em nome do Senhor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Santificai e reuni o vosso povo!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Santificai nossa oferenda, ó Senhor!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Toda vez que se come deste pão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Toda vez que se bebe deste vinho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Se recorada a paixão de Jesus Cristo,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E se fica esperando sua volta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Recebei,ó senhor, a nossa oferta!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Fazei de nós um só corpo e um só Espírito!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Fazei de nós uma perfeita oferenda!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Lembrai-vos,ó Pai, da vossa Igreja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Lembrai-vos,ó Pai,dos vossos filhos!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A todos saciai com vossa glória!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400" dirty="0" smtClean="0">
                <a:solidFill>
                  <a:srgbClr val="363636"/>
                </a:solidFill>
              </a:rPr>
              <a:t>Amém,     amém,       a.......amém.(2x)</a:t>
            </a:r>
          </a:p>
          <a:p>
            <a:pPr algn="ctr">
              <a:buNone/>
            </a:pPr>
            <a:r>
              <a:rPr lang="en-US" sz="4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“CORDEIRO”II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Cordeiro de Deus,Cordeiro de Deus, Cordeiro de Deus,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Tu que tiras o nosso pecado.(2x)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TENDE PIEDADE DE NÓS,PIEDADE DE NÓS,PIEDADE DE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NÓS,E DAÍ-NOS A PAZ!(2X)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E DAÍ-NOS A PAZ....E DAÍ-NOS A PAZ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Eu vim para que todos tenham vida,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Que todos tenham vida plenamente.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1.Reconstrói a tua vida em comunhão com teu Senhor.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Reconstrói a tua vida em comunhão com teu irmão.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está o teu irmão, eu estou presente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2.Eu passei fazendo o bem, eu curei todos os males.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Hoje és minha presença junto a todo o sofredor.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sofre o teu irmão, eu estou sofrendo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3.Quem comer o pão da vida viverá eternamente.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Tenho pena deste povo que não tem o que comer,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está o irmão com fome, eu estou com fome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4.Entreguei a minha vida pela salvação de todos.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Reconstrói, protege a vida de indefesos e inocentes: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morre o teu irmão, eu estou morrendo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O SENHOR RESSUSCITOU, ALELU.....IA!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NÃO HÁ TRISTEZA E NEM TEMOR, ALELU...U...IA!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5.Vim buscar e vim salvar o que estava já perdido.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Busca, salva e reconduz a quem perdeu toda a esperança: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salvas teu irmão, Tu me estás salvando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COMUNHÃO DELICIOSA , DA MINH'ALMA COM A LUZ.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OS CUIDADOS DESTE MUNDO, NUNCA PODEM ME ABALAR,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MEU ABRIGO, NELE POSSO CONFIAR.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ELE VIVE, ELE VIVE E PRESENTE AQUI ESTÁ! (BIS)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CANSA Ó MINH'ALMA, EM JESUS VEM REPOUSAR.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VITALIZA, REANIMA ,... MINHAS FORÇAS PARA LUTAR.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300" dirty="0" smtClean="0">
                <a:solidFill>
                  <a:srgbClr val="363636"/>
                </a:solidFill>
              </a:rPr>
              <a:t>SÓ ME PEDE CRÊ SOMENTE. , QUE EM SOCORRO ELE VIRÁ!</a:t>
            </a:r>
          </a:p>
          <a:p>
            <a:pPr algn="ctr">
              <a:buNone/>
            </a:pPr>
            <a:r>
              <a:rPr lang="en-US" sz="4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DEUS ENVIOU SEU FILHO AMADO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PARA MORRER NO MEU LUGAR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NA CRUZ PAGOU OS MEUS PECADOS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MAS O SEPULCRO VAZIO ESTÁ, PORQUE ELE VIVE!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PORQUE ELE VIVE, EU POSSO CRER NO AMANHÃ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PORQUE ELE VIVE, TEMOR NÃO HÁ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MAS EU BEM SEI QUE O MEU FUTURO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ESTÁ NAS MÃOS DO MEU JESUS, QUE VIVO ESTÁ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UM DIA EU VOU CRUZAR OS RIOS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 VEREI ENTÃO UM CÉU DE LUZ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 VEREI QUE LÁ, EM PLENA GLÓRIA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VITORIOSO, VIVE E REINA O MEU JESUS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1-O CAMINHO QUE ELE TRAÇOU, ALELU...IA!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NOS CONVIDA A CAMINHAR, ALELU...U...IA!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2-SUA PALAVRA É DE PAZ,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VEM A TODOS CONFORTAR,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3-SUA VOZ ME ACALMOU,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DA INCERTEZA ME LIVROU,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4-O SENHOR NOS VISITOU,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NOSSA CASA ILUMINOU,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5-AS TORMENTAS SOBRE O MAR,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VAMOS COM ELE PASSAR.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2019-05-21T14:07:36.665Z</dcterms:created>
  <dcterms:modified xsi:type="dcterms:W3CDTF">2019-05-21T14:07:36.665Z</dcterms:modified>
</cp:coreProperties>
</file>