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notesMasterIdLst>
    <p:notesMasterId r:id="rId3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ype="http://schemas.openxmlformats.org/officeDocument/2006/relationships/presProps" Target="presProps.xml"/>  <Relationship Id="rId36" Type="http://schemas.openxmlformats.org/officeDocument/2006/relationships/viewProps" Target="viewProps.xml"/>  <Relationship Id="rId37" Type="http://schemas.openxmlformats.org/officeDocument/2006/relationships/theme" Target="theme/theme1.xml"/>  <Relationship Id="rId38" Type="http://schemas.openxmlformats.org/officeDocument/2006/relationships/tableStyles" Target="tableStyles.xml"/>  <Relationship Id="rId3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MEDITATIVO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Ressucitou de verda....de,aleluia,aleuia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Cristo Jesus ressucitou, aleluia,aleuia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“GLÓRIA”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000" dirty="0" smtClean="0">
                <a:solidFill>
                  <a:srgbClr val="363636"/>
                </a:solidFill>
              </a:rPr>
              <a:t>*Senhor Jesus Cristo filho unigênito,senhor Deus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cordeiro de Deus filho de Deus Pai,vós que  tirais o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pecado do mundo,tende piedade de nós,vós que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tirais  o pecado do mundo acolhei a nossa súplica,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Vós que estais a direita do Pai tende piedade de nós.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*Só vós sois o Santo,Só vós o Senhor,só vós o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altíssimo Jesus Cristo,com o Espírito Santo na glória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de Deus Pai ....AMÉÉÉM!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HINOS  DA PALAVRA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Quero ouvir Tua palavra, Que transforma o meu viver
</a:t>
            </a:r>
            <a:r>
              <a:rPr lang="en-US" sz="2600" dirty="0" smtClean="0">
                <a:solidFill>
                  <a:srgbClr val="363636"/>
                </a:solidFill>
              </a:rPr>
              <a:t/>
            </a:r>
            <a:r>
              <a:rPr lang="en-US" sz="2600" dirty="0" smtClean="0">
                <a:solidFill>
                  <a:srgbClr val="363636"/>
                </a:solidFill>
              </a:rPr>
              <a:t>Pra cantar a canção nova para o mundo
</a:t>
            </a:r>
            <a:r>
              <a:rPr lang="en-US" sz="2600" dirty="0" smtClean="0">
                <a:solidFill>
                  <a:srgbClr val="363636"/>
                </a:solidFill>
              </a:rPr>
              <a:t/>
            </a:r>
            <a:r>
              <a:rPr lang="en-US" sz="2600" dirty="0" smtClean="0">
                <a:solidFill>
                  <a:srgbClr val="363636"/>
                </a:solidFill>
              </a:rPr>
              <a:t>Fala Senhor, eu quero Te escutar,
</a:t>
            </a:r>
            <a:r>
              <a:rPr lang="en-US" sz="2600" dirty="0" smtClean="0">
                <a:solidFill>
                  <a:srgbClr val="363636"/>
                </a:solidFill>
              </a:rPr>
              <a:t/>
            </a:r>
            <a:r>
              <a:rPr lang="en-US" sz="2600" dirty="0" smtClean="0">
                <a:solidFill>
                  <a:srgbClr val="363636"/>
                </a:solidFill>
              </a:rPr>
              <a:t>Fala Senhor, eu quero Te escutar!
</a:t>
            </a:r>
            <a:r>
              <a:rPr lang="en-US" sz="2600" dirty="0" smtClean="0">
                <a:solidFill>
                  <a:srgbClr val="363636"/>
                </a:solidFill>
              </a:rPr>
              <a:t/>
            </a:r>
            <a:r>
              <a:rPr lang="en-US" sz="2600" dirty="0" smtClean="0">
                <a:solidFill>
                  <a:srgbClr val="363636"/>
                </a:solidFill>
              </a:rPr>
              <a:t>
</a:t>
            </a:r>
            <a:r>
              <a:rPr lang="en-US" sz="26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ACLAMAÇÃO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ALELUIA, ALELUIA, ALELUIA, ALELUIA!
</a:t>
            </a:r>
            <a:r>
              <a:rPr lang="en-US" sz="2800" dirty="0" smtClean="0">
                <a:solidFill>
                  <a:srgbClr val="363636"/>
                </a:solidFill>
              </a:rPr>
              <a:t/>
            </a:r>
            <a:r>
              <a:rPr lang="en-US" sz="2800" dirty="0" smtClean="0">
                <a:solidFill>
                  <a:srgbClr val="363636"/>
                </a:solidFill>
              </a:rPr>
              <a:t>ALELUIA, ALELUIA, ALELUIA,
</a:t>
            </a:r>
            <a:r>
              <a:rPr lang="en-US" sz="2800" dirty="0" smtClean="0">
                <a:solidFill>
                  <a:srgbClr val="363636"/>
                </a:solidFill>
              </a:rPr>
              <a:t/>
            </a:r>
            <a:r>
              <a:rPr lang="en-US" sz="2800" dirty="0" smtClean="0">
                <a:solidFill>
                  <a:srgbClr val="363636"/>
                </a:solidFill>
              </a:rPr>
              <a:t>ALELUIA, ALELUIA, ALELUIA, ALELUIA!
</a:t>
            </a:r>
            <a:r>
              <a:rPr lang="en-US" sz="2800" dirty="0" smtClean="0">
                <a:solidFill>
                  <a:srgbClr val="363636"/>
                </a:solidFill>
              </a:rPr>
              <a:t/>
            </a:r>
            <a:r>
              <a:rPr lang="en-US" sz="2800" dirty="0" smtClean="0">
                <a:solidFill>
                  <a:srgbClr val="363636"/>
                </a:solidFill>
              </a:rPr>
              <a:t>
</a:t>
            </a:r>
            <a:r>
              <a:rPr lang="en-US" sz="2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ACLAMAÇÃO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4º domingo da Páscoa:
</a:t>
            </a:r>
            <a:r>
              <a:rPr lang="en-US" sz="2800" dirty="0" smtClean="0">
                <a:solidFill>
                  <a:srgbClr val="363636"/>
                </a:solidFill>
              </a:rPr>
              <a:t/>
            </a:r>
            <a:r>
              <a:rPr lang="en-US" sz="2800" dirty="0" smtClean="0">
                <a:solidFill>
                  <a:srgbClr val="363636"/>
                </a:solidFill>
              </a:rPr>
              <a:t>EU SOU O BOM PASTOR, DIZ O SENHOR,
</a:t>
            </a:r>
            <a:r>
              <a:rPr lang="en-US" sz="2800" dirty="0" smtClean="0">
                <a:solidFill>
                  <a:srgbClr val="363636"/>
                </a:solidFill>
              </a:rPr>
              <a:t/>
            </a:r>
            <a:r>
              <a:rPr lang="en-US" sz="2800" dirty="0" smtClean="0">
                <a:solidFill>
                  <a:srgbClr val="363636"/>
                </a:solidFill>
              </a:rPr>
              <a:t>EU CONHEÇO AS MINHAS OVELHAS E ELAS ME
</a:t>
            </a:r>
            <a:r>
              <a:rPr lang="en-US" sz="2800" dirty="0" smtClean="0">
                <a:solidFill>
                  <a:srgbClr val="363636"/>
                </a:solidFill>
              </a:rPr>
              <a:t/>
            </a:r>
            <a:r>
              <a:rPr lang="en-US" sz="2800" dirty="0" smtClean="0">
                <a:solidFill>
                  <a:srgbClr val="363636"/>
                </a:solidFill>
              </a:rPr>
              <a:t>CONHECEM A MIM.
</a:t>
            </a:r>
            <a:r>
              <a:rPr lang="en-US" sz="2800" dirty="0" smtClean="0">
                <a:solidFill>
                  <a:srgbClr val="363636"/>
                </a:solidFill>
              </a:rPr>
              <a:t/>
            </a:r>
            <a:r>
              <a:rPr lang="en-US" sz="2800" dirty="0" smtClean="0">
                <a:solidFill>
                  <a:srgbClr val="363636"/>
                </a:solidFill>
              </a:rPr>
              <a:t>
</a:t>
            </a:r>
            <a:r>
              <a:rPr lang="en-US" sz="2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“OFERTÓRIO” OFERTA SINGELA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1- Ofertas singelas, pão e vinho, sobre a mesa colocamos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r>
              <a:rPr lang="en-US" sz="2300" dirty="0" smtClean="0">
                <a:solidFill>
                  <a:srgbClr val="363636"/>
                </a:solidFill>
              </a:rPr>
              <a:t>Sinais do trabalho que fizemos e aqui depositamos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r>
              <a:rPr lang="en-US" sz="2300" dirty="0" smtClean="0">
                <a:solidFill>
                  <a:srgbClr val="363636"/>
                </a:solidFill>
              </a:rPr>
              <a:t>É teu também nosso coração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r>
              <a:rPr lang="en-US" sz="2300" dirty="0" smtClean="0">
                <a:solidFill>
                  <a:srgbClr val="363636"/>
                </a:solidFill>
              </a:rPr>
              <a:t>Aceita, Senhor a nossa oferta, que será depois, na certa, o teu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r>
              <a:rPr lang="en-US" sz="2300" dirty="0" smtClean="0">
                <a:solidFill>
                  <a:srgbClr val="363636"/>
                </a:solidFill>
              </a:rPr>
              <a:t>Próprio ser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r>
              <a:rPr lang="en-US" sz="2300" dirty="0" smtClean="0">
                <a:solidFill>
                  <a:srgbClr val="363636"/>
                </a:solidFill>
              </a:rPr>
              <a:t>Aceita, Senhor a nossa oferta, que será depois, na certa, o teu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r>
              <a:rPr lang="en-US" sz="2300" dirty="0" smtClean="0">
                <a:solidFill>
                  <a:srgbClr val="363636"/>
                </a:solidFill>
              </a:rPr>
              <a:t>Próprio ser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r>
              <a:rPr lang="en-US" sz="2300" dirty="0" smtClean="0">
                <a:solidFill>
                  <a:srgbClr val="363636"/>
                </a:solidFill>
              </a:rPr>
              <a:t>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“OFERTÓRIO” OFERTA SINGELA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700" dirty="0" smtClean="0">
                <a:solidFill>
                  <a:srgbClr val="363636"/>
                </a:solidFill>
              </a:rPr>
              <a:t>2- Recebe Senhor da Natureza todo fruto que colhemos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Recebe o louvor de nossas obras e o progresso que fizemos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É teu também nosso coração.REFRÃO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“OFERTÓRIO” OFERTA SINGELA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700" dirty="0" smtClean="0">
                <a:solidFill>
                  <a:srgbClr val="363636"/>
                </a:solidFill>
              </a:rPr>
              <a:t>3- Sabemos que tudo tem valor depois que a terra visitaste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Embora tivéssemos pecado, foi bem mais o que pagaste.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É teu também nosso coração. REFRÃO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SANTO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Santo, Santo, Santo,Senhor Deus do universo
</a:t>
            </a:r>
            <a:r>
              <a:rPr lang="en-US" sz="2600" dirty="0" smtClean="0">
                <a:solidFill>
                  <a:srgbClr val="363636"/>
                </a:solidFill>
              </a:rPr>
              <a:t/>
            </a:r>
            <a:r>
              <a:rPr lang="en-US" sz="2600" dirty="0" smtClean="0">
                <a:solidFill>
                  <a:srgbClr val="363636"/>
                </a:solidFill>
              </a:rPr>
              <a:t>O céu e a terra proclamam vossa gloria!
</a:t>
            </a:r>
            <a:r>
              <a:rPr lang="en-US" sz="2600" dirty="0" smtClean="0">
                <a:solidFill>
                  <a:srgbClr val="363636"/>
                </a:solidFill>
              </a:rPr>
              <a:t/>
            </a:r>
            <a:r>
              <a:rPr lang="en-US" sz="2600" dirty="0" smtClean="0">
                <a:solidFill>
                  <a:srgbClr val="363636"/>
                </a:solidFill>
              </a:rPr>
              <a:t>HOSANA ! HOSANA! HOSANA NAS ALTURAS (2X)
</a:t>
            </a:r>
            <a:r>
              <a:rPr lang="en-US" sz="2600" dirty="0" smtClean="0">
                <a:solidFill>
                  <a:srgbClr val="363636"/>
                </a:solidFill>
              </a:rPr>
              <a:t/>
            </a:r>
            <a:r>
              <a:rPr lang="en-US" sz="2600" dirty="0" smtClean="0">
                <a:solidFill>
                  <a:srgbClr val="363636"/>
                </a:solidFill>
              </a:rPr>
              <a:t>Bendito o que vem em nome do Senhor
</a:t>
            </a:r>
            <a:r>
              <a:rPr lang="en-US" sz="2600" dirty="0" smtClean="0">
                <a:solidFill>
                  <a:srgbClr val="363636"/>
                </a:solidFill>
              </a:rPr>
              <a:t/>
            </a:r>
            <a:r>
              <a:rPr lang="en-US" sz="2600" dirty="0" smtClean="0">
                <a:solidFill>
                  <a:srgbClr val="363636"/>
                </a:solidFill>
              </a:rPr>
              <a:t>
</a:t>
            </a:r>
            <a:r>
              <a:rPr lang="en-US" sz="26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ORAÇÃO EUCARISTICA-3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500" dirty="0" smtClean="0">
                <a:solidFill>
                  <a:srgbClr val="363636"/>
                </a:solidFill>
              </a:rPr>
              <a:t>Santificai e reuni o vosso povo!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Santificai nossa oferenda, ó Senhor!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Toda vez que se come deste pão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Toda vez que se bebe deste vinho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Se recorada a paixão de Jesus Cristo,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E se fica esperando sua volta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ORAÇÃO EUCARISTICA-3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500" dirty="0" smtClean="0">
                <a:solidFill>
                  <a:srgbClr val="363636"/>
                </a:solidFill>
              </a:rPr>
              <a:t>Recebei,ó senhor, a nossa oferta!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Fazei de nós um só corpo e um só Espírito!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Fazei de nós uma perfeita oferenda!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Lembrai-vos,ó Pai, da vossa Igreja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Lembrai-vos,ó Pai,dos vossos filhos!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A todos saciai com vossa glória!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O SENHOR RESSUSCITOU, ALELU.....IA!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NÃO HÁ TRISTEZA E NEM TEMOR, ALELU...U...IA!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ORAÇÃO EUCARISTICA-3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Amém,     amém,       a.......amém.(2x)
</a:t>
            </a:r>
            <a:r>
              <a:rPr lang="en-US" sz="3000" dirty="0" smtClean="0">
                <a:solidFill>
                  <a:srgbClr val="363636"/>
                </a:solidFill>
              </a:rPr>
              <a:t/>
            </a:r>
            <a:r>
              <a:rPr lang="en-US" sz="3000" dirty="0" smtClean="0">
                <a:solidFill>
                  <a:srgbClr val="363636"/>
                </a:solidFill>
              </a:rPr>
              <a:t>
</a:t>
            </a:r>
            <a:r>
              <a:rPr lang="en-US" sz="3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“CORDEIRO”II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500" dirty="0" smtClean="0">
                <a:solidFill>
                  <a:srgbClr val="363636"/>
                </a:solidFill>
              </a:rPr>
              <a:t>Cordeiro de Deus,Cordeiro de Deus, Cordeiro de Deus,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Tu que tiras o nosso pecado.(2x)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TENDE PIEDADE DE NÓS,PIEDADE DE NÓS,PIEDADE DE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NÓS,E DAÍ-NOS A PAZ!(2X)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E DAÍ-NOS A PAZ....E DAÍ-NOS A PAZ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Eu vim para que todos tenham vida,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Que todos tenham vida plenamente.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700" dirty="0" smtClean="0">
                <a:solidFill>
                  <a:srgbClr val="363636"/>
                </a:solidFill>
              </a:rPr>
              <a:t>1.Reconstrói a tua vida em comunhão com teu Senhor.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Reconstrói a tua vida em comunhão com teu irmão.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Onde está o teu irmão, eu estou presente nele.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700" dirty="0" smtClean="0">
                <a:solidFill>
                  <a:srgbClr val="363636"/>
                </a:solidFill>
              </a:rPr>
              <a:t>2.Eu passei fazendo o bem, eu curei todos os males.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Hoje és minha presença junto a todo o sofredor.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Onde sofre o teu irmão, eu estou sofrendo nele.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700" dirty="0" smtClean="0">
                <a:solidFill>
                  <a:srgbClr val="363636"/>
                </a:solidFill>
              </a:rPr>
              <a:t>3.Quem comer o pão da vida viverá eternamente.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Tenho pena deste povo que não tem o que comer,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Onde está o irmão com fome, eu estou com fome nele.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700" dirty="0" smtClean="0">
                <a:solidFill>
                  <a:srgbClr val="363636"/>
                </a:solidFill>
              </a:rPr>
              <a:t>4.Entreguei a minha vida pela salvação de todos.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Reconstrói, protege a vida de indefesos e inocentes: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Onde morre o teu irmão, eu estou morrendo nele.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700" dirty="0" smtClean="0">
                <a:solidFill>
                  <a:srgbClr val="363636"/>
                </a:solidFill>
              </a:rPr>
              <a:t>5.Vim buscar e vim salvar o que estava já perdido.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Busca, salva e reconduz a quem perdeu toda a esperança: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Onde salvas teu irmão, Tu me estás salvando nele.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PRECIOSA SÃO AS HORAS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COMUNHÃO DELICIOSA , DA MINH'ALMA COM A LUZ.
</a:t>
            </a:r>
            <a:r>
              <a:rPr lang="en-US" sz="2600" dirty="0" smtClean="0">
                <a:solidFill>
                  <a:srgbClr val="363636"/>
                </a:solidFill>
              </a:rPr>
              <a:t/>
            </a:r>
            <a:r>
              <a:rPr lang="en-US" sz="2600" dirty="0" smtClean="0">
                <a:solidFill>
                  <a:srgbClr val="363636"/>
                </a:solidFill>
              </a:rPr>
              <a:t>OS CUIDADOS DESTE MUNDO, NUNCA PODEM ME ABALAR,
</a:t>
            </a:r>
            <a:r>
              <a:rPr lang="en-US" sz="2600" dirty="0" smtClean="0">
                <a:solidFill>
                  <a:srgbClr val="363636"/>
                </a:solidFill>
              </a:rPr>
              <a:t/>
            </a:r>
            <a:r>
              <a:rPr lang="en-US" sz="2600" dirty="0" smtClean="0">
                <a:solidFill>
                  <a:srgbClr val="363636"/>
                </a:solidFill>
              </a:rPr>
              <a:t>MEU ABRIGO, NELE POSSO CONFIAR.
</a:t>
            </a:r>
            <a:r>
              <a:rPr lang="en-US" sz="2600" dirty="0" smtClean="0">
                <a:solidFill>
                  <a:srgbClr val="363636"/>
                </a:solidFill>
              </a:rPr>
              <a:t/>
            </a:r>
            <a:r>
              <a:rPr lang="en-US" sz="2600" dirty="0" smtClean="0">
                <a:solidFill>
                  <a:srgbClr val="363636"/>
                </a:solidFill>
              </a:rPr>
              <a:t>ELE VIVE, ELE VIVE E PRESENTE AQUI ESTÁ! (BIS)
</a:t>
            </a:r>
            <a:r>
              <a:rPr lang="en-US" sz="2600" dirty="0" smtClean="0">
                <a:solidFill>
                  <a:srgbClr val="363636"/>
                </a:solidFill>
              </a:rPr>
              <a:t/>
            </a:r>
            <a:r>
              <a:rPr lang="en-US" sz="2600" dirty="0" smtClean="0">
                <a:solidFill>
                  <a:srgbClr val="363636"/>
                </a:solidFill>
              </a:rPr>
              <a:t>
</a:t>
            </a:r>
            <a:r>
              <a:rPr lang="en-US" sz="26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PRECIOSA SÃO AS HORAS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CANSA Ó MINH'ALMA, EM JESUS VEM REPOUSAR.
</a:t>
            </a:r>
            <a:r>
              <a:rPr lang="en-US" sz="2800" dirty="0" smtClean="0">
                <a:solidFill>
                  <a:srgbClr val="363636"/>
                </a:solidFill>
              </a:rPr>
              <a:t/>
            </a:r>
            <a:r>
              <a:rPr lang="en-US" sz="2800" dirty="0" smtClean="0">
                <a:solidFill>
                  <a:srgbClr val="363636"/>
                </a:solidFill>
              </a:rPr>
              <a:t>VITALIZA, REANIMA ,... MINHAS FORÇAS PARA LUTAR.
</a:t>
            </a:r>
            <a:r>
              <a:rPr lang="en-US" sz="2800" dirty="0" smtClean="0">
                <a:solidFill>
                  <a:srgbClr val="363636"/>
                </a:solidFill>
              </a:rPr>
              <a:t/>
            </a:r>
            <a:r>
              <a:rPr lang="en-US" sz="2800" dirty="0" smtClean="0">
                <a:solidFill>
                  <a:srgbClr val="363636"/>
                </a:solidFill>
              </a:rPr>
              <a:t>
</a:t>
            </a:r>
            <a:r>
              <a:rPr lang="en-US" sz="2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1-O CAMINHO QUE ELE TRAÇOU, ALELU...IA!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NOS CONVIDA A CAMINHAR, ALELU...U...IA!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PRECIOSA SÃO AS HORAS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SÓ ME PEDE CRÊ SOMENTE. , QUE EM SOCORRO ELE VIRÁ!
</a:t>
            </a:r>
            <a:r>
              <a:rPr lang="en-US" sz="3000" dirty="0" smtClean="0">
                <a:solidFill>
                  <a:srgbClr val="363636"/>
                </a:solidFill>
              </a:rPr>
              <a:t/>
            </a:r>
            <a:r>
              <a:rPr lang="en-US" sz="3000" dirty="0" smtClean="0">
                <a:solidFill>
                  <a:srgbClr val="363636"/>
                </a:solidFill>
              </a:rPr>
              <a:t>
</a:t>
            </a:r>
            <a:r>
              <a:rPr lang="en-US" sz="3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PORQUE ELE VIVE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700" dirty="0" smtClean="0">
                <a:solidFill>
                  <a:srgbClr val="363636"/>
                </a:solidFill>
              </a:rPr>
              <a:t>DEUS ENVIOU SEU FILHO AMADO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PARA MORRER NO MEU LUGAR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NA CRUZ PAGOU OS MEUS PECADOS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MAS O SEPULCRO VAZIO ESTÁ, PORQUE ELE VIVE!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PORQUE ELE VIVE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700" dirty="0" smtClean="0">
                <a:solidFill>
                  <a:srgbClr val="363636"/>
                </a:solidFill>
              </a:rPr>
              <a:t>PORQUE ELE VIVE, EU POSSO CRER NO AMANHÃ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PORQUE ELE VIVE, TEMOR NÃO HÁ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MAS EU BEM SEI QUE O MEU FUTURO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ESTÁ NAS MÃOS DO MEU JESUS, QUE VIVO ESTÁ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PORQUE ELE VIVE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700" dirty="0" smtClean="0">
                <a:solidFill>
                  <a:srgbClr val="363636"/>
                </a:solidFill>
              </a:rPr>
              <a:t>UM DIA EU VOU CRUZAR OS RIOS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E VEREI ENTÃO UM CÉU DE LUZ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E VEREI QUE LÁ, EM PLENA GLÓRIA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VITORIOSO, VIVE E REINA O MEU JESUS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r>
              <a:rPr lang="en-US" sz="2700" dirty="0" smtClean="0">
                <a:solidFill>
                  <a:srgbClr val="363636"/>
                </a:solidFill>
              </a:rPr>
              <a:t>
</a:t>
            </a:r>
            <a:r>
              <a:rPr lang="en-US" sz="2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2-SUA PALAVRA É DE PAZ, ALELU...IA!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VEM A TODOS CONFORTAR, ALELU...U...IA!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3-SUA VOZ ME ACALMOU, ALELU...IA!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DA INCERTEZA ME LIVROU, ALELU...U...IA!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4-O SENHOR NOS VISITOU, ALELU...IA!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NOSSA CASA ILUMINOU, ALELU...U...IA!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5-AS TORMENTAS SOBRE O MAR, ALELU...IA!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VAMOS COM ELE PASSAR. ALELU...U...IA!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“PERDÃO”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100" dirty="0" smtClean="0">
                <a:solidFill>
                  <a:srgbClr val="363636"/>
                </a:solidFill>
              </a:rPr>
              <a:t>Senhor,tende piedade de nós!Senhor, tende piedade de nós!
</a:t>
            </a:r>
            <a:r>
              <a:rPr lang="en-US" sz="2100" dirty="0" smtClean="0">
                <a:solidFill>
                  <a:srgbClr val="363636"/>
                </a:solidFill>
              </a:rPr>
              <a:t/>
            </a:r>
            <a:r>
              <a:rPr lang="en-US" sz="2100" dirty="0" smtClean="0">
                <a:solidFill>
                  <a:srgbClr val="363636"/>
                </a:solidFill>
              </a:rPr>
              <a:t>Tende piedade,Tende piedade;Senhor tende piedade de nós!
</a:t>
            </a:r>
            <a:r>
              <a:rPr lang="en-US" sz="2100" dirty="0" smtClean="0">
                <a:solidFill>
                  <a:srgbClr val="363636"/>
                </a:solidFill>
              </a:rPr>
              <a:t/>
            </a:r>
            <a:r>
              <a:rPr lang="en-US" sz="2100" dirty="0" smtClean="0">
                <a:solidFill>
                  <a:srgbClr val="363636"/>
                </a:solidFill>
              </a:rPr>
              <a:t>Cristo tende piedade de nós!Cristo tende piedade de nós!
</a:t>
            </a:r>
            <a:r>
              <a:rPr lang="en-US" sz="2100" dirty="0" smtClean="0">
                <a:solidFill>
                  <a:srgbClr val="363636"/>
                </a:solidFill>
              </a:rPr>
              <a:t/>
            </a:r>
            <a:r>
              <a:rPr lang="en-US" sz="2100" dirty="0" smtClean="0">
                <a:solidFill>
                  <a:srgbClr val="363636"/>
                </a:solidFill>
              </a:rPr>
              <a:t>Piedade,...Piedade,...Piedade de nós.
</a:t>
            </a:r>
            <a:r>
              <a:rPr lang="en-US" sz="2100" dirty="0" smtClean="0">
                <a:solidFill>
                  <a:srgbClr val="363636"/>
                </a:solidFill>
              </a:rPr>
              <a:t/>
            </a:r>
            <a:r>
              <a:rPr lang="en-US" sz="2100" dirty="0" smtClean="0">
                <a:solidFill>
                  <a:srgbClr val="363636"/>
                </a:solidFill>
              </a:rPr>
              <a:t>Senhor tende piedade de nós!Senhor, tende piedade de nós!
</a:t>
            </a:r>
            <a:r>
              <a:rPr lang="en-US" sz="2100" dirty="0" smtClean="0">
                <a:solidFill>
                  <a:srgbClr val="363636"/>
                </a:solidFill>
              </a:rPr>
              <a:t/>
            </a:r>
            <a:r>
              <a:rPr lang="en-US" sz="2100" dirty="0" smtClean="0">
                <a:solidFill>
                  <a:srgbClr val="363636"/>
                </a:solidFill>
              </a:rPr>
              <a:t>Tende piedade,tende piedade.Senhor , tende piedade de nós!
</a:t>
            </a:r>
            <a:r>
              <a:rPr lang="en-US" sz="2100" dirty="0" smtClean="0">
                <a:solidFill>
                  <a:srgbClr val="363636"/>
                </a:solidFill>
              </a:rPr>
              <a:t/>
            </a:r>
            <a:r>
              <a:rPr lang="en-US" sz="2100" dirty="0" smtClean="0">
                <a:solidFill>
                  <a:srgbClr val="363636"/>
                </a:solidFill>
              </a:rPr>
              <a:t>
</a:t>
            </a:r>
            <a:r>
              <a:rPr lang="en-US" sz="2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“GLÓRIA”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200" dirty="0" smtClean="0">
                <a:solidFill>
                  <a:srgbClr val="363636"/>
                </a:solidFill>
              </a:rPr>
              <a:t>Glória a Deus nas alturas!
</a:t>
            </a:r>
            <a:r>
              <a:rPr lang="en-US" sz="2200" dirty="0" smtClean="0">
                <a:solidFill>
                  <a:srgbClr val="363636"/>
                </a:solidFill>
              </a:rPr>
              <a:t/>
            </a:r>
            <a:r>
              <a:rPr lang="en-US" sz="2200" dirty="0" smtClean="0">
                <a:solidFill>
                  <a:srgbClr val="363636"/>
                </a:solidFill>
              </a:rPr>
              <a:t>Glória a Deus nas alturas!
</a:t>
            </a:r>
            <a:r>
              <a:rPr lang="en-US" sz="2200" dirty="0" smtClean="0">
                <a:solidFill>
                  <a:srgbClr val="363636"/>
                </a:solidFill>
              </a:rPr>
              <a:t/>
            </a:r>
            <a:r>
              <a:rPr lang="en-US" sz="2200" dirty="0" smtClean="0">
                <a:solidFill>
                  <a:srgbClr val="363636"/>
                </a:solidFill>
              </a:rPr>
              <a:t>Glória a Deus nas alturas e paz na terra aos
</a:t>
            </a:r>
            <a:r>
              <a:rPr lang="en-US" sz="2200" dirty="0" smtClean="0">
                <a:solidFill>
                  <a:srgbClr val="363636"/>
                </a:solidFill>
              </a:rPr>
              <a:t/>
            </a:r>
            <a:r>
              <a:rPr lang="en-US" sz="2200" dirty="0" smtClean="0">
                <a:solidFill>
                  <a:srgbClr val="363636"/>
                </a:solidFill>
              </a:rPr>
              <a:t>homens por ele amados.
</a:t>
            </a:r>
            <a:r>
              <a:rPr lang="en-US" sz="2200" dirty="0" smtClean="0">
                <a:solidFill>
                  <a:srgbClr val="363636"/>
                </a:solidFill>
              </a:rPr>
              <a:t/>
            </a:r>
            <a:r>
              <a:rPr lang="en-US" sz="2200" dirty="0" smtClean="0">
                <a:solidFill>
                  <a:srgbClr val="363636"/>
                </a:solidFill>
              </a:rPr>
              <a:t>*Senhor Deus Rei dos céus,Deus pai todo poderoso
</a:t>
            </a:r>
            <a:r>
              <a:rPr lang="en-US" sz="2200" dirty="0" smtClean="0">
                <a:solidFill>
                  <a:srgbClr val="363636"/>
                </a:solidFill>
              </a:rPr>
              <a:t/>
            </a:r>
            <a:r>
              <a:rPr lang="en-US" sz="2200" dirty="0" smtClean="0">
                <a:solidFill>
                  <a:srgbClr val="363636"/>
                </a:solidFill>
              </a:rPr>
              <a:t>Nós vos louvamos nós, vos bendizemos,nós vos
</a:t>
            </a:r>
            <a:r>
              <a:rPr lang="en-US" sz="2200" dirty="0" smtClean="0">
                <a:solidFill>
                  <a:srgbClr val="363636"/>
                </a:solidFill>
              </a:rPr>
              <a:t/>
            </a:r>
            <a:r>
              <a:rPr lang="en-US" sz="2200" dirty="0" smtClean="0">
                <a:solidFill>
                  <a:srgbClr val="363636"/>
                </a:solidFill>
              </a:rPr>
              <a:t>adoramos,nós vos  glorificamos,nós vos damos
</a:t>
            </a:r>
            <a:r>
              <a:rPr lang="en-US" sz="2200" dirty="0" smtClean="0">
                <a:solidFill>
                  <a:srgbClr val="363636"/>
                </a:solidFill>
              </a:rPr>
              <a:t/>
            </a:r>
            <a:r>
              <a:rPr lang="en-US" sz="2200" dirty="0" smtClean="0">
                <a:solidFill>
                  <a:srgbClr val="363636"/>
                </a:solidFill>
              </a:rPr>
              <a:t>graças por vossa imensa glória.
</a:t>
            </a:r>
            <a:r>
              <a:rPr lang="en-US" sz="2200" dirty="0" smtClean="0">
                <a:solidFill>
                  <a:srgbClr val="363636"/>
                </a:solidFill>
              </a:rPr>
              <a:t/>
            </a:r>
            <a:r>
              <a:rPr lang="en-US" sz="2200" dirty="0" smtClean="0">
                <a:solidFill>
                  <a:srgbClr val="363636"/>
                </a:solidFill>
              </a:rPr>
              <a:t>
</a:t>
            </a:r>
            <a:r>
              <a:rPr lang="en-US" sz="2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2019-05-17T20:20:05.309Z</dcterms:created>
  <dcterms:modified xsi:type="dcterms:W3CDTF">2019-05-17T20:20:05.309Z</dcterms:modified>
</cp:coreProperties>
</file>