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notesMasterIdLst>
    <p:notesMasterId r:id="rId6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arget="slides/slide49.xml" Type="http://schemas.openxmlformats.org/officeDocument/2006/relationships/slide"/>  <Relationship Id="rId51" Target="slides/slide50.xml" Type="http://schemas.openxmlformats.org/officeDocument/2006/relationships/slide"/>  <Relationship Id="rId52" Target="slides/slide51.xml" Type="http://schemas.openxmlformats.org/officeDocument/2006/relationships/slide"/>  <Relationship Id="rId53" Target="slides/slide52.xml" Type="http://schemas.openxmlformats.org/officeDocument/2006/relationships/slide"/>  <Relationship Id="rId54" Target="slides/slide53.xml" Type="http://schemas.openxmlformats.org/officeDocument/2006/relationships/slide"/>  <Relationship Id="rId55" Target="slides/slide54.xml" Type="http://schemas.openxmlformats.org/officeDocument/2006/relationships/slide"/>  <Relationship Id="rId56" Target="slides/slide55.xml" Type="http://schemas.openxmlformats.org/officeDocument/2006/relationships/slide"/>  <Relationship Id="rId57" Target="slides/slide56.xml" Type="http://schemas.openxmlformats.org/officeDocument/2006/relationships/slide"/>  <Relationship Id="rId58" Target="slides/slide57.xml" Type="http://schemas.openxmlformats.org/officeDocument/2006/relationships/slide"/>  <Relationship Id="rId59" Target="slides/slide58.xml" Type="http://schemas.openxmlformats.org/officeDocument/2006/relationships/slide"/>  <Relationship Id="rId60" Target="slides/slide59.xml" Type="http://schemas.openxmlformats.org/officeDocument/2006/relationships/slide"/>  <Relationship Id="rId61" Target="slides/slide60.xml" Type="http://schemas.openxmlformats.org/officeDocument/2006/relationships/slide"/>  <Relationship Id="rId62" Target="slides/slide61.xml" Type="http://schemas.openxmlformats.org/officeDocument/2006/relationships/slide"/>  <Relationship Id="rId63" Type="http://schemas.openxmlformats.org/officeDocument/2006/relationships/presProps" Target="presProps.xml"/>  <Relationship Id="rId64" Type="http://schemas.openxmlformats.org/officeDocument/2006/relationships/viewProps" Target="viewProps.xml"/>  <Relationship Id="rId65" Type="http://schemas.openxmlformats.org/officeDocument/2006/relationships/theme" Target="theme/theme1.xml"/>  <Relationship Id="rId66" Type="http://schemas.openxmlformats.org/officeDocument/2006/relationships/tableStyles" Target="tableStyles.xml"/>  <Relationship Id="rId6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8.xml" Type="http://schemas.openxmlformats.org/officeDocument/2006/relationships/notesSlide"/></Relationships>
</file>

<file path=ppt/slides/_rels/slide4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9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50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0.xml" Type="http://schemas.openxmlformats.org/officeDocument/2006/relationships/notesSlide"/></Relationships>
</file>

<file path=ppt/slides/_rels/slide5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1.xml" Type="http://schemas.openxmlformats.org/officeDocument/2006/relationships/notesSlide"/></Relationships>
</file>

<file path=ppt/slides/_rels/slide5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2.xml" Type="http://schemas.openxmlformats.org/officeDocument/2006/relationships/notesSlide"/></Relationships>
</file>

<file path=ppt/slides/_rels/slide53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3.xml" Type="http://schemas.openxmlformats.org/officeDocument/2006/relationships/notesSlide"/></Relationships>
</file>

<file path=ppt/slides/_rels/slide5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4.xml" Type="http://schemas.openxmlformats.org/officeDocument/2006/relationships/notesSlide"/></Relationships>
</file>

<file path=ppt/slides/_rels/slide5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5.xml" Type="http://schemas.openxmlformats.org/officeDocument/2006/relationships/notesSlide"/></Relationships>
</file>

<file path=ppt/slides/_rels/slide5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6.xml" Type="http://schemas.openxmlformats.org/officeDocument/2006/relationships/notesSlide"/></Relationships>
</file>

<file path=ppt/slides/_rels/slide5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7.xml" Type="http://schemas.openxmlformats.org/officeDocument/2006/relationships/notesSlide"/></Relationships>
</file>

<file path=ppt/slides/_rels/slide5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8.xml" Type="http://schemas.openxmlformats.org/officeDocument/2006/relationships/notesSlide"/></Relationships>
</file>

<file path=ppt/slides/_rels/slide5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9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60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0.xml" Type="http://schemas.openxmlformats.org/officeDocument/2006/relationships/notesSlide"/></Relationships>
</file>

<file path=ppt/slides/_rels/slide61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1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3000" dirty="0" smtClean="0">
                <a:solidFill>
                  <a:srgbClr val="8F1010"/>
                </a:solidFill>
              </a:rPr>
              <a:t>São Pedro e São Paulo, Apóstolos . Solenidade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1ª Leitura - At 12,1-11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Salmo - Sl 33(34),2-3.4-5.6-7.8-9 (R. 5)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8F1010"/>
                </a:solidFill>
              </a:rPr>
              <a:t/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2ª Leitura - 2Tm 4,6-8.17-18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Evangelho - Mt 16,13-19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Paz na Terra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Glória a Deus nas alturas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E paz na terra aos homens por ele amados!(bis)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Paz na Terra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Senhor Deus, rei dos  céus, Deus pai todo-poderoso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Nós vos louvamos, vos bendizemos, vos adoramos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Vos glorificamos e damos graças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Por vossa imensa glória. vossa imensa glória.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Paz na Terra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Senhor, Jesus Cristo, filho unigênito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Senhor Deus, Cordeiro de Deus, filho de Deus pai.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Vós que tirais o pecado do mundo, tende piedade de nós!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Vós que tirais o pecado do mundo, acolhei a nossa súplica!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Vós que estais à direita do pai, tende piedade de nós!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Paz na Terra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Só vós sois  o  Santo.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Só vós o altíssimo Jesus Cristo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Com o Espírito Santo na glória de deus pai.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Paz na Terra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300" dirty="0" smtClean="0">
                <a:solidFill>
                  <a:srgbClr val="363636"/>
                </a:solidFill>
              </a:rPr>
              <a:t>Amém! amém! amém!</a:t>
            </a:r>
          </a:p>
          <a:p>
            <a:pPr algn="ctr">
              <a:buNone/>
            </a:pPr>
            <a:r>
              <a:rPr lang="en-US" sz="4300" dirty="0" smtClean="0">
                <a:solidFill>
                  <a:srgbClr val="363636"/>
                </a:solidFill>
              </a:rPr>
              <a:t>Amém! amém! amém!</a:t>
            </a:r>
          </a:p>
          <a:p>
            <a:pPr algn="ctr">
              <a:buNone/>
            </a:pPr>
            <a:r>
              <a:rPr lang="en-US" sz="4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Tu és Pedro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Sei que teu silêncio faz mover os corações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Silêncio de profeta fala mais que mil canções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Todo chão que recebeu teu beijo e teu andar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Vive em santa espera por aquele que virá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Tu és Pedro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Canta forte a humanidade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Aos ouvidos de Deus chega sua voz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Dando graças por ti, João Paulo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Pela paz semeada entre nós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Tu és Pedro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Pra sempre cantarei as maravilhas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Que Deus realizou em ti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Tu és Pedro, fundamento da paz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Pedra que não se quebrou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Homem que não se curvou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És em Cristo, nosso bom pastor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Aleluia, Subiremos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Haverá um grande dia, é o inicio do final,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Quando ouvirmos a trombeta ecoar,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Dos sepulcros surgiram os que dormem no Senhor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Nós seremos transladados, oh irmãos.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Tu és Pedro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Pra sempre cantarei as maravilhas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que Deus realizou em nós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Pela força do teu jeito de amar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Pedra que se enterneceu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Homem que aponta ao céu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Se tu vais, saudades deixarás.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Tu és Pedro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Sò che il tuo silenzio muove sempre i nostri cuori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Silenzio di profeta parla più di mille canzoni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Il suolo che riceve il tuo bacio e i tuoi passi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Vive nella Santa Attesa di Quello che verrà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Tu és Pedro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Canta forte l'umanità,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all'ascolto di Dio arriverà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Grazie per Te, Giovanni Paolo,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Per la pace seminata tra noi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Tu és Pedro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Per sempre canterò le meraviglie che il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Signor  hà fatto in te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Tu sei Pietro, fondamenta di pace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Pietra che non si spaccò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Uomo che non si piegò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Sei in Cristo nostro buon pastore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Tu és Pedro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Per sempre canterò le meraviglie che il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Signore hà fatto in noi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Per la forza del tuo modo d'amare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Pietra e tenerezza sei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Uomo che mostra il cielo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Se tu vai,ricordo lascerai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Trabalhar O Pão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Trabalhar o pão,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Celebrar o pão,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Oferecer e consagrar e comungar o pão (bis)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Trabalhar O Pão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Fruto do suor e do trabalho,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Sacrifício que Jesus pediu,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Pão da liberdade e da justiça,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Pão da vida, pão do céu: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Te ofertamos porque tudo é teu.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Trabalhar O Pão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Fruto da esperança e da partilha,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Santa missa que nos faz irmãos,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Pão da liberdade e da justiça,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Pão da vida, pão do céu: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Pão bendito de libertação!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Aleluia, Subiremos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400" dirty="0" smtClean="0">
                <a:solidFill>
                  <a:srgbClr val="363636"/>
                </a:solidFill>
              </a:rPr>
              <a:t>Coro:</a:t>
            </a:r>
          </a:p>
          <a:p>
            <a:pPr algn="ctr">
              <a:buNone/>
            </a:pPr>
            <a:r>
              <a:rPr lang="en-US" sz="4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Santo, Santo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 Santo, Santo, Santo, Santo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 Santo, Santo, Santo, Santo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Santo, Santo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Cantarei assim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Santo, Santo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Vai ser uma festa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Vai ser uma festa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Um lindo coral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Vestidos de branco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Como nunca existiu igual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Um coral de anjos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 querubins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Santo, Santo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Aleluia, Santo, Santo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Cantam assim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Aleluia, Santo, Santo, Santo, Santo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Aleluia, Santo, Santo, Santo, Santo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Aleluia, Santo, Santo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Cantarei assim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Santo, Santo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De braços abertos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O noivo estará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Esperando a lgreja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Pelas portas do céu entrar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Os salvos cantarão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Santo, Santo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Dizendo assim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Aleluia, Santo, Santo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Ao Deus Elohin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Aleluia, Santo, Santo, Santo, Santo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Aleluia, Santo, Santo, Santo, Santo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Aleluia, Santo, Santo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Como Nossos Pais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Não quero lhe falar meu grande amor 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Das coisas que aprendi nos discos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Quero lhe contar como eu vivi 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E tudo o que aconteceu comigo 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Viver é melhor que sonhar 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Eu sei que o amor é uma coisa boa 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Mas também sei 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Que qualquer canto é menor do que a vida 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De qualquer pessoa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Como Nossos Pais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Por isso cuidado meu bem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Há perigo na esquina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Eles venceram e o sinal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Está fechado pra nós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Que somos jovens...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Como Nossos Pais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Para abraçar seu irmão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E beijar sua menina, na lua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É que se fez o seu braço,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O seu lábio e a sua voz...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Como Nossos Pais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Você me pergunta pela minha paixão 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Digo que estou encantada como uma nova invenção 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Eu vou ficar nesta cidade não vou voltar pro sertão 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Pois vejo vir vindo no vento cheiro da nova estação 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Eu sei de tudo na ferida viva do meu coração...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Aleluia, Subiremos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subiremos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Ao encontro do Senhor,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vamos dar as mãos,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Estaremos sempre juntos em Sião.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Como Nossos Pais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Já faz tempo eu vi você na rua 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Cabelo ao vento, gente jovem reunida 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Na parede da memória essa lembrança 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É o quadro que dói mais...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Como Nossos Pais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Minha dor é perceber 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Que apesar de termos feito tudo o que fizemos 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Ainda somos os mesmos e vivemos 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Ainda somos os mesmos e vivemos 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Como os nossos pais...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Como Nossos Pais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Nossos ídolos ainda são os mesmos 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E as aparências não enganam não 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Você diz que depois deles não apareceu mais ninguém 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Você pode até dizer que eu tô por fora 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Ou então que eu tô inventando...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Como Nossos Pais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Mas é você que ama o passado e que não vê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É você que ama o passado e que não vê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Que o novo sempre vem...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Como Nossos Pais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Hoje eu sei que quem me deu a ideia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De uma nova consciência e juventude 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Tá em casa, guardado por Deus 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Contando vil metal...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Como Nossos Pais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Minha dor é perceber que apesar de termos 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Feito tudo, tudo, tudo o que fizemos 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Nós ainda somos os mesmos e vivemos 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Ainda somos os mesmos e vivemos 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Ainda somos os mesmos e vivemos 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Como os nossos pais...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Como Paulo e Silas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Como estiveram Paulo e Silas na Prisão.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Em meio a grande provação, não deixaram de adorar.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Você o mesmo deve fazer, pois conhece bem o dono do poder, 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é na prova é na luta que Deus ouve o teu louvor. 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Não murmure. Não dê brechas pro inimigo te deter.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Não desista, como Paulo e Silas o teu louvor tem poder.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Não Há nada que impeça o 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Senhor mover o céu e a terra por um filho seu. 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Se o teu louvor sair do teu coração, 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Deus vai fazer tudo por você. 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Meu irmão então abra seus lábios e comece a cantar, 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e veja o mistério que o teu Deus vai revelar.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Como Paulo e Silas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Faça como Paulo e Silas Ore e cante.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Veja o Cárcere se abrindo por você.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Faça Como Paulo e Silas não desista é assim 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Deus vai te responder.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Faça Como Paulo e Silas comece a louvar 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que o inimigo não vai resistir, 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a unção que tem o louvor do ungido de Deus.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Tem sim, um ungido de Deus tem muita unção.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Aleluia, Subiremos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Acontecera na Terra, a grande tribulação.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Quanta dor, quanto lamento haverá,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Nas catástrofes finais, desespero entre as nações,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Que tristeza para aquele que ficar.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Pedro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Vem que eu te farei um pescador de homens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Se perseverares serás Cefas, Pedra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E onde a agonia do vazio medra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Frutificarás a mitigar a fome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Quero ir contigo mas receio as águas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Temo afundar enquanto vais andando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Se no Horto já pressentes tuas chagas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Eu, Tiago e João ao chão, em sono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Como não bastasse, eis-me a ferir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Um soldado que te traz voz de prisão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Sou pequena ovelha, atemorizada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Balindo negação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Volvo à vida e tomo pela tua mão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Crê, te levarei aonde não queiras ir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Pedro, tu me amas?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Pedro, tu me amas?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>Pedro, tu me amas?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Pedro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E tu que és a rocha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Constrói a minha casa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No coração do irmão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Ouve, Simão Pedro, morrerás em cruz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Não, eu não mereço essa distinção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Se depois do Mestre,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Martírios são troféus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E as mãos que Ele tocou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Os pés que Ele lavou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Apontarão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Os céus</a:t>
            </a:r>
          </a:p>
          <a:p>
            <a:pPr algn="ctr"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Que Santidade de Vida!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Que santidade de vida!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Que homens devemos ser!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Pois se tudo no céu e na terra o Senhor chamará!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Que Santidade de Vida!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Que respeito para com Deus! 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Que luta devemos travar! 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No novo céu e na nova terra iremos morar!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Que Santidade de Vida!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Somos, Senhor, tua igreja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Que aguarda e apressa tua vinda gloriosa 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Que o senhor nos encontre em paz, puros e santos!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Que Santidade de Vida!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Que é feito da sua promessa? 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Perguntam e zombam de Deus!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Que Santidade de Vida!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Mas o Senhor virá, 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Ele não tardará,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Que eu seja santo, santo, santo,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Pois Deus é santo, santo, santo!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Que a santidade da minha vida 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Apresse o senhor e ele logo virá 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Que Santidade de Vida!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400" dirty="0" smtClean="0">
                <a:solidFill>
                  <a:srgbClr val="363636"/>
                </a:solidFill>
              </a:rPr>
              <a:t>(by Aldízio Lira)</a:t>
            </a:r>
          </a:p>
          <a:p>
            <a:pPr algn="ctr">
              <a:buNone/>
            </a:pPr>
            <a:r>
              <a:rPr lang="en-US" sz="4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Tende Compaixão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Tende compaixao de nós senhor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Por que somos pecadores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Manifestai senhor a vossa misericórdia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E dai-nos a vossa salvação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Tende Compaixão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Deus todo poderoso tenha compaixao de nós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Perdoa os nossos pecados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E nos conduza à vida eterna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Amém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Tende Compaixão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Senhor tende piedade de nós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Cristo tende piedade de nós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Senhor tende piedade de nós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Cristo tende piedade de nós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2019-06-23T23:44:34.336Z</dcterms:created>
  <dcterms:modified xsi:type="dcterms:W3CDTF">2019-06-23T23:44:34.336Z</dcterms:modified>
</cp:coreProperties>
</file>