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800">
                <a:solidFill>
                  <a:srgbClr val="FFFFFF"/>
                </a:solidFill>
                <a:latin typeface="Times New Roman"/>
              </a:defRPr>
            </a:pPr>
            <a:r>
              <a:t>Ó luz do Senhor</a:t>
            </a:r>
          </a:p>
          <a:p>
            <a:pPr algn="ctr">
              <a:defRPr sz="5800">
                <a:solidFill>
                  <a:srgbClr val="FFFFFF"/>
                </a:solidFill>
                <a:latin typeface="Times New Roman"/>
              </a:defRPr>
            </a:pPr>
            <a:r>
              <a:t>Que vem sobre a terra</a:t>
            </a:r>
          </a:p>
          <a:p>
            <a:pPr algn="ctr">
              <a:defRPr sz="5800">
                <a:solidFill>
                  <a:srgbClr val="FFFFFF"/>
                </a:solidFill>
                <a:latin typeface="Times New Roman"/>
              </a:defRPr>
            </a:pPr>
            <a:r>
              <a:t>Inunda meu ser</a:t>
            </a:r>
          </a:p>
          <a:p>
            <a:pPr algn="ctr">
              <a:defRPr sz="5800">
                <a:solidFill>
                  <a:srgbClr val="FFFFFF"/>
                </a:solidFill>
                <a:latin typeface="Times New Roman"/>
              </a:defRPr>
            </a:pPr>
            <a:r>
              <a:t>Permanece em nós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600">
                <a:solidFill>
                  <a:srgbClr val="FFFFFF"/>
                </a:solidFill>
                <a:latin typeface="Times New Roman"/>
              </a:defRPr>
            </a:pPr>
            <a:r>
              <a:t>Nasceu em pobreza, repousando em palhas</a:t>
            </a:r>
          </a:p>
          <a:p>
            <a:pPr algn="ctr">
              <a:defRPr sz="4600">
                <a:solidFill>
                  <a:srgbClr val="FFFFFF"/>
                </a:solidFill>
                <a:latin typeface="Times New Roman"/>
              </a:defRPr>
            </a:pPr>
            <a:r>
              <a:t>O nosso afeto lhe vamos dar</a:t>
            </a:r>
          </a:p>
          <a:p>
            <a:pPr algn="ctr">
              <a:defRPr sz="4600">
                <a:solidFill>
                  <a:srgbClr val="FFFFFF"/>
                </a:solidFill>
                <a:latin typeface="Times New Roman"/>
              </a:defRPr>
            </a:pPr>
            <a:r>
              <a:t>Tanto amou-nos! Quem não há de amá-lo?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FFFFFF"/>
                </a:solidFill>
                <a:latin typeface="Times New Roman"/>
              </a:defRPr>
            </a:pPr>
            <a:r>
              <a:t>Oh! Vinde, adoremos!</a:t>
            </a:r>
          </a:p>
          <a:p>
            <a:pPr algn="ctr">
              <a:defRPr sz="5600">
                <a:solidFill>
                  <a:srgbClr val="FFFFFF"/>
                </a:solidFill>
                <a:latin typeface="Times New Roman"/>
              </a:defRPr>
            </a:pPr>
            <a:r>
              <a:t>Oh! Vinde, adoremos!</a:t>
            </a:r>
          </a:p>
          <a:p>
            <a:pPr algn="ctr">
              <a:defRPr sz="5600">
                <a:solidFill>
                  <a:srgbClr val="FFFFFF"/>
                </a:solidFill>
                <a:latin typeface="Times New Roman"/>
              </a:defRPr>
            </a:pPr>
            <a:r>
              <a:t>Oh! Vinde, adoremos!</a:t>
            </a:r>
          </a:p>
          <a:p>
            <a:pPr algn="ctr">
              <a:defRPr sz="5600">
                <a:solidFill>
                  <a:srgbClr val="FFFFFF"/>
                </a:solidFill>
                <a:latin typeface="Times New Roman"/>
              </a:defRPr>
            </a:pPr>
            <a:r>
              <a:t>O Salvador!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600">
                <a:solidFill>
                  <a:srgbClr val="FFFFFF"/>
                </a:solidFill>
                <a:latin typeface="Times New Roman"/>
              </a:defRPr>
            </a:pPr>
            <a:r>
              <a:t>A estrela do Oriente conduziu os Magos</a:t>
            </a:r>
          </a:p>
          <a:p>
            <a:pPr algn="ctr">
              <a:defRPr sz="4600">
                <a:solidFill>
                  <a:srgbClr val="FFFFFF"/>
                </a:solidFill>
                <a:latin typeface="Times New Roman"/>
              </a:defRPr>
            </a:pPr>
            <a:r>
              <a:t>E a este Mistério envolve em luz</a:t>
            </a:r>
          </a:p>
          <a:p>
            <a:pPr algn="ctr">
              <a:defRPr sz="4600">
                <a:solidFill>
                  <a:srgbClr val="FFFFFF"/>
                </a:solidFill>
                <a:latin typeface="Times New Roman"/>
              </a:defRPr>
            </a:pPr>
            <a:r>
              <a:t>Tal claridade, também, seguiremos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FFFFFF"/>
                </a:solidFill>
                <a:latin typeface="Times New Roman"/>
              </a:defRPr>
            </a:pPr>
            <a:r>
              <a:t>Oh! Vinde, adoremos!</a:t>
            </a:r>
          </a:p>
          <a:p>
            <a:pPr algn="ctr">
              <a:defRPr sz="5600">
                <a:solidFill>
                  <a:srgbClr val="FFFFFF"/>
                </a:solidFill>
                <a:latin typeface="Times New Roman"/>
              </a:defRPr>
            </a:pPr>
            <a:r>
              <a:t>Oh! Vinde, adoremos!</a:t>
            </a:r>
          </a:p>
          <a:p>
            <a:pPr algn="ctr">
              <a:defRPr sz="5600">
                <a:solidFill>
                  <a:srgbClr val="FFFFFF"/>
                </a:solidFill>
                <a:latin typeface="Times New Roman"/>
              </a:defRPr>
            </a:pPr>
            <a:r>
              <a:t>Oh! Vinde, adoremos!</a:t>
            </a:r>
          </a:p>
          <a:p>
            <a:pPr algn="ctr">
              <a:defRPr sz="5600">
                <a:solidFill>
                  <a:srgbClr val="FFFFFF"/>
                </a:solidFill>
                <a:latin typeface="Times New Roman"/>
              </a:defRPr>
            </a:pPr>
            <a:r>
              <a:t>O Salvador!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FFFFFF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000">
                <a:solidFill>
                  <a:srgbClr val="FFFFFF"/>
                </a:solidFill>
                <a:latin typeface="Times New Roman"/>
              </a:defRPr>
            </a:pPr>
            <a:r>
              <a:t>Senhor, que viestes ao mundo para nos salvar, tem piedade de nós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500">
                <a:solidFill>
                  <a:srgbClr val="FFFFFF"/>
                </a:solidFill>
                <a:latin typeface="Times New Roman"/>
              </a:defRPr>
            </a:pPr>
            <a:r>
              <a:t>Kyrie, Kyrie, Kyrie Eleison</a:t>
            </a:r>
          </a:p>
          <a:p>
            <a:pPr algn="ctr">
              <a:defRPr sz="6500">
                <a:solidFill>
                  <a:srgbClr val="FFFFFF"/>
                </a:solidFill>
                <a:latin typeface="Times New Roman"/>
              </a:defRPr>
            </a:pPr>
            <a:r>
              <a:t>Kyrie, Kyrie, Kyrie Eleison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FFFFFF"/>
                </a:solidFill>
                <a:latin typeface="Times New Roman"/>
              </a:defRPr>
            </a:pPr>
            <a:r>
              <a:t>Ó Cristo, que continuais a nos visitar, tem piedade de nós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900">
                <a:solidFill>
                  <a:srgbClr val="FFFFFF"/>
                </a:solidFill>
                <a:latin typeface="Times New Roman"/>
              </a:defRPr>
            </a:pPr>
            <a:r>
              <a:t>Christe, Christe, Christe Eleison</a:t>
            </a:r>
          </a:p>
          <a:p>
            <a:pPr algn="ctr">
              <a:defRPr sz="5900">
                <a:solidFill>
                  <a:srgbClr val="FFFFFF"/>
                </a:solidFill>
                <a:latin typeface="Times New Roman"/>
              </a:defRPr>
            </a:pPr>
            <a:r>
              <a:t>Christe, Christe, Christe Eleison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200">
                <a:solidFill>
                  <a:srgbClr val="FFFFFF"/>
                </a:solidFill>
                <a:latin typeface="Times New Roman"/>
              </a:defRPr>
            </a:pPr>
            <a:r>
              <a:t>Senhor, que vireis um dia para nos julgar, tem piedade de nós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FFFFFF"/>
                </a:solidFill>
                <a:latin typeface="Times New Roman"/>
              </a:defRPr>
            </a:pPr>
            <a:r>
              <a:t>Ó luz do Senhor</a:t>
            </a:r>
          </a:p>
          <a:p>
            <a:pPr algn="ctr">
              <a:defRPr sz="5600">
                <a:solidFill>
                  <a:srgbClr val="FFFFFF"/>
                </a:solidFill>
                <a:latin typeface="Times New Roman"/>
              </a:defRPr>
            </a:pPr>
            <a:r>
              <a:t>Que vem sobre a terra</a:t>
            </a:r>
          </a:p>
          <a:p>
            <a:pPr algn="ctr">
              <a:defRPr sz="5600">
                <a:solidFill>
                  <a:srgbClr val="FFFFFF"/>
                </a:solidFill>
                <a:latin typeface="Times New Roman"/>
              </a:defRPr>
            </a:pPr>
            <a:r>
              <a:t>Vem nos visitar</a:t>
            </a:r>
          </a:p>
          <a:p>
            <a:pPr algn="ctr">
              <a:defRPr sz="5600">
                <a:solidFill>
                  <a:srgbClr val="FFFFFF"/>
                </a:solidFill>
                <a:latin typeface="Times New Roman"/>
              </a:defRPr>
            </a:pPr>
            <a:r>
              <a:t>Com o seu resplendor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500">
                <a:solidFill>
                  <a:srgbClr val="FFFFFF"/>
                </a:solidFill>
                <a:latin typeface="Times New Roman"/>
              </a:defRPr>
            </a:pPr>
            <a:r>
              <a:t>Kyrie, Kyrie, Kyrie Eleison</a:t>
            </a:r>
          </a:p>
          <a:p>
            <a:pPr algn="ctr">
              <a:defRPr sz="6500">
                <a:solidFill>
                  <a:srgbClr val="FFFFFF"/>
                </a:solidFill>
                <a:latin typeface="Times New Roman"/>
              </a:defRPr>
            </a:pPr>
            <a:r>
              <a:t>Kyrie, Kyrie, Kyrie Eleison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FFFFFF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800">
                <a:solidFill>
                  <a:srgbClr val="FFFFFF"/>
                </a:solidFill>
                <a:latin typeface="Times New Roman"/>
              </a:defRPr>
            </a:pPr>
            <a:r>
              <a:t>Glória, glória a Deus nas alturas</a:t>
            </a:r>
          </a:p>
          <a:p>
            <a:pPr algn="ctr">
              <a:defRPr sz="5800">
                <a:solidFill>
                  <a:srgbClr val="FFFFFF"/>
                </a:solidFill>
                <a:latin typeface="Times New Roman"/>
              </a:defRPr>
            </a:pPr>
            <a:r>
              <a:t>Ô, ô glória e a nós a Sua paz (x2)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300">
                <a:solidFill>
                  <a:srgbClr val="FFFFFF"/>
                </a:solidFill>
                <a:latin typeface="Times New Roman"/>
              </a:defRPr>
            </a:pPr>
            <a:r>
              <a:t>Senhor Deus, Rei dos céus, Deus Pai onipotente</a:t>
            </a:r>
          </a:p>
          <a:p>
            <a:pPr algn="ctr">
              <a:defRPr sz="5300">
                <a:solidFill>
                  <a:srgbClr val="FFFFFF"/>
                </a:solidFill>
                <a:latin typeface="Times New Roman"/>
              </a:defRPr>
            </a:pPr>
            <a:r>
              <a:t>Vos louvamos, bendizemos, adoramos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500">
                <a:solidFill>
                  <a:srgbClr val="FFFFFF"/>
                </a:solidFill>
                <a:latin typeface="Times New Roman"/>
              </a:defRPr>
            </a:pPr>
            <a:r>
              <a:t>Nós Vos glorificamos e nós Vos damos graças, por Vossa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800">
                <a:solidFill>
                  <a:srgbClr val="FFFFFF"/>
                </a:solidFill>
                <a:latin typeface="Times New Roman"/>
              </a:defRPr>
            </a:pPr>
            <a:r>
              <a:t>Glória, glória a Deus nas alturas</a:t>
            </a:r>
          </a:p>
          <a:p>
            <a:pPr algn="ctr">
              <a:defRPr sz="5800">
                <a:solidFill>
                  <a:srgbClr val="FFFFFF"/>
                </a:solidFill>
                <a:latin typeface="Times New Roman"/>
              </a:defRPr>
            </a:pPr>
            <a:r>
              <a:t>Ô, ô glória e a nós a Sua paz (x2)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600">
                <a:solidFill>
                  <a:srgbClr val="FFFFFF"/>
                </a:solidFill>
                <a:latin typeface="Times New Roman"/>
              </a:defRPr>
            </a:pPr>
            <a:r>
              <a:t>Jesus Cristo, Senhor Deus, Filho único do Pai</a:t>
            </a:r>
          </a:p>
          <a:p>
            <a:pPr algn="ctr">
              <a:defRPr sz="4600">
                <a:solidFill>
                  <a:srgbClr val="FFFFFF"/>
                </a:solidFill>
                <a:latin typeface="Times New Roman"/>
              </a:defRPr>
            </a:pPr>
            <a:r>
              <a:t>Cordeiro de Deus que tirais o pecado do mundo, tende piedade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300">
                <a:solidFill>
                  <a:srgbClr val="FFFFFF"/>
                </a:solidFill>
                <a:latin typeface="Times New Roman"/>
              </a:defRPr>
            </a:pPr>
            <a:r>
              <a:t>Vós que estais a direita do Pai, tende piedade</a:t>
            </a:r>
          </a:p>
          <a:p>
            <a:pPr algn="ctr">
              <a:defRPr sz="4300">
                <a:solidFill>
                  <a:srgbClr val="FFFFFF"/>
                </a:solidFill>
                <a:latin typeface="Times New Roman"/>
              </a:defRPr>
            </a:pPr>
            <a:r>
              <a:t>Vós que tirais o pecado do mundo, tende piedade, acolhei a nossa súplica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800">
                <a:solidFill>
                  <a:srgbClr val="FFFFFF"/>
                </a:solidFill>
                <a:latin typeface="Times New Roman"/>
              </a:defRPr>
            </a:pPr>
            <a:r>
              <a:t>Glória, glória a Deus nas alturas</a:t>
            </a:r>
          </a:p>
          <a:p>
            <a:pPr algn="ctr">
              <a:defRPr sz="5800">
                <a:solidFill>
                  <a:srgbClr val="FFFFFF"/>
                </a:solidFill>
                <a:latin typeface="Times New Roman"/>
              </a:defRPr>
            </a:pPr>
            <a:r>
              <a:t>Ô, ô glória e a nós a Sua paz (x2)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800">
                <a:solidFill>
                  <a:srgbClr val="FFFFFF"/>
                </a:solidFill>
                <a:latin typeface="Times New Roman"/>
              </a:defRPr>
            </a:pPr>
            <a:r>
              <a:t>Só Vós sois o Santo, o Senhor, o Altíssimo, só Vós</a:t>
            </a:r>
          </a:p>
          <a:p>
            <a:pPr algn="ctr">
              <a:defRPr sz="4800">
                <a:solidFill>
                  <a:srgbClr val="FFFFFF"/>
                </a:solidFill>
                <a:latin typeface="Times New Roman"/>
              </a:defRPr>
            </a:pPr>
            <a:r>
              <a:t>Jesus Cristo, com o Espírito e o Pai, em sua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FFFFFF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800">
                <a:solidFill>
                  <a:srgbClr val="FFFFFF"/>
                </a:solidFill>
                <a:latin typeface="Times New Roman"/>
              </a:defRPr>
            </a:pPr>
            <a:r>
              <a:t>Glória, glória a Deus nas alturas</a:t>
            </a:r>
          </a:p>
          <a:p>
            <a:pPr algn="ctr">
              <a:defRPr sz="5800">
                <a:solidFill>
                  <a:srgbClr val="FFFFFF"/>
                </a:solidFill>
                <a:latin typeface="Times New Roman"/>
              </a:defRPr>
            </a:pPr>
            <a:r>
              <a:t>Ô, ô glória e a nós a Sua paz (x2)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FFFFFF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500">
                <a:solidFill>
                  <a:srgbClr val="FFFFFF"/>
                </a:solidFill>
                <a:latin typeface="Times New Roman"/>
              </a:defRPr>
            </a:pPr>
            <a:r>
              <a:t>Ouviste a palavra de Deus, guardaste em teu coração,</a:t>
            </a:r>
          </a:p>
          <a:p>
            <a:pPr algn="ctr">
              <a:defRPr sz="4500">
                <a:solidFill>
                  <a:srgbClr val="FFFFFF"/>
                </a:solidFill>
                <a:latin typeface="Times New Roman"/>
              </a:defRPr>
            </a:pPr>
            <a:r>
              <a:t>feliz porque creste, Maria, por ti nos vem a salvação! (x2)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FFFFFF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800">
                <a:solidFill>
                  <a:srgbClr val="FFFFFF"/>
                </a:solidFill>
                <a:latin typeface="Times New Roman"/>
              </a:defRPr>
            </a:pPr>
            <a:r>
              <a:t>Aleluia, Aleluia, Aleluia, Aleluia</a:t>
            </a:r>
          </a:p>
          <a:p>
            <a:pPr algn="ctr">
              <a:defRPr sz="5800">
                <a:solidFill>
                  <a:srgbClr val="FFFFFF"/>
                </a:solidFill>
                <a:latin typeface="Times New Roman"/>
              </a:defRPr>
            </a:pPr>
            <a:r>
              <a:t>Aleluia, Aleluia, Aleluia, Aleluia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800">
                <a:solidFill>
                  <a:srgbClr val="FFFFFF"/>
                </a:solidFill>
                <a:latin typeface="Times New Roman"/>
              </a:defRPr>
            </a:pPr>
            <a:r>
              <a:t>Eu vos trago a boa nova de uma grande alegria</a:t>
            </a:r>
          </a:p>
          <a:p>
            <a:pPr algn="ctr">
              <a:defRPr sz="4800">
                <a:solidFill>
                  <a:srgbClr val="FFFFFF"/>
                </a:solidFill>
                <a:latin typeface="Times New Roman"/>
              </a:defRPr>
            </a:pPr>
            <a:r>
              <a:t>é que hoje vos nasceu o Salvador, Cristo, o Senhor.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FFFFFF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900">
                <a:solidFill>
                  <a:srgbClr val="FFFFFF"/>
                </a:solidFill>
                <a:latin typeface="Times New Roman"/>
              </a:defRPr>
            </a:pPr>
            <a:r>
              <a:t>Já desponta entre os montes a luz dos Sol</a:t>
            </a:r>
          </a:p>
          <a:p>
            <a:pPr algn="ctr">
              <a:defRPr sz="3900">
                <a:solidFill>
                  <a:srgbClr val="FFFFFF"/>
                </a:solidFill>
                <a:latin typeface="Times New Roman"/>
              </a:defRPr>
            </a:pPr>
            <a:r>
              <a:t>E nascerá a nós o raiar de um novo dia</a:t>
            </a:r>
          </a:p>
          <a:p>
            <a:pPr algn="ctr">
              <a:defRPr sz="3900">
                <a:solidFill>
                  <a:srgbClr val="FFFFFF"/>
                </a:solidFill>
                <a:latin typeface="Times New Roman"/>
              </a:defRPr>
            </a:pPr>
            <a:r>
              <a:t>A igreja reunida ofertará diante do altar</a:t>
            </a:r>
          </a:p>
          <a:p>
            <a:pPr algn="ctr">
              <a:defRPr sz="3900">
                <a:solidFill>
                  <a:srgbClr val="FFFFFF"/>
                </a:solidFill>
                <a:latin typeface="Times New Roman"/>
              </a:defRPr>
            </a:pPr>
            <a:r>
              <a:t>Um sacrifício de amor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100">
                <a:solidFill>
                  <a:srgbClr val="FFFFFF"/>
                </a:solidFill>
                <a:latin typeface="Times New Roman"/>
              </a:defRPr>
            </a:pPr>
            <a:r>
              <a:t>Em tuas mãos está todo o nosso agir</a:t>
            </a:r>
          </a:p>
          <a:p>
            <a:pPr algn="ctr">
              <a:defRPr sz="4100">
                <a:solidFill>
                  <a:srgbClr val="FFFFFF"/>
                </a:solidFill>
                <a:latin typeface="Times New Roman"/>
              </a:defRPr>
            </a:pPr>
            <a:r>
              <a:t>Tudo o que somos ofertamos a ti</a:t>
            </a:r>
          </a:p>
          <a:p>
            <a:pPr algn="ctr">
              <a:defRPr sz="4100">
                <a:solidFill>
                  <a:srgbClr val="FFFFFF"/>
                </a:solidFill>
                <a:latin typeface="Times New Roman"/>
              </a:defRPr>
            </a:pPr>
            <a:r>
              <a:t>Por este vinho e pão</a:t>
            </a:r>
          </a:p>
          <a:p>
            <a:pPr algn="ctr">
              <a:defRPr sz="4100">
                <a:solidFill>
                  <a:srgbClr val="FFFFFF"/>
                </a:solidFill>
                <a:latin typeface="Times New Roman"/>
              </a:defRPr>
            </a:pPr>
            <a:r>
              <a:t>O sacrifício do altar a nós se perpetuará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700">
                <a:solidFill>
                  <a:srgbClr val="FFFFFF"/>
                </a:solidFill>
                <a:latin typeface="Times New Roman"/>
              </a:defRPr>
            </a:pPr>
            <a:r>
              <a:t>Cultivando essa terra</a:t>
            </a:r>
          </a:p>
          <a:p>
            <a:pPr algn="ctr">
              <a:defRPr sz="3700">
                <a:solidFill>
                  <a:srgbClr val="FFFFFF"/>
                </a:solidFill>
                <a:latin typeface="Times New Roman"/>
              </a:defRPr>
            </a:pPr>
            <a:r>
              <a:t>A ti virá do suor de nossas mãos o que de melhor nasceu</a:t>
            </a:r>
          </a:p>
          <a:p>
            <a:pPr algn="ctr">
              <a:defRPr sz="3700">
                <a:solidFill>
                  <a:srgbClr val="FFFFFF"/>
                </a:solidFill>
                <a:latin typeface="Times New Roman"/>
              </a:defRPr>
            </a:pPr>
            <a:r>
              <a:t>Eis os frutos que colhemos, o vinho e pão</a:t>
            </a:r>
          </a:p>
          <a:p>
            <a:pPr algn="ctr">
              <a:defRPr sz="3700">
                <a:solidFill>
                  <a:srgbClr val="FFFFFF"/>
                </a:solidFill>
                <a:latin typeface="Times New Roman"/>
              </a:defRPr>
            </a:pPr>
            <a:r>
              <a:t>Que se converterão no sacrifício de amor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700">
                <a:solidFill>
                  <a:srgbClr val="FFFFFF"/>
                </a:solidFill>
                <a:latin typeface="Times New Roman"/>
              </a:defRPr>
            </a:pPr>
            <a:r>
              <a:t>Cristãos, vinde todos, com alegres cantos</a:t>
            </a:r>
          </a:p>
          <a:p>
            <a:pPr algn="ctr">
              <a:defRPr sz="4700">
                <a:solidFill>
                  <a:srgbClr val="FFFFFF"/>
                </a:solidFill>
                <a:latin typeface="Times New Roman"/>
              </a:defRPr>
            </a:pPr>
            <a:r>
              <a:t>Oh! Vinde, oh! Vinde até Belém</a:t>
            </a:r>
          </a:p>
          <a:p>
            <a:pPr algn="ctr">
              <a:defRPr sz="4700">
                <a:solidFill>
                  <a:srgbClr val="FFFFFF"/>
                </a:solidFill>
                <a:latin typeface="Times New Roman"/>
              </a:defRPr>
            </a:pPr>
            <a:r>
              <a:t>Vede nascido, vosso Rei eterno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FFFFFF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800">
                <a:solidFill>
                  <a:srgbClr val="FFFFFF"/>
                </a:solidFill>
                <a:latin typeface="Times New Roman"/>
              </a:defRPr>
            </a:pPr>
            <a:r>
              <a:t>Sanctus, Sanctus, Sanctus</a:t>
            </a:r>
          </a:p>
          <a:p>
            <a:pPr algn="ctr">
              <a:defRPr sz="6800">
                <a:solidFill>
                  <a:srgbClr val="FFFFFF"/>
                </a:solidFill>
                <a:latin typeface="Times New Roman"/>
              </a:defRPr>
            </a:pPr>
            <a:r>
              <a:t>Dominus Deus Sabaoth (x2)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800">
                <a:solidFill>
                  <a:srgbClr val="FFFFFF"/>
                </a:solidFill>
                <a:latin typeface="Times New Roman"/>
              </a:defRPr>
            </a:pPr>
            <a:r>
              <a:t>Pleni sunt cæli et terra gloria Tua (x2)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0200">
                <a:solidFill>
                  <a:srgbClr val="FFFFFF"/>
                </a:solidFill>
                <a:latin typeface="Times New Roman"/>
              </a:defRPr>
            </a:pPr>
            <a:r>
              <a:t>Hosanna in excelsis (x4)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500">
                <a:solidFill>
                  <a:srgbClr val="FFFFFF"/>
                </a:solidFill>
                <a:latin typeface="Times New Roman"/>
              </a:defRPr>
            </a:pPr>
            <a:r>
              <a:t>Benedictus, qui venit in nomine Domini (x2)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0200">
                <a:solidFill>
                  <a:srgbClr val="FFFFFF"/>
                </a:solidFill>
                <a:latin typeface="Times New Roman"/>
              </a:defRPr>
            </a:pPr>
            <a:r>
              <a:t>Hosanna in excelsis (x4)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FFFFFF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FFFFFF"/>
                </a:solidFill>
                <a:latin typeface="Times New Roman"/>
              </a:defRPr>
            </a:pPr>
            <a:r>
              <a:t>Agnus Dei,</a:t>
            </a:r>
          </a:p>
          <a:p>
            <a:pPr algn="ctr">
              <a:defRPr sz="5600">
                <a:solidFill>
                  <a:srgbClr val="FFFFFF"/>
                </a:solidFill>
                <a:latin typeface="Times New Roman"/>
              </a:defRPr>
            </a:pPr>
            <a:r>
              <a:t>Qui tollis peccata mundi,</a:t>
            </a:r>
          </a:p>
          <a:p>
            <a:pPr algn="ctr">
              <a:defRPr sz="5600">
                <a:solidFill>
                  <a:srgbClr val="FFFFFF"/>
                </a:solidFill>
                <a:latin typeface="Times New Roman"/>
              </a:defRPr>
            </a:pPr>
            <a:r>
              <a:t>Miserere nobis.</a:t>
            </a:r>
          </a:p>
          <a:p>
            <a:pPr algn="ctr">
              <a:defRPr sz="5600">
                <a:solidFill>
                  <a:srgbClr val="FFFFFF"/>
                </a:solidFill>
                <a:latin typeface="Times New Roman"/>
              </a:defRPr>
            </a:pPr>
            <a:r>
              <a:t>Miserere nobis. (x2)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FFFFFF"/>
                </a:solidFill>
                <a:latin typeface="Times New Roman"/>
              </a:defRPr>
            </a:pPr>
            <a:r>
              <a:t>Agnus Dei,</a:t>
            </a:r>
          </a:p>
          <a:p>
            <a:pPr algn="ctr">
              <a:defRPr sz="5400">
                <a:solidFill>
                  <a:srgbClr val="FFFFFF"/>
                </a:solidFill>
                <a:latin typeface="Times New Roman"/>
              </a:defRPr>
            </a:pPr>
            <a:r>
              <a:t>Qui tollis peccata mundi,</a:t>
            </a:r>
          </a:p>
          <a:p>
            <a:pPr algn="ctr">
              <a:defRPr sz="5400">
                <a:solidFill>
                  <a:srgbClr val="FFFFFF"/>
                </a:solidFill>
                <a:latin typeface="Times New Roman"/>
              </a:defRPr>
            </a:pPr>
            <a:r>
              <a:t>Dona nobis, Dona nobis,</a:t>
            </a:r>
          </a:p>
          <a:p>
            <a:pPr algn="ctr">
              <a:defRPr sz="5400">
                <a:solidFill>
                  <a:srgbClr val="FFFFFF"/>
                </a:solidFill>
                <a:latin typeface="Times New Roman"/>
              </a:defRPr>
            </a:pPr>
            <a:r>
              <a:t>Dona nobis, pacem.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FFFFFF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FFFFFF"/>
                </a:solidFill>
                <a:latin typeface="Times New Roman"/>
              </a:defRPr>
            </a:pPr>
            <a:r>
              <a:t>Oh! Vinde, adoremos!</a:t>
            </a:r>
          </a:p>
          <a:p>
            <a:pPr algn="ctr">
              <a:defRPr sz="5600">
                <a:solidFill>
                  <a:srgbClr val="FFFFFF"/>
                </a:solidFill>
                <a:latin typeface="Times New Roman"/>
              </a:defRPr>
            </a:pPr>
            <a:r>
              <a:t>Oh! Vinde, adoremos!</a:t>
            </a:r>
          </a:p>
          <a:p>
            <a:pPr algn="ctr">
              <a:defRPr sz="5600">
                <a:solidFill>
                  <a:srgbClr val="FFFFFF"/>
                </a:solidFill>
                <a:latin typeface="Times New Roman"/>
              </a:defRPr>
            </a:pPr>
            <a:r>
              <a:t>Oh! Vinde, adoremos!</a:t>
            </a:r>
          </a:p>
          <a:p>
            <a:pPr algn="ctr">
              <a:defRPr sz="5600">
                <a:solidFill>
                  <a:srgbClr val="FFFFFF"/>
                </a:solidFill>
                <a:latin typeface="Times New Roman"/>
              </a:defRPr>
            </a:pPr>
            <a:r>
              <a:t>O Salvador!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>
                <a:solidFill>
                  <a:srgbClr val="FFFFFF"/>
                </a:solidFill>
                <a:latin typeface="Times New Roman"/>
              </a:defRPr>
            </a:pPr>
            <a:r>
              <a:t>Desde o princípio</a:t>
            </a:r>
          </a:p>
          <a:p>
            <a:pPr algn="ctr">
              <a:defRPr sz="5000">
                <a:solidFill>
                  <a:srgbClr val="FFFFFF"/>
                </a:solidFill>
                <a:latin typeface="Times New Roman"/>
              </a:defRPr>
            </a:pPr>
            <a:r>
              <a:t>Antes mesmo que a Terra começasse a existir</a:t>
            </a:r>
          </a:p>
          <a:p>
            <a:pPr algn="ctr">
              <a:defRPr sz="5000">
                <a:solidFill>
                  <a:srgbClr val="FFFFFF"/>
                </a:solidFill>
                <a:latin typeface="Times New Roman"/>
              </a:defRPr>
            </a:pPr>
            <a:r>
              <a:t>O Verbo estava junto a Deus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100">
                <a:solidFill>
                  <a:srgbClr val="FFFFFF"/>
                </a:solidFill>
                <a:latin typeface="Times New Roman"/>
              </a:defRPr>
            </a:pPr>
            <a:r>
              <a:t>Veio ao mundo</a:t>
            </a:r>
          </a:p>
          <a:p>
            <a:pPr algn="ctr">
              <a:defRPr sz="5100">
                <a:solidFill>
                  <a:srgbClr val="FFFFFF"/>
                </a:solidFill>
                <a:latin typeface="Times New Roman"/>
              </a:defRPr>
            </a:pPr>
            <a:r>
              <a:t>E pra não abandonar-nos nesta viagem</a:t>
            </a:r>
          </a:p>
          <a:p>
            <a:pPr algn="ctr">
              <a:defRPr sz="5100">
                <a:solidFill>
                  <a:srgbClr val="FFFFFF"/>
                </a:solidFill>
                <a:latin typeface="Times New Roman"/>
              </a:defRPr>
            </a:pPr>
            <a:r>
              <a:t>Nos deixou todo a Si mesmo como Pão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900">
                <a:solidFill>
                  <a:srgbClr val="FFFFFF"/>
                </a:solidFill>
                <a:latin typeface="Times New Roman"/>
              </a:defRPr>
            </a:pPr>
            <a:r>
              <a:t>Verbum caro factum est</a:t>
            </a:r>
          </a:p>
          <a:p>
            <a:pPr algn="ctr">
              <a:defRPr sz="4900">
                <a:solidFill>
                  <a:srgbClr val="FFFFFF"/>
                </a:solidFill>
                <a:latin typeface="Times New Roman"/>
              </a:defRPr>
            </a:pPr>
            <a:r>
              <a:t>Panis corpus factum est</a:t>
            </a:r>
          </a:p>
          <a:p>
            <a:pPr algn="ctr">
              <a:defRPr sz="4900">
                <a:solidFill>
                  <a:srgbClr val="FFFFFF"/>
                </a:solidFill>
                <a:latin typeface="Times New Roman"/>
              </a:defRPr>
            </a:pPr>
            <a:r>
              <a:t>Verbum caro factum est</a:t>
            </a:r>
          </a:p>
          <a:p>
            <a:pPr algn="ctr">
              <a:defRPr sz="4900">
                <a:solidFill>
                  <a:srgbClr val="FFFFFF"/>
                </a:solidFill>
                <a:latin typeface="Times New Roman"/>
              </a:defRPr>
            </a:pPr>
            <a:r>
              <a:t>Panis corpus factum est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800">
                <a:solidFill>
                  <a:srgbClr val="FFFFFF"/>
                </a:solidFill>
                <a:latin typeface="Times New Roman"/>
              </a:defRPr>
            </a:pPr>
            <a:r>
              <a:t>E, aqui, partes o Teu pão em meio a nós</a:t>
            </a:r>
          </a:p>
          <a:p>
            <a:pPr algn="ctr">
              <a:defRPr sz="3800">
                <a:solidFill>
                  <a:srgbClr val="FFFFFF"/>
                </a:solidFill>
                <a:latin typeface="Times New Roman"/>
              </a:defRPr>
            </a:pPr>
            <a:r>
              <a:t>Todo aquele que comer, não terá mais fome</a:t>
            </a:r>
          </a:p>
          <a:p>
            <a:pPr algn="ctr">
              <a:defRPr sz="3800">
                <a:solidFill>
                  <a:srgbClr val="FFFFFF"/>
                </a:solidFill>
                <a:latin typeface="Times New Roman"/>
              </a:defRPr>
            </a:pPr>
            <a:r>
              <a:t>Aqui, vive Tua Igreja em torno a Ti</a:t>
            </a:r>
          </a:p>
          <a:p>
            <a:pPr algn="ctr">
              <a:defRPr sz="3800">
                <a:solidFill>
                  <a:srgbClr val="FFFFFF"/>
                </a:solidFill>
                <a:latin typeface="Times New Roman"/>
              </a:defRPr>
            </a:pPr>
            <a:r>
              <a:t>Onde se encontrará, a morada eterna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300">
                <a:solidFill>
                  <a:srgbClr val="FFFFFF"/>
                </a:solidFill>
                <a:latin typeface="Times New Roman"/>
              </a:defRPr>
            </a:pPr>
            <a:r>
              <a:t>Verbum caro factum est</a:t>
            </a:r>
          </a:p>
          <a:p>
            <a:pPr algn="ctr">
              <a:defRPr sz="5300">
                <a:solidFill>
                  <a:srgbClr val="FFFFFF"/>
                </a:solidFill>
                <a:latin typeface="Times New Roman"/>
              </a:defRPr>
            </a:pPr>
            <a:r>
              <a:t>Panis corpus factum est</a:t>
            </a:r>
          </a:p>
          <a:p>
            <a:pPr algn="ctr">
              <a:defRPr sz="5300">
                <a:solidFill>
                  <a:srgbClr val="FFFFFF"/>
                </a:solidFill>
                <a:latin typeface="Times New Roman"/>
              </a:defRPr>
            </a:pPr>
            <a:r>
              <a:t>Verbum caro factum est</a:t>
            </a:r>
          </a:p>
          <a:p>
            <a:pPr algn="ctr">
              <a:defRPr sz="5300">
                <a:solidFill>
                  <a:srgbClr val="FFFFFF"/>
                </a:solidFill>
                <a:latin typeface="Times New Roman"/>
              </a:defRPr>
            </a:pPr>
            <a:r>
              <a:t>Panis corpus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100">
                <a:solidFill>
                  <a:srgbClr val="FFFFFF"/>
                </a:solidFill>
                <a:latin typeface="Times New Roman"/>
              </a:defRPr>
            </a:pPr>
            <a:r>
              <a:t>Desde o princípio</a:t>
            </a:r>
          </a:p>
          <a:p>
            <a:pPr algn="ctr">
              <a:defRPr sz="5100">
                <a:solidFill>
                  <a:srgbClr val="FFFFFF"/>
                </a:solidFill>
                <a:latin typeface="Times New Roman"/>
              </a:defRPr>
            </a:pPr>
            <a:r>
              <a:t>Quando o universo foi criado da escuridão</a:t>
            </a:r>
          </a:p>
          <a:p>
            <a:pPr algn="ctr">
              <a:defRPr sz="5100">
                <a:solidFill>
                  <a:srgbClr val="FFFFFF"/>
                </a:solidFill>
                <a:latin typeface="Times New Roman"/>
              </a:defRPr>
            </a:pPr>
            <a:r>
              <a:t>O Verbo estava junto a Deus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200">
                <a:solidFill>
                  <a:srgbClr val="FFFFFF"/>
                </a:solidFill>
                <a:latin typeface="Times New Roman"/>
              </a:defRPr>
            </a:pPr>
            <a:r>
              <a:t>Veio ao mundo</a:t>
            </a:r>
          </a:p>
          <a:p>
            <a:pPr algn="ctr">
              <a:defRPr sz="5200">
                <a:solidFill>
                  <a:srgbClr val="FFFFFF"/>
                </a:solidFill>
                <a:latin typeface="Times New Roman"/>
              </a:defRPr>
            </a:pPr>
            <a:r>
              <a:t>Rico em misericórdia, Deus mandou o Filho Seu</a:t>
            </a:r>
          </a:p>
          <a:p>
            <a:pPr algn="ctr">
              <a:defRPr sz="5200">
                <a:solidFill>
                  <a:srgbClr val="FFFFFF"/>
                </a:solidFill>
                <a:latin typeface="Times New Roman"/>
              </a:defRPr>
            </a:pPr>
            <a:r>
              <a:t>Todo a Si mesmo como Pão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900">
                <a:solidFill>
                  <a:srgbClr val="FFFFFF"/>
                </a:solidFill>
                <a:latin typeface="Times New Roman"/>
              </a:defRPr>
            </a:pPr>
            <a:r>
              <a:t>Verbum caro factum est</a:t>
            </a:r>
          </a:p>
          <a:p>
            <a:pPr algn="ctr">
              <a:defRPr sz="4900">
                <a:solidFill>
                  <a:srgbClr val="FFFFFF"/>
                </a:solidFill>
                <a:latin typeface="Times New Roman"/>
              </a:defRPr>
            </a:pPr>
            <a:r>
              <a:t>Panis corpus factum est</a:t>
            </a:r>
          </a:p>
          <a:p>
            <a:pPr algn="ctr">
              <a:defRPr sz="4900">
                <a:solidFill>
                  <a:srgbClr val="FFFFFF"/>
                </a:solidFill>
                <a:latin typeface="Times New Roman"/>
              </a:defRPr>
            </a:pPr>
            <a:r>
              <a:t>Verbum caro factum est</a:t>
            </a:r>
          </a:p>
          <a:p>
            <a:pPr algn="ctr">
              <a:defRPr sz="4900">
                <a:solidFill>
                  <a:srgbClr val="FFFFFF"/>
                </a:solidFill>
                <a:latin typeface="Times New Roman"/>
              </a:defRPr>
            </a:pPr>
            <a:r>
              <a:t>Panis corpus factum est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800">
                <a:solidFill>
                  <a:srgbClr val="FFFFFF"/>
                </a:solidFill>
                <a:latin typeface="Times New Roman"/>
              </a:defRPr>
            </a:pPr>
            <a:r>
              <a:t>E aqui partes o Teu pão em meio a nós</a:t>
            </a:r>
          </a:p>
          <a:p>
            <a:pPr algn="ctr">
              <a:defRPr sz="3800">
                <a:solidFill>
                  <a:srgbClr val="FFFFFF"/>
                </a:solidFill>
                <a:latin typeface="Times New Roman"/>
              </a:defRPr>
            </a:pPr>
            <a:r>
              <a:t>Todo aquele que comer, não terá mais fome</a:t>
            </a:r>
          </a:p>
          <a:p>
            <a:pPr algn="ctr">
              <a:defRPr sz="3800">
                <a:solidFill>
                  <a:srgbClr val="FFFFFF"/>
                </a:solidFill>
                <a:latin typeface="Times New Roman"/>
              </a:defRPr>
            </a:pPr>
            <a:r>
              <a:t>Aqui vive Tua Igreja em torno a Ti</a:t>
            </a:r>
          </a:p>
          <a:p>
            <a:pPr algn="ctr">
              <a:defRPr sz="3800">
                <a:solidFill>
                  <a:srgbClr val="FFFFFF"/>
                </a:solidFill>
                <a:latin typeface="Times New Roman"/>
              </a:defRPr>
            </a:pPr>
            <a:r>
              <a:t>Onde se encontrará, a morada eterna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800">
                <a:solidFill>
                  <a:srgbClr val="FFFFFF"/>
                </a:solidFill>
                <a:latin typeface="Times New Roman"/>
              </a:defRPr>
            </a:pPr>
            <a:r>
              <a:t>E aqui partes o Teu pão em meio a nós</a:t>
            </a:r>
          </a:p>
          <a:p>
            <a:pPr algn="ctr">
              <a:defRPr sz="3800">
                <a:solidFill>
                  <a:srgbClr val="FFFFFF"/>
                </a:solidFill>
                <a:latin typeface="Times New Roman"/>
              </a:defRPr>
            </a:pPr>
            <a:r>
              <a:t>Todo aquele que comer, não terá mais fome</a:t>
            </a:r>
          </a:p>
          <a:p>
            <a:pPr algn="ctr">
              <a:defRPr sz="3800">
                <a:solidFill>
                  <a:srgbClr val="FFFFFF"/>
                </a:solidFill>
                <a:latin typeface="Times New Roman"/>
              </a:defRPr>
            </a:pPr>
            <a:r>
              <a:t>Aqui vive Tua Igreja em torno a Ti</a:t>
            </a:r>
          </a:p>
          <a:p>
            <a:pPr algn="ctr">
              <a:defRPr sz="3800">
                <a:solidFill>
                  <a:srgbClr val="FFFFFF"/>
                </a:solidFill>
                <a:latin typeface="Times New Roman"/>
              </a:defRPr>
            </a:pPr>
            <a:r>
              <a:t>Onde se encontrará, a morada eterna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600">
                <a:solidFill>
                  <a:srgbClr val="FFFFFF"/>
                </a:solidFill>
                <a:latin typeface="Times New Roman"/>
              </a:defRPr>
            </a:pPr>
            <a:r>
              <a:t>Humildes pastores deixam seus rebanhos</a:t>
            </a:r>
          </a:p>
          <a:p>
            <a:pPr algn="ctr">
              <a:defRPr sz="4600">
                <a:solidFill>
                  <a:srgbClr val="FFFFFF"/>
                </a:solidFill>
                <a:latin typeface="Times New Roman"/>
              </a:defRPr>
            </a:pPr>
            <a:r>
              <a:t>E alegres acorrem ao Rei dos céus</a:t>
            </a:r>
          </a:p>
          <a:p>
            <a:pPr algn="ctr">
              <a:defRPr sz="4600">
                <a:solidFill>
                  <a:srgbClr val="FFFFFF"/>
                </a:solidFill>
                <a:latin typeface="Times New Roman"/>
              </a:defRPr>
            </a:pPr>
            <a:r>
              <a:t>Nós, igualmente, cheios de alegria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900">
                <a:solidFill>
                  <a:srgbClr val="FFFFFF"/>
                </a:solidFill>
                <a:latin typeface="Times New Roman"/>
              </a:defRPr>
            </a:pPr>
            <a:r>
              <a:t>Verbum caro factum est</a:t>
            </a:r>
          </a:p>
          <a:p>
            <a:pPr algn="ctr">
              <a:defRPr sz="4900">
                <a:solidFill>
                  <a:srgbClr val="FFFFFF"/>
                </a:solidFill>
                <a:latin typeface="Times New Roman"/>
              </a:defRPr>
            </a:pPr>
            <a:r>
              <a:t>Panis corpus factum est</a:t>
            </a:r>
          </a:p>
          <a:p>
            <a:pPr algn="ctr">
              <a:defRPr sz="4900">
                <a:solidFill>
                  <a:srgbClr val="FFFFFF"/>
                </a:solidFill>
                <a:latin typeface="Times New Roman"/>
              </a:defRPr>
            </a:pPr>
            <a:r>
              <a:t>Verbum caro factum est</a:t>
            </a:r>
          </a:p>
          <a:p>
            <a:pPr algn="ctr">
              <a:defRPr sz="4900">
                <a:solidFill>
                  <a:srgbClr val="FFFFFF"/>
                </a:solidFill>
                <a:latin typeface="Times New Roman"/>
              </a:defRPr>
            </a:pPr>
            <a:r>
              <a:t>Panis corpus factum est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FFFFFF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900">
                <a:solidFill>
                  <a:srgbClr val="FFFFFF"/>
                </a:solidFill>
                <a:latin typeface="Times New Roman"/>
              </a:defRPr>
            </a:pPr>
            <a:r>
              <a:t>O Verbo se fez carne, e nós vimos sua glória! (x2)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200">
                <a:solidFill>
                  <a:srgbClr val="FFFFFF"/>
                </a:solidFill>
                <a:latin typeface="Times New Roman"/>
              </a:defRPr>
            </a:pPr>
            <a:r>
              <a:t>Cantai ao senhor Deus um canto novo</a:t>
            </a:r>
          </a:p>
          <a:p>
            <a:pPr algn="ctr">
              <a:defRPr sz="6200">
                <a:solidFill>
                  <a:srgbClr val="FFFFFF"/>
                </a:solidFill>
                <a:latin typeface="Times New Roman"/>
              </a:defRPr>
            </a:pPr>
            <a:r>
              <a:t>Porque ele fez prodígios!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200">
                <a:solidFill>
                  <a:srgbClr val="FFFFFF"/>
                </a:solidFill>
                <a:latin typeface="Times New Roman"/>
              </a:defRPr>
            </a:pPr>
            <a:r>
              <a:t>Aclamai o senhor Deus, ó terra inteira</a:t>
            </a:r>
          </a:p>
          <a:p>
            <a:pPr algn="ctr">
              <a:defRPr sz="6200">
                <a:solidFill>
                  <a:srgbClr val="FFFFFF"/>
                </a:solidFill>
                <a:latin typeface="Times New Roman"/>
              </a:defRPr>
            </a:pPr>
            <a:r>
              <a:t>Alegrai-vos e exultai!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900">
                <a:solidFill>
                  <a:srgbClr val="FFFFFF"/>
                </a:solidFill>
                <a:latin typeface="Times New Roman"/>
              </a:defRPr>
            </a:pPr>
            <a:r>
              <a:t>O Verbo se fez carne, e nós vimos sua glória! (x2)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FFFFFF"/>
                </a:solidFill>
                <a:latin typeface="Times New Roman"/>
              </a:defRPr>
            </a:pPr>
            <a:r>
              <a:t>Cantai salmos ao Senhor ao som da harpa</a:t>
            </a:r>
          </a:p>
          <a:p>
            <a:pPr algn="ctr">
              <a:defRPr sz="6400">
                <a:solidFill>
                  <a:srgbClr val="FFFFFF"/>
                </a:solidFill>
                <a:latin typeface="Times New Roman"/>
              </a:defRPr>
            </a:pPr>
            <a:r>
              <a:t>E da cítara suave!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100">
                <a:solidFill>
                  <a:srgbClr val="FFFFFF"/>
                </a:solidFill>
                <a:latin typeface="Times New Roman"/>
              </a:defRPr>
            </a:pPr>
            <a:r>
              <a:t>Aclamai, com os clarins e as trombetas</a:t>
            </a:r>
          </a:p>
          <a:p>
            <a:pPr algn="ctr">
              <a:defRPr sz="6100">
                <a:solidFill>
                  <a:srgbClr val="FFFFFF"/>
                </a:solidFill>
                <a:latin typeface="Times New Roman"/>
              </a:defRPr>
            </a:pPr>
            <a:r>
              <a:t>Ao senhor, o nosso rei!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900">
                <a:solidFill>
                  <a:srgbClr val="FFFFFF"/>
                </a:solidFill>
                <a:latin typeface="Times New Roman"/>
              </a:defRPr>
            </a:pPr>
            <a:r>
              <a:t>O Verbo se fez carne, e nós vimos sua glória! (x2)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700">
                <a:solidFill>
                  <a:srgbClr val="FFFFFF"/>
                </a:solidFill>
                <a:latin typeface="Times New Roman"/>
              </a:defRPr>
            </a:pPr>
            <a:r>
              <a:t>Aplauda o mar com todo ser que nele vive</a:t>
            </a:r>
          </a:p>
          <a:p>
            <a:pPr algn="ctr">
              <a:defRPr sz="5700">
                <a:solidFill>
                  <a:srgbClr val="FFFFFF"/>
                </a:solidFill>
                <a:latin typeface="Times New Roman"/>
              </a:defRPr>
            </a:pPr>
            <a:r>
              <a:t>O mundo inteiro e toda gente!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FFFFFF"/>
                </a:solidFill>
                <a:latin typeface="Times New Roman"/>
              </a:defRPr>
            </a:pPr>
            <a:r>
              <a:t>Oh! Vinde, adoremos!</a:t>
            </a:r>
          </a:p>
          <a:p>
            <a:pPr algn="ctr">
              <a:defRPr sz="5600">
                <a:solidFill>
                  <a:srgbClr val="FFFFFF"/>
                </a:solidFill>
                <a:latin typeface="Times New Roman"/>
              </a:defRPr>
            </a:pPr>
            <a:r>
              <a:t>Oh! Vinde, adoremos!</a:t>
            </a:r>
          </a:p>
          <a:p>
            <a:pPr algn="ctr">
              <a:defRPr sz="5600">
                <a:solidFill>
                  <a:srgbClr val="FFFFFF"/>
                </a:solidFill>
                <a:latin typeface="Times New Roman"/>
              </a:defRPr>
            </a:pPr>
            <a:r>
              <a:t>Oh! Vinde, adoremos!</a:t>
            </a:r>
          </a:p>
          <a:p>
            <a:pPr algn="ctr">
              <a:defRPr sz="5600">
                <a:solidFill>
                  <a:srgbClr val="FFFFFF"/>
                </a:solidFill>
                <a:latin typeface="Times New Roman"/>
              </a:defRPr>
            </a:pPr>
            <a:r>
              <a:t>O Salvador!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FFFFFF"/>
                </a:solidFill>
                <a:latin typeface="Times New Roman"/>
              </a:defRPr>
            </a:pPr>
            <a:r>
              <a:t>As montanhas e os rios batam palmas</a:t>
            </a:r>
          </a:p>
          <a:p>
            <a:pPr algn="ctr">
              <a:defRPr sz="6400">
                <a:solidFill>
                  <a:srgbClr val="FFFFFF"/>
                </a:solidFill>
                <a:latin typeface="Times New Roman"/>
              </a:defRPr>
            </a:pPr>
            <a:r>
              <a:t>E exultem de alegria!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900">
                <a:solidFill>
                  <a:srgbClr val="FFFFFF"/>
                </a:solidFill>
                <a:latin typeface="Times New Roman"/>
              </a:defRPr>
            </a:pPr>
            <a:r>
              <a:t>O Verbo se fez carne, e nós vimos sua glória! (x2)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700">
                <a:solidFill>
                  <a:srgbClr val="FFFFFF"/>
                </a:solidFill>
                <a:latin typeface="Times New Roman"/>
              </a:defRPr>
            </a:pPr>
            <a:r>
              <a:t>Exultem na presença do Senhor</a:t>
            </a:r>
          </a:p>
          <a:p>
            <a:pPr algn="ctr">
              <a:defRPr sz="6700">
                <a:solidFill>
                  <a:srgbClr val="FFFFFF"/>
                </a:solidFill>
                <a:latin typeface="Times New Roman"/>
              </a:defRPr>
            </a:pPr>
            <a:r>
              <a:t>Julgará a terra inteira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500">
                <a:solidFill>
                  <a:srgbClr val="FFFFFF"/>
                </a:solidFill>
                <a:latin typeface="Times New Roman"/>
              </a:defRPr>
            </a:pPr>
            <a:r>
              <a:t>Julgará o universo com justiça</a:t>
            </a:r>
          </a:p>
          <a:p>
            <a:pPr algn="ctr">
              <a:defRPr sz="6500">
                <a:solidFill>
                  <a:srgbClr val="FFFFFF"/>
                </a:solidFill>
                <a:latin typeface="Times New Roman"/>
              </a:defRPr>
            </a:pPr>
            <a:r>
              <a:t>E as nações com equidade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900">
                <a:solidFill>
                  <a:srgbClr val="FFFFFF"/>
                </a:solidFill>
                <a:latin typeface="Times New Roman"/>
              </a:defRPr>
            </a:pPr>
            <a:r>
              <a:t>O Verbo se fez carne, e nós vimos sua glória! (x2)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700">
                <a:solidFill>
                  <a:srgbClr val="FFFFFF"/>
                </a:solidFill>
                <a:latin typeface="Times New Roman"/>
              </a:defRPr>
            </a:pPr>
            <a:r>
              <a:t>Glória ao Pai e ao Filho e ao Santo Espírito</a:t>
            </a:r>
          </a:p>
          <a:p>
            <a:pPr algn="ctr">
              <a:defRPr sz="5700">
                <a:solidFill>
                  <a:srgbClr val="FFFFFF"/>
                </a:solidFill>
                <a:latin typeface="Times New Roman"/>
              </a:defRPr>
            </a:pPr>
            <a:r>
              <a:t>Desde agora e para sempre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700">
                <a:solidFill>
                  <a:srgbClr val="FFFFFF"/>
                </a:solidFill>
                <a:latin typeface="Times New Roman"/>
              </a:defRPr>
            </a:pPr>
            <a:r>
              <a:t>Ao Deus que é, que era e que vem</a:t>
            </a:r>
          </a:p>
          <a:p>
            <a:pPr algn="ctr">
              <a:defRPr sz="6700">
                <a:solidFill>
                  <a:srgbClr val="FFFFFF"/>
                </a:solidFill>
                <a:latin typeface="Times New Roman"/>
              </a:defRPr>
            </a:pPr>
            <a:r>
              <a:t>Pelos séculos. Amém!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900">
                <a:solidFill>
                  <a:srgbClr val="FFFFFF"/>
                </a:solidFill>
                <a:latin typeface="Times New Roman"/>
              </a:defRPr>
            </a:pPr>
            <a:r>
              <a:t>O Verbo se fez carne, e nós vimos sua glória! (x2)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FFFFFF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300">
                <a:solidFill>
                  <a:srgbClr val="FFFFFF"/>
                </a:solidFill>
                <a:latin typeface="Times New Roman"/>
              </a:defRPr>
            </a:pPr>
            <a:r>
              <a:t>Salve, ó Santa Mãe de Deus, tu deste à luz o Rei </a:t>
            </a:r>
          </a:p>
          <a:p>
            <a:pPr algn="ctr">
              <a:defRPr sz="4300">
                <a:solidFill>
                  <a:srgbClr val="FFFFFF"/>
                </a:solidFill>
                <a:latin typeface="Times New Roman"/>
              </a:defRPr>
            </a:pPr>
            <a:r>
              <a:t>Que governa o céu e a terra         pelos séculos eter........nos.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500">
                <a:solidFill>
                  <a:srgbClr val="FFFFFF"/>
                </a:solidFill>
                <a:latin typeface="Times New Roman"/>
              </a:defRPr>
            </a:pPr>
            <a:r>
              <a:t>O Deus invisível de eternal grandeza</a:t>
            </a:r>
          </a:p>
          <a:p>
            <a:pPr algn="ctr">
              <a:defRPr sz="4500">
                <a:solidFill>
                  <a:srgbClr val="FFFFFF"/>
                </a:solidFill>
                <a:latin typeface="Times New Roman"/>
              </a:defRPr>
            </a:pPr>
            <a:r>
              <a:t>Sob véus de humildade, podemos ver</a:t>
            </a:r>
          </a:p>
          <a:p>
            <a:pPr algn="ctr">
              <a:defRPr sz="4500">
                <a:solidFill>
                  <a:srgbClr val="FFFFFF"/>
                </a:solidFill>
                <a:latin typeface="Times New Roman"/>
              </a:defRPr>
            </a:pPr>
            <a:r>
              <a:t>Deus pequenino, Deus envolto em faixas!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300">
                <a:solidFill>
                  <a:srgbClr val="FFFFFF"/>
                </a:solidFill>
                <a:latin typeface="Times New Roman"/>
              </a:defRPr>
            </a:pPr>
            <a:r>
              <a:t>Salve, ó Santa Mãe de Deus, tu deste à luz o Rei </a:t>
            </a:r>
          </a:p>
          <a:p>
            <a:pPr algn="ctr">
              <a:defRPr sz="4300">
                <a:solidFill>
                  <a:srgbClr val="FFFFFF"/>
                </a:solidFill>
                <a:latin typeface="Times New Roman"/>
              </a:defRPr>
            </a:pPr>
            <a:r>
              <a:t>Que governa o  céu e a ter..ra             pelos séculos eter.....nos. 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900">
                <a:solidFill>
                  <a:srgbClr val="FFFFFF"/>
                </a:solidFill>
                <a:latin typeface="Times New Roman"/>
              </a:defRPr>
            </a:pPr>
            <a:r>
              <a:t>Sempre contaremos com a tua intercessão, tu nos trouxeste o autor da vida.</a:t>
            </a:r>
          </a:p>
          <a:p>
            <a:pPr algn="ctr">
              <a:defRPr sz="3900">
                <a:solidFill>
                  <a:srgbClr val="FFFFFF"/>
                </a:solidFill>
                <a:latin typeface="Times New Roman"/>
              </a:defRPr>
            </a:pPr>
            <a:r>
              <a:t>Nós te proclamamos, doce serva do Senhor, Mãe de Deus e Mãe da Igreja! 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300">
                <a:solidFill>
                  <a:srgbClr val="FFFFFF"/>
                </a:solidFill>
                <a:latin typeface="Times New Roman"/>
              </a:defRPr>
            </a:pPr>
            <a:r>
              <a:t>Salve, ó Santa Mãe de Deus, tu deste à luz o Rei</a:t>
            </a:r>
          </a:p>
          <a:p>
            <a:pPr algn="ctr">
              <a:defRPr sz="4300">
                <a:solidFill>
                  <a:srgbClr val="FFFFFF"/>
                </a:solidFill>
                <a:latin typeface="Times New Roman"/>
              </a:defRPr>
            </a:pPr>
            <a:r>
              <a:t>Que governa o  céu e a ter..ra             pelos séculos eter.....nos. 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900">
                <a:solidFill>
                  <a:srgbClr val="FFFFFF"/>
                </a:solidFill>
                <a:latin typeface="Times New Roman"/>
              </a:defRPr>
            </a:pPr>
            <a:r>
              <a:t>Entre as mulheres és bendita, Virgem Mãe. Teu ventre santo acolheu Jesus.</a:t>
            </a:r>
          </a:p>
          <a:p>
            <a:pPr algn="ctr">
              <a:defRPr sz="3900">
                <a:solidFill>
                  <a:srgbClr val="FFFFFF"/>
                </a:solidFill>
                <a:latin typeface="Times New Roman"/>
              </a:defRPr>
            </a:pPr>
            <a:r>
              <a:t>Nós te proclamamos, doce serva do Senhor, Mãe de Deus e Mãe da Igreja!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500">
                <a:solidFill>
                  <a:srgbClr val="FFFFFF"/>
                </a:solidFill>
                <a:latin typeface="Times New Roman"/>
              </a:defRPr>
            </a:pPr>
            <a:r>
              <a:t>Salve, ó Santa Mãe de Deus, tu deste à luz o Rei</a:t>
            </a:r>
          </a:p>
          <a:p>
            <a:pPr algn="ctr">
              <a:defRPr sz="4500">
                <a:solidFill>
                  <a:srgbClr val="FFFFFF"/>
                </a:solidFill>
                <a:latin typeface="Times New Roman"/>
              </a:defRPr>
            </a:pPr>
            <a:r>
              <a:t>Que governa o  céu e a ter...ra pelos séculos eter.....nos.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>
                <a:solidFill>
                  <a:srgbClr val="FFFFFF"/>
                </a:solidFill>
                <a:latin typeface="Times New Roman"/>
              </a:defRPr>
            </a:pPr>
            <a:r>
              <a:t>Salve, ó Santa   Mãe de Deus, tu  deste à luz o Rei </a:t>
            </a:r>
          </a:p>
          <a:p>
            <a:pPr algn="ctr">
              <a:defRPr sz="4400">
                <a:solidFill>
                  <a:srgbClr val="FFFFFF"/>
                </a:solidFill>
                <a:latin typeface="Times New Roman"/>
              </a:defRPr>
            </a:pPr>
            <a:r>
              <a:t>Que governa o céu e a terra pelos séculos eter..........nos.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FFFFFF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FFFFFF"/>
                </a:solidFill>
                <a:latin typeface="Times New Roman"/>
              </a:defRPr>
            </a:pPr>
            <a:r>
              <a:t>Oh! Vinde, adoremos!</a:t>
            </a:r>
          </a:p>
          <a:p>
            <a:pPr algn="ctr">
              <a:defRPr sz="5600">
                <a:solidFill>
                  <a:srgbClr val="FFFFFF"/>
                </a:solidFill>
                <a:latin typeface="Times New Roman"/>
              </a:defRPr>
            </a:pPr>
            <a:r>
              <a:t>Oh! Vinde, adoremos!</a:t>
            </a:r>
          </a:p>
          <a:p>
            <a:pPr algn="ctr">
              <a:defRPr sz="5600">
                <a:solidFill>
                  <a:srgbClr val="FFFFFF"/>
                </a:solidFill>
                <a:latin typeface="Times New Roman"/>
              </a:defRPr>
            </a:pPr>
            <a:r>
              <a:t>Oh! Vinde, adoremos!</a:t>
            </a:r>
          </a:p>
          <a:p>
            <a:pPr algn="ctr">
              <a:defRPr sz="5600">
                <a:solidFill>
                  <a:srgbClr val="FFFFFF"/>
                </a:solidFill>
                <a:latin typeface="Times New Roman"/>
              </a:defRPr>
            </a:pPr>
            <a:r>
              <a:t>O Salvador!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