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2" r:id="rId95"/>
    <p:sldId id="333" r:id="rId96"/>
    <p:sldId id="334" r:id="rId97"/>
    <p:sldId id="335" r:id="rId98"/>
    <p:sldId id="336" r:id="rId9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slide" Target="slides/slide22.xml"/><Relationship Id="rId41" Type="http://schemas.openxmlformats.org/officeDocument/2006/relationships/slide" Target="slides/slide23.xml"/><Relationship Id="rId42" Type="http://schemas.openxmlformats.org/officeDocument/2006/relationships/slide" Target="slides/slide24.xml"/><Relationship Id="rId43" Type="http://schemas.openxmlformats.org/officeDocument/2006/relationships/slide" Target="slides/slide25.xml"/><Relationship Id="rId44" Type="http://schemas.openxmlformats.org/officeDocument/2006/relationships/slide" Target="slides/slide26.xml"/><Relationship Id="rId45" Type="http://schemas.openxmlformats.org/officeDocument/2006/relationships/slide" Target="slides/slide27.xml"/><Relationship Id="rId46" Type="http://schemas.openxmlformats.org/officeDocument/2006/relationships/slide" Target="slides/slide28.xml"/><Relationship Id="rId47" Type="http://schemas.openxmlformats.org/officeDocument/2006/relationships/slide" Target="slides/slide29.xml"/><Relationship Id="rId48" Type="http://schemas.openxmlformats.org/officeDocument/2006/relationships/slide" Target="slides/slide30.xml"/><Relationship Id="rId49" Type="http://schemas.openxmlformats.org/officeDocument/2006/relationships/slide" Target="slides/slide31.xml"/><Relationship Id="rId50" Type="http://schemas.openxmlformats.org/officeDocument/2006/relationships/slide" Target="slides/slide32.xml"/><Relationship Id="rId51" Type="http://schemas.openxmlformats.org/officeDocument/2006/relationships/slide" Target="slides/slide33.xml"/><Relationship Id="rId52" Type="http://schemas.openxmlformats.org/officeDocument/2006/relationships/slide" Target="slides/slide34.xml"/><Relationship Id="rId53" Type="http://schemas.openxmlformats.org/officeDocument/2006/relationships/slide" Target="slides/slide35.xml"/><Relationship Id="rId54" Type="http://schemas.openxmlformats.org/officeDocument/2006/relationships/slide" Target="slides/slide36.xml"/><Relationship Id="rId55" Type="http://schemas.openxmlformats.org/officeDocument/2006/relationships/slide" Target="slides/slide37.xml"/><Relationship Id="rId56" Type="http://schemas.openxmlformats.org/officeDocument/2006/relationships/slide" Target="slides/slide38.xml"/><Relationship Id="rId57" Type="http://schemas.openxmlformats.org/officeDocument/2006/relationships/slide" Target="slides/slide39.xml"/><Relationship Id="rId58" Type="http://schemas.openxmlformats.org/officeDocument/2006/relationships/slide" Target="slides/slide40.xml"/><Relationship Id="rId59" Type="http://schemas.openxmlformats.org/officeDocument/2006/relationships/slide" Target="slides/slide41.xml"/><Relationship Id="rId60" Type="http://schemas.openxmlformats.org/officeDocument/2006/relationships/slide" Target="slides/slide42.xml"/><Relationship Id="rId61" Type="http://schemas.openxmlformats.org/officeDocument/2006/relationships/slide" Target="slides/slide43.xml"/><Relationship Id="rId62" Type="http://schemas.openxmlformats.org/officeDocument/2006/relationships/slide" Target="slides/slide44.xml"/><Relationship Id="rId63" Type="http://schemas.openxmlformats.org/officeDocument/2006/relationships/slide" Target="slides/slide45.xml"/><Relationship Id="rId64" Type="http://schemas.openxmlformats.org/officeDocument/2006/relationships/slide" Target="slides/slide46.xml"/><Relationship Id="rId65" Type="http://schemas.openxmlformats.org/officeDocument/2006/relationships/slide" Target="slides/slide47.xml"/><Relationship Id="rId66" Type="http://schemas.openxmlformats.org/officeDocument/2006/relationships/slide" Target="slides/slide48.xml"/><Relationship Id="rId67" Type="http://schemas.openxmlformats.org/officeDocument/2006/relationships/slide" Target="slides/slide49.xml"/><Relationship Id="rId68" Type="http://schemas.openxmlformats.org/officeDocument/2006/relationships/slide" Target="slides/slide50.xml"/><Relationship Id="rId69" Type="http://schemas.openxmlformats.org/officeDocument/2006/relationships/slide" Target="slides/slide51.xml"/><Relationship Id="rId70" Type="http://schemas.openxmlformats.org/officeDocument/2006/relationships/slide" Target="slides/slide52.xml"/><Relationship Id="rId71" Type="http://schemas.openxmlformats.org/officeDocument/2006/relationships/slide" Target="slides/slide53.xml"/><Relationship Id="rId72" Type="http://schemas.openxmlformats.org/officeDocument/2006/relationships/slide" Target="slides/slide54.xml"/><Relationship Id="rId73" Type="http://schemas.openxmlformats.org/officeDocument/2006/relationships/slide" Target="slides/slide55.xml"/><Relationship Id="rId74" Type="http://schemas.openxmlformats.org/officeDocument/2006/relationships/slide" Target="slides/slide56.xml"/><Relationship Id="rId75" Type="http://schemas.openxmlformats.org/officeDocument/2006/relationships/slide" Target="slides/slide57.xml"/><Relationship Id="rId76" Type="http://schemas.openxmlformats.org/officeDocument/2006/relationships/slide" Target="slides/slide58.xml"/><Relationship Id="rId77" Type="http://schemas.openxmlformats.org/officeDocument/2006/relationships/slide" Target="slides/slide59.xml"/><Relationship Id="rId78" Type="http://schemas.openxmlformats.org/officeDocument/2006/relationships/slide" Target="slides/slide60.xml"/><Relationship Id="rId79" Type="http://schemas.openxmlformats.org/officeDocument/2006/relationships/slide" Target="slides/slide61.xml"/><Relationship Id="rId80" Type="http://schemas.openxmlformats.org/officeDocument/2006/relationships/slide" Target="slides/slide62.xml"/><Relationship Id="rId81" Type="http://schemas.openxmlformats.org/officeDocument/2006/relationships/slide" Target="slides/slide63.xml"/><Relationship Id="rId82" Type="http://schemas.openxmlformats.org/officeDocument/2006/relationships/slide" Target="slides/slide64.xml"/><Relationship Id="rId83" Type="http://schemas.openxmlformats.org/officeDocument/2006/relationships/slide" Target="slides/slide65.xml"/><Relationship Id="rId84" Type="http://schemas.openxmlformats.org/officeDocument/2006/relationships/slide" Target="slides/slide66.xml"/><Relationship Id="rId85" Type="http://schemas.openxmlformats.org/officeDocument/2006/relationships/slide" Target="slides/slide67.xml"/><Relationship Id="rId86" Type="http://schemas.openxmlformats.org/officeDocument/2006/relationships/slide" Target="slides/slide68.xml"/><Relationship Id="rId87" Type="http://schemas.openxmlformats.org/officeDocument/2006/relationships/slide" Target="slides/slide69.xml"/><Relationship Id="rId88" Type="http://schemas.openxmlformats.org/officeDocument/2006/relationships/slide" Target="slides/slide70.xml"/><Relationship Id="rId89" Type="http://schemas.openxmlformats.org/officeDocument/2006/relationships/slide" Target="slides/slide71.xml"/><Relationship Id="rId90" Type="http://schemas.openxmlformats.org/officeDocument/2006/relationships/slide" Target="slides/slide72.xml"/><Relationship Id="rId91" Type="http://schemas.openxmlformats.org/officeDocument/2006/relationships/slide" Target="slides/slide73.xml"/><Relationship Id="rId92" Type="http://schemas.openxmlformats.org/officeDocument/2006/relationships/slide" Target="slides/slide74.xml"/><Relationship Id="rId93" Type="http://schemas.openxmlformats.org/officeDocument/2006/relationships/slide" Target="slides/slide75.xml"/><Relationship Id="rId94" Type="http://schemas.openxmlformats.org/officeDocument/2006/relationships/slide" Target="slides/slide76.xml"/><Relationship Id="rId95" Type="http://schemas.openxmlformats.org/officeDocument/2006/relationships/slide" Target="slides/slide77.xml"/><Relationship Id="rId96" Type="http://schemas.openxmlformats.org/officeDocument/2006/relationships/slide" Target="slides/slide78.xml"/><Relationship Id="rId97" Type="http://schemas.openxmlformats.org/officeDocument/2006/relationships/slide" Target="slides/slide79.xml"/><Relationship Id="rId98" Type="http://schemas.openxmlformats.org/officeDocument/2006/relationships/slide" Target="slides/slide80.xml"/><Relationship Id="rId99" Type="http://schemas.openxmlformats.org/officeDocument/2006/relationships/slide" Target="slides/slide81.xml"/><Relationship Id="rId10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7CEB95-A53D-4674-8021-061BCC7C2A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BB95CE3-73E6-44CF-BDE0-04047FD438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47C2079-EDF3-4C44-858A-19571D32A4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8BB8063-94E1-4720-9903-C8C8D18372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90A1C9E-0435-49C7-905D-B28237FA50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3D69468-33C8-4C5A-936B-F93E0BB3BE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3F87454-0E8C-4808-AD3E-8E986447FB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A41144D5-0CBD-482D-9DD0-936D1F8472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F6D8191-1398-47E2-954C-ED04A12443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55F976-DD0D-4971-AFB9-877F2BE46D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22FB27-010A-4D07-8938-2E142856A7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442F5C-C35A-48A6-9860-3838FBCB7E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E5C72F-9F71-4C49-8083-A644B57D68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F25E550-28AA-418D-ADD3-3C2318F7D6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EAE5804-EA55-410F-9574-B9FD263AAC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2289E03-4403-4C89-9566-B794A068B0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44DD949-5235-43B1-B24E-4057F1380D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BA92C36-7C0E-4C2D-9524-942481107F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33203A1-C040-42B9-8570-8BF4F6BF30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ADC7D3D-94C5-4C15-98A1-4B49EAF115E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A1E4AF8-0D72-49F7-AEFD-3E7D161AC2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EB52F14-53D5-4745-905F-A61E9A3F53C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B07DA33-708B-4BF6-83DC-703B7899089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8FE5F8-0AF8-45D0-9A59-5132FADF45A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ftr" idx="4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15E56E-AACB-4F4B-A053-192FE6BBDFC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0C95E2F-093B-468D-98F0-9F485E7212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7B101E-A705-4263-93A6-F59BA9B99A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2507BE-24E7-4F89-AA7B-AD6D9FD6CDA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623C623-0D9C-4252-8871-1F179AF703F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C2DCAE8-FA45-479E-9953-7FD68C6065B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33E9FA0-04C1-4D25-A218-91874F7353B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AAB9B0-B959-42A2-9928-EC159D1A0AD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88EB65A-504D-4AA9-AC28-A3DE05282B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F1252BE-AB80-4F44-938E-C0A70658609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1 - Ó Luz do Senhor - Cristhian Dutra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Ó luz do Senhor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Que vem sobre a terra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Inunda meu ser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Permanece em nós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2 - Vinde Cristãos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3 - Kyrie - Capella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Calibri"/>
              </a:rPr>
              <a:t>Senhor, que viestes ao mundo para nos salvar, tem piedade de nós</a:t>
            </a:r>
            <a:endParaRPr b="0" lang="pt-BR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3 - Kyrie - Capella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500" strike="noStrike" u="none">
                <a:solidFill>
                  <a:srgbClr val="000000"/>
                </a:solidFill>
                <a:uFillTx/>
                <a:latin typeface="Calibri"/>
              </a:rPr>
              <a:t>Kyrie, Kyrie, Kyrie Eleison</a:t>
            </a:r>
            <a:endParaRPr b="0" lang="pt-BR" sz="6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500" strike="noStrike" u="none">
                <a:solidFill>
                  <a:srgbClr val="000000"/>
                </a:solidFill>
                <a:uFillTx/>
                <a:latin typeface="Calibri"/>
              </a:rPr>
              <a:t>Kyrie, Kyrie, Kyrie Eleison</a:t>
            </a:r>
            <a:endParaRPr b="0" lang="pt-BR" sz="6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3 - Kyrie - Capella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400" strike="noStrike" u="none">
                <a:solidFill>
                  <a:srgbClr val="000000"/>
                </a:solidFill>
                <a:uFillTx/>
                <a:latin typeface="Calibri"/>
              </a:rPr>
              <a:t>Ó Cristo, que continuais a nos visitar, tem piedade de nós</a:t>
            </a:r>
            <a:endParaRPr b="0" lang="pt-BR" sz="6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3 - Kyrie - Capella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00" strike="noStrike" u="none">
                <a:solidFill>
                  <a:srgbClr val="000000"/>
                </a:solidFill>
                <a:uFillTx/>
                <a:latin typeface="Calibri"/>
              </a:rPr>
              <a:t>Christe, Christe, Christe Eleison</a:t>
            </a:r>
            <a:endParaRPr b="0" lang="pt-BR" sz="5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00" strike="noStrike" u="none">
                <a:solidFill>
                  <a:srgbClr val="000000"/>
                </a:solidFill>
                <a:uFillTx/>
                <a:latin typeface="Calibri"/>
              </a:rPr>
              <a:t>Christe, Christe, Christe Eleison</a:t>
            </a:r>
            <a:endParaRPr b="0" lang="pt-BR" sz="5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3 - Kyrie - Capella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200" strike="noStrike" u="none">
                <a:solidFill>
                  <a:srgbClr val="000000"/>
                </a:solidFill>
                <a:uFillTx/>
                <a:latin typeface="Calibri"/>
              </a:rPr>
              <a:t>Senhor, que vireis um dia para nos julgar, tem piedade de nós</a:t>
            </a:r>
            <a:endParaRPr b="0" lang="pt-BR" sz="6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3 - Kyrie - Capella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500" strike="noStrike" u="none">
                <a:solidFill>
                  <a:srgbClr val="000000"/>
                </a:solidFill>
                <a:uFillTx/>
                <a:latin typeface="Calibri"/>
              </a:rPr>
              <a:t>Kyrie, Kyrie, Kyrie Eleison</a:t>
            </a:r>
            <a:endParaRPr b="0" lang="pt-BR" sz="6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500" strike="noStrike" u="none">
                <a:solidFill>
                  <a:srgbClr val="000000"/>
                </a:solidFill>
                <a:uFillTx/>
                <a:latin typeface="Calibri"/>
              </a:rPr>
              <a:t>Kyrie, Kyrie, Kyrie Eleison</a:t>
            </a:r>
            <a:endParaRPr b="0" lang="pt-BR" sz="6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Glória, glória a Deus nas alturas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Ô, ô glória e a nós a Sua paz (x2)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1 - Ó Luz do Senhor - Cristhian Dutra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Ó luz do Senhor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Que vem sobre a terra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Vem nos visitar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Com o seu resplendor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300" strike="noStrike" u="none">
                <a:solidFill>
                  <a:srgbClr val="000000"/>
                </a:solidFill>
                <a:uFillTx/>
                <a:latin typeface="Calibri"/>
              </a:rPr>
              <a:t>Senhor Deus, Rei dos céus, Deus Pai onipotente</a:t>
            </a:r>
            <a:endParaRPr b="0" lang="pt-BR" sz="5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300" strike="noStrike" u="none">
                <a:solidFill>
                  <a:srgbClr val="000000"/>
                </a:solidFill>
                <a:uFillTx/>
                <a:latin typeface="Calibri"/>
              </a:rPr>
              <a:t>Vos louvamos, bendizemos, adoramos</a:t>
            </a:r>
            <a:endParaRPr b="0" lang="pt-BR" sz="5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500" strike="noStrike" u="none">
                <a:solidFill>
                  <a:srgbClr val="000000"/>
                </a:solidFill>
                <a:uFillTx/>
                <a:latin typeface="Calibri"/>
              </a:rPr>
              <a:t>Nós Vos glorificamos e nós Vos damos graças, por Vossa </a:t>
            </a:r>
            <a:endParaRPr b="0" lang="pt-BR" sz="6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Glória, glória a Deus nas alturas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Ô, ô glória e a nós a Sua paz (x2)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Jesus Cristo, Senhor Deus, Filho único do Pai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Cordeiro de Deus que tirais o pecado do mundo, tende piedade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8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300" strike="noStrike" u="none">
                <a:solidFill>
                  <a:srgbClr val="000000"/>
                </a:solidFill>
                <a:uFillTx/>
                <a:latin typeface="Calibri"/>
              </a:rPr>
              <a:t>Vós que estais a direita do Pai, tende piedade</a:t>
            </a:r>
            <a:endParaRPr b="0" lang="pt-BR" sz="4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8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300" strike="noStrike" u="none">
                <a:solidFill>
                  <a:srgbClr val="000000"/>
                </a:solidFill>
                <a:uFillTx/>
                <a:latin typeface="Calibri"/>
              </a:rPr>
              <a:t>Vós que tirais o pecado do mundo, tende piedade, acolhei a nossa súplica</a:t>
            </a:r>
            <a:endParaRPr b="0" lang="pt-BR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Glória, glória a Deus nas alturas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Ô, ô glória e a nós a Sua paz (x2)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Calibri"/>
              </a:rPr>
              <a:t>Só Vós sois o Santo, o Senhor, o Altíssimo, só Vós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Calibri"/>
              </a:rPr>
              <a:t>Jesus Cristo, com o Espírito e o Pai, em sua 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4 - Glória a Deus Nas Alturas - Comunidade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Glória, glória a Deus nas alturas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Ô, ô glória e a nós a Sua paz (x2)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5 - Ouviste a Palavra de Deus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Ouviste a palavra de Deus, guardaste em teu coração,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feliz porque creste, Maria, por ti nos vem a salvação! (x2)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Salmo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7200" strike="noStrike" u="none">
                <a:solidFill>
                  <a:srgbClr val="000000"/>
                </a:solidFill>
                <a:uFillTx/>
                <a:latin typeface="Calibri"/>
              </a:rPr>
              <a:t>Hoje nasceu para nós    o Salvador,que é Cristo o Senhor. 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6 - Aleluia - Canção Nova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Aleluia, Aleluia, Aleluia, Aleluia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800" strike="noStrike" u="none">
                <a:solidFill>
                  <a:srgbClr val="000000"/>
                </a:solidFill>
                <a:uFillTx/>
                <a:latin typeface="Calibri"/>
              </a:rPr>
              <a:t>Aleluia, Aleluia, Aleluia, Aleluia</a:t>
            </a:r>
            <a:endParaRPr b="0" lang="pt-BR" sz="5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6 - Aleluia - Canção Nova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Calibri"/>
              </a:rPr>
              <a:t>Eu vos trago a boa nova de uma grande alegria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Calibri"/>
              </a:rPr>
              <a:t>é que hoje vos nasceu o Salvador, Cristo, o Senhor.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Preces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Calibri"/>
              </a:rPr>
              <a:t>Preces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700" strike="noStrike" u="none">
                <a:solidFill>
                  <a:srgbClr val="000000"/>
                </a:solidFill>
                <a:uFillTx/>
                <a:latin typeface="Calibri"/>
              </a:rPr>
              <a:t>Cristãos, vinde todos, com alegres cantos</a:t>
            </a:r>
            <a:endParaRPr b="0" lang="pt-BR" sz="4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700" strike="noStrike" u="none">
                <a:solidFill>
                  <a:srgbClr val="000000"/>
                </a:solidFill>
                <a:uFillTx/>
                <a:latin typeface="Calibri"/>
              </a:rPr>
              <a:t>Oh! Vinde, oh! Vinde até Belém</a:t>
            </a:r>
            <a:endParaRPr b="0" lang="pt-BR" sz="4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700" strike="noStrike" u="none">
                <a:solidFill>
                  <a:srgbClr val="000000"/>
                </a:solidFill>
                <a:uFillTx/>
                <a:latin typeface="Calibri"/>
              </a:rPr>
              <a:t>Vede nascido, vosso Rei eterno</a:t>
            </a:r>
            <a:endParaRPr b="0" lang="pt-BR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 Salvador!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2 - Vinde Cristãos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Humildes pastores deixam seus rebanhos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E alegres acorrem ao Rei dos céus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Nós, igualmente, cheios de alegria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 Salvador!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O Deus invisível de eternal grandeza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Sob véus de humildade, podemos ver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Deus pequenino, Deus envolto em faixas!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 Salvador!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Nasceu em pobreza, repousando em palhas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O nosso afeto lhe vamos dar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Tanto amou-nos! Quem não há de amá-lo?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 Salvador!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A estrela do Oriente conduziu os Magos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E a este Mistério envolve em luz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Tal claridade, também, seguiremos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7 - Cristãos, Vinde Todos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Oh! Vinde, adoremos!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O Salvador!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8 - Sanctus - JMJ RIO 2013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Sanctus, Sanctus, Sanctus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Dominus Deus Sabaoth (x2)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2 - Vinde Cristãos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Vinde, cristãos, vinde à porfia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Hinos cantemos de louvor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Hinos de paz e de alegria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600" strike="noStrike" u="none">
                <a:solidFill>
                  <a:srgbClr val="000000"/>
                </a:solidFill>
                <a:uFillTx/>
                <a:latin typeface="Calibri"/>
              </a:rPr>
              <a:t>Hinos de anjos do Senhor</a:t>
            </a:r>
            <a:endParaRPr b="0" lang="pt-BR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8 - Sanctus - JMJ RIO 2013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800" strike="noStrike" u="none">
                <a:solidFill>
                  <a:srgbClr val="000000"/>
                </a:solidFill>
                <a:uFillTx/>
                <a:latin typeface="Calibri"/>
              </a:rPr>
              <a:t>Pleni sunt cæli et terra gloria Tua (x2)</a:t>
            </a:r>
            <a:endParaRPr b="0" lang="pt-BR" sz="7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8 - Sanctus - JMJ RIO 2013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20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200" strike="noStrike" u="none">
                <a:solidFill>
                  <a:srgbClr val="000000"/>
                </a:solidFill>
                <a:uFillTx/>
                <a:latin typeface="Calibri"/>
              </a:rPr>
              <a:t>Hosanna in excelsis (x4)</a:t>
            </a:r>
            <a:endParaRPr b="0" lang="pt-BR" sz="10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8 - Sanctus - JMJ RIO 2013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500" strike="noStrike" u="none">
                <a:solidFill>
                  <a:srgbClr val="000000"/>
                </a:solidFill>
                <a:uFillTx/>
                <a:latin typeface="Calibri"/>
              </a:rPr>
              <a:t>Benedictus, qui venit in nomine Domini (x2)</a:t>
            </a:r>
            <a:endParaRPr b="0" lang="pt-BR" sz="7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8 - Sanctus - JMJ RIO 2013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20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200" strike="noStrike" u="none">
                <a:solidFill>
                  <a:srgbClr val="000000"/>
                </a:solidFill>
                <a:uFillTx/>
                <a:latin typeface="Calibri"/>
              </a:rPr>
              <a:t>Hosanna in excelsis (x4)</a:t>
            </a:r>
            <a:endParaRPr b="0" lang="pt-BR" sz="10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9 - Agnus Dei (latim)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Agnus Dei,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Qui tollis peccata mundi,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Miserere nobis.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Miserere nobis. (x2)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9 - Agnus Dei (latim)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00" strike="noStrike" u="none">
                <a:solidFill>
                  <a:srgbClr val="000000"/>
                </a:solidFill>
                <a:uFillTx/>
                <a:latin typeface="Calibri"/>
              </a:rPr>
              <a:t>Agnus Dei,</a:t>
            </a:r>
            <a:endParaRPr b="0" lang="pt-BR" sz="5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00" strike="noStrike" u="none">
                <a:solidFill>
                  <a:srgbClr val="000000"/>
                </a:solidFill>
                <a:uFillTx/>
                <a:latin typeface="Calibri"/>
              </a:rPr>
              <a:t>Qui tollis peccata mundi,</a:t>
            </a:r>
            <a:endParaRPr b="0" lang="pt-BR" sz="5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00" strike="noStrike" u="none">
                <a:solidFill>
                  <a:srgbClr val="000000"/>
                </a:solidFill>
                <a:uFillTx/>
                <a:latin typeface="Calibri"/>
              </a:rPr>
              <a:t>Dona nobis, Dona nobis,</a:t>
            </a:r>
            <a:endParaRPr b="0" lang="pt-BR" sz="5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900" strike="noStrike" u="none">
                <a:solidFill>
                  <a:srgbClr val="000000"/>
                </a:solidFill>
                <a:uFillTx/>
                <a:latin typeface="Calibri"/>
              </a:rPr>
              <a:t>pacem.</a:t>
            </a:r>
            <a:endParaRPr b="0" lang="pt-BR" sz="5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900" strike="noStrike" u="none">
                <a:solidFill>
                  <a:srgbClr val="000000"/>
                </a:solidFill>
                <a:uFillTx/>
                <a:latin typeface="Calibri"/>
              </a:rPr>
              <a:t>O Verbo se fez carne, e nós vimos sua glória! (x2)</a:t>
            </a:r>
            <a:endParaRPr b="0" lang="pt-BR" sz="6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200" strike="noStrike" u="none">
                <a:solidFill>
                  <a:srgbClr val="000000"/>
                </a:solidFill>
                <a:uFillTx/>
                <a:latin typeface="Calibri"/>
              </a:rPr>
              <a:t>Cantai ao senhor Deus um canto novo</a:t>
            </a:r>
            <a:endParaRPr b="0" lang="pt-BR" sz="6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200" strike="noStrike" u="none">
                <a:solidFill>
                  <a:srgbClr val="000000"/>
                </a:solidFill>
                <a:uFillTx/>
                <a:latin typeface="Calibri"/>
              </a:rPr>
              <a:t>Porque ele fez prodígios!</a:t>
            </a:r>
            <a:endParaRPr b="0" lang="pt-BR" sz="6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2 - Vinde Cristãos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200" strike="noStrike" u="none">
                <a:solidFill>
                  <a:srgbClr val="000000"/>
                </a:solidFill>
                <a:uFillTx/>
                <a:latin typeface="Calibri"/>
              </a:rPr>
              <a:t>Aclamai o senhor Deus, ó terra inteira</a:t>
            </a:r>
            <a:endParaRPr b="0" lang="pt-BR" sz="6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200" strike="noStrike" u="none">
                <a:solidFill>
                  <a:srgbClr val="000000"/>
                </a:solidFill>
                <a:uFillTx/>
                <a:latin typeface="Calibri"/>
              </a:rPr>
              <a:t>Alegrai-vos e exultai!</a:t>
            </a:r>
            <a:endParaRPr b="0" lang="pt-BR" sz="6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900" strike="noStrike" u="none">
                <a:solidFill>
                  <a:srgbClr val="000000"/>
                </a:solidFill>
                <a:uFillTx/>
                <a:latin typeface="Calibri"/>
              </a:rPr>
              <a:t>O Verbo se fez carne, e nós vimos sua glória! (x2)</a:t>
            </a:r>
            <a:endParaRPr b="0" lang="pt-BR" sz="6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400" strike="noStrike" u="none">
                <a:solidFill>
                  <a:srgbClr val="000000"/>
                </a:solidFill>
                <a:uFillTx/>
                <a:latin typeface="Calibri"/>
              </a:rPr>
              <a:t>Cantai salmos ao Senhor ao som da harpa</a:t>
            </a:r>
            <a:endParaRPr b="0" lang="pt-BR" sz="6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400" strike="noStrike" u="none">
                <a:solidFill>
                  <a:srgbClr val="000000"/>
                </a:solidFill>
                <a:uFillTx/>
                <a:latin typeface="Calibri"/>
              </a:rPr>
              <a:t>E da cítara suave!</a:t>
            </a:r>
            <a:endParaRPr b="0" lang="pt-BR" sz="6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2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100" strike="noStrike" u="none">
                <a:solidFill>
                  <a:srgbClr val="000000"/>
                </a:solidFill>
                <a:uFillTx/>
                <a:latin typeface="Calibri"/>
              </a:rPr>
              <a:t>Aclamai, com os clarins e as trombetas</a:t>
            </a:r>
            <a:endParaRPr b="0" lang="pt-BR" sz="6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2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100" strike="noStrike" u="none">
                <a:solidFill>
                  <a:srgbClr val="000000"/>
                </a:solidFill>
                <a:uFillTx/>
                <a:latin typeface="Calibri"/>
              </a:rPr>
              <a:t>Ao senhor, o nosso rei!</a:t>
            </a:r>
            <a:endParaRPr b="0" lang="pt-BR" sz="6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900" strike="noStrike" u="none">
                <a:solidFill>
                  <a:srgbClr val="000000"/>
                </a:solidFill>
                <a:uFillTx/>
                <a:latin typeface="Calibri"/>
              </a:rPr>
              <a:t>O Verbo se fez carne, e nós vimos sua glória! (x2)</a:t>
            </a:r>
            <a:endParaRPr b="0" lang="pt-BR" sz="6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700" strike="noStrike" u="none">
                <a:solidFill>
                  <a:srgbClr val="000000"/>
                </a:solidFill>
                <a:uFillTx/>
                <a:latin typeface="Calibri"/>
              </a:rPr>
              <a:t>Aplauda o mar com todo ser que nele vive</a:t>
            </a:r>
            <a:endParaRPr b="0" lang="pt-BR" sz="5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700" strike="noStrike" u="none">
                <a:solidFill>
                  <a:srgbClr val="000000"/>
                </a:solidFill>
                <a:uFillTx/>
                <a:latin typeface="Calibri"/>
              </a:rPr>
              <a:t>O mundo inteiro e toda gente!</a:t>
            </a:r>
            <a:endParaRPr b="0" lang="pt-BR" sz="5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400" strike="noStrike" u="none">
                <a:solidFill>
                  <a:srgbClr val="000000"/>
                </a:solidFill>
                <a:uFillTx/>
                <a:latin typeface="Calibri"/>
              </a:rPr>
              <a:t>As montanhas e os rios batam palmas</a:t>
            </a:r>
            <a:endParaRPr b="0" lang="pt-BR" sz="6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400" strike="noStrike" u="none">
                <a:solidFill>
                  <a:srgbClr val="000000"/>
                </a:solidFill>
                <a:uFillTx/>
                <a:latin typeface="Calibri"/>
              </a:rPr>
              <a:t>E exultem de alegria!</a:t>
            </a:r>
            <a:endParaRPr b="0" lang="pt-BR" sz="6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900" strike="noStrike" u="none">
                <a:solidFill>
                  <a:srgbClr val="000000"/>
                </a:solidFill>
                <a:uFillTx/>
                <a:latin typeface="Calibri"/>
              </a:rPr>
              <a:t>O Verbo se fez carne, e nós vimos sua glória! (x2)</a:t>
            </a:r>
            <a:endParaRPr b="0" lang="pt-BR" sz="6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700" strike="noStrike" u="none">
                <a:solidFill>
                  <a:srgbClr val="000000"/>
                </a:solidFill>
                <a:uFillTx/>
                <a:latin typeface="Calibri"/>
              </a:rPr>
              <a:t>Exultem na presença do Senhor</a:t>
            </a:r>
            <a:endParaRPr b="0" lang="pt-BR" sz="6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700" strike="noStrike" u="none">
                <a:solidFill>
                  <a:srgbClr val="000000"/>
                </a:solidFill>
                <a:uFillTx/>
                <a:latin typeface="Calibri"/>
              </a:rPr>
              <a:t>Julgará a terra inteira</a:t>
            </a:r>
            <a:endParaRPr b="0" lang="pt-BR" sz="6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500" strike="noStrike" u="none">
                <a:solidFill>
                  <a:srgbClr val="000000"/>
                </a:solidFill>
                <a:uFillTx/>
                <a:latin typeface="Calibri"/>
              </a:rPr>
              <a:t>Julgará o universo com justiça</a:t>
            </a:r>
            <a:endParaRPr b="0" lang="pt-BR" sz="6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500" strike="noStrike" u="none">
                <a:solidFill>
                  <a:srgbClr val="000000"/>
                </a:solidFill>
                <a:uFillTx/>
                <a:latin typeface="Calibri"/>
              </a:rPr>
              <a:t>E as nações com equidade</a:t>
            </a:r>
            <a:endParaRPr b="0" lang="pt-BR" sz="6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2 - Vinde Cristãos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700" strike="noStrike" u="none">
                <a:solidFill>
                  <a:srgbClr val="000000"/>
                </a:solidFill>
                <a:uFillTx/>
                <a:latin typeface="Calibri"/>
              </a:rPr>
              <a:t>Foi nesta noite venturosa</a:t>
            </a:r>
            <a:endParaRPr b="0" lang="pt-BR" sz="4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700" strike="noStrike" u="none">
                <a:solidFill>
                  <a:srgbClr val="000000"/>
                </a:solidFill>
                <a:uFillTx/>
                <a:latin typeface="Calibri"/>
              </a:rPr>
              <a:t>Do nascimento do Senhor</a:t>
            </a:r>
            <a:endParaRPr b="0" lang="pt-BR" sz="4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700" strike="noStrike" u="none">
                <a:solidFill>
                  <a:srgbClr val="000000"/>
                </a:solidFill>
                <a:uFillTx/>
                <a:latin typeface="Calibri"/>
              </a:rPr>
              <a:t>Que anjos de voz harmoniosa</a:t>
            </a:r>
            <a:endParaRPr b="0" lang="pt-BR" sz="4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700" strike="noStrike" u="none">
                <a:solidFill>
                  <a:srgbClr val="000000"/>
                </a:solidFill>
                <a:uFillTx/>
                <a:latin typeface="Calibri"/>
              </a:rPr>
              <a:t>Deram a Deus o seu louvor</a:t>
            </a:r>
            <a:endParaRPr b="0" lang="pt-BR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900" strike="noStrike" u="none">
                <a:solidFill>
                  <a:srgbClr val="000000"/>
                </a:solidFill>
                <a:uFillTx/>
                <a:latin typeface="Calibri"/>
              </a:rPr>
              <a:t>O Verbo se fez carne, e nós vimos sua glória! (x2)</a:t>
            </a:r>
            <a:endParaRPr b="0" lang="pt-BR" sz="6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700" strike="noStrike" u="none">
                <a:solidFill>
                  <a:srgbClr val="000000"/>
                </a:solidFill>
                <a:uFillTx/>
                <a:latin typeface="Calibri"/>
              </a:rPr>
              <a:t>Glória ao Pai e ao Filho e ao Santo Espírito</a:t>
            </a:r>
            <a:endParaRPr b="0" lang="pt-BR" sz="5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700" strike="noStrike" u="none">
                <a:solidFill>
                  <a:srgbClr val="000000"/>
                </a:solidFill>
                <a:uFillTx/>
                <a:latin typeface="Calibri"/>
              </a:rPr>
              <a:t>Desde agora e para sempre</a:t>
            </a:r>
            <a:endParaRPr b="0" lang="pt-BR" sz="5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700" strike="noStrike" u="none">
                <a:solidFill>
                  <a:srgbClr val="000000"/>
                </a:solidFill>
                <a:uFillTx/>
                <a:latin typeface="Calibri"/>
              </a:rPr>
              <a:t>Ao Deus que é, que era e que vem</a:t>
            </a:r>
            <a:endParaRPr b="0" lang="pt-BR" sz="6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700" strike="noStrike" u="none">
                <a:solidFill>
                  <a:srgbClr val="000000"/>
                </a:solidFill>
                <a:uFillTx/>
                <a:latin typeface="Calibri"/>
              </a:rPr>
              <a:t>Pelos séculos. Amém!</a:t>
            </a:r>
            <a:endParaRPr b="0" lang="pt-BR" sz="6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10 - O Verbo Se Fez Carne - Comunidade Recado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900" strike="noStrike" u="none">
                <a:solidFill>
                  <a:srgbClr val="000000"/>
                </a:solidFill>
                <a:uFillTx/>
                <a:latin typeface="Calibri"/>
              </a:rPr>
              <a:t>O Verbo se fez carne, e nós vimos sua glória! (x2)</a:t>
            </a:r>
            <a:endParaRPr b="0" lang="pt-BR" sz="6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11 - Noite Feliz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500" strike="noStrike" u="none">
                <a:solidFill>
                  <a:srgbClr val="000000"/>
                </a:solidFill>
                <a:uFillTx/>
                <a:latin typeface="Calibri"/>
              </a:rPr>
              <a:t>Noite feliz, noite feliz</a:t>
            </a:r>
            <a:endParaRPr b="0" lang="pt-BR" sz="5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500" strike="noStrike" u="none">
                <a:solidFill>
                  <a:srgbClr val="000000"/>
                </a:solidFill>
                <a:uFillTx/>
                <a:latin typeface="Calibri"/>
              </a:rPr>
              <a:t>Ó, Senhor, Deus de amor</a:t>
            </a:r>
            <a:endParaRPr b="0" lang="pt-BR" sz="5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500" strike="noStrike" u="none">
                <a:solidFill>
                  <a:srgbClr val="000000"/>
                </a:solidFill>
                <a:uFillTx/>
                <a:latin typeface="Calibri"/>
              </a:rPr>
              <a:t>Pobrezinho, nasceu em Belém</a:t>
            </a:r>
            <a:endParaRPr b="0" lang="pt-BR" sz="5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11 - Noite Feliz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Eis na lapa Jesus, nosso bem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Dorme em paz, ó, Jesus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Dorme em paz, ó, Jesus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11 - Noite Feliz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700" strike="noStrike" u="none">
                <a:solidFill>
                  <a:srgbClr val="000000"/>
                </a:solidFill>
                <a:uFillTx/>
                <a:latin typeface="Calibri"/>
              </a:rPr>
              <a:t>Noite feliz, noite feliz</a:t>
            </a:r>
            <a:endParaRPr b="0" lang="pt-BR" sz="5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700" strike="noStrike" u="none">
                <a:solidFill>
                  <a:srgbClr val="000000"/>
                </a:solidFill>
                <a:uFillTx/>
                <a:latin typeface="Calibri"/>
              </a:rPr>
              <a:t>Ó, Jesus, Deus da luz</a:t>
            </a:r>
            <a:endParaRPr b="0" lang="pt-BR" sz="5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700" strike="noStrike" u="none">
                <a:solidFill>
                  <a:srgbClr val="000000"/>
                </a:solidFill>
                <a:uFillTx/>
                <a:latin typeface="Calibri"/>
              </a:rPr>
              <a:t>Quão afável é teu coração</a:t>
            </a:r>
            <a:endParaRPr b="0" lang="pt-BR" sz="5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11 - Noite Feliz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Que quiseste nascer nosso irmão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E a nós todos salvar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00" strike="noStrike" u="none">
                <a:solidFill>
                  <a:srgbClr val="000000"/>
                </a:solidFill>
                <a:uFillTx/>
                <a:latin typeface="Calibri"/>
              </a:rPr>
              <a:t>E a nós todos salvar</a:t>
            </a:r>
            <a:endParaRPr b="0" lang="pt-BR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11 - Noite Feliz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Calibri"/>
              </a:rPr>
              <a:t>Noite feliz, noite feliz</a:t>
            </a:r>
            <a:endParaRPr b="0" lang="pt-BR" sz="5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Calibri"/>
              </a:rPr>
              <a:t>Eis que, no ar, vem cantar</a:t>
            </a:r>
            <a:endParaRPr b="0" lang="pt-BR" sz="5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Calibri"/>
              </a:rPr>
              <a:t>Aos pastores, os anjos dos céus</a:t>
            </a:r>
            <a:endParaRPr b="0" lang="pt-BR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2 - Vinde Cristãos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3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800" strike="noStrike" u="none">
                <a:solidFill>
                  <a:srgbClr val="000000"/>
                </a:solidFill>
                <a:uFillTx/>
                <a:latin typeface="Calibri"/>
              </a:rPr>
              <a:t>Glória a Deus nas alturas</a:t>
            </a:r>
            <a:endParaRPr b="0" lang="pt-BR" sz="6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11 - Noite Feliz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Calibri"/>
              </a:rPr>
              <a:t>Anunciando a chegada de Deus</a:t>
            </a:r>
            <a:endParaRPr b="0" lang="pt-BR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Calibri"/>
              </a:rPr>
              <a:t>De Jesus Salvador</a:t>
            </a:r>
            <a:endParaRPr b="0" lang="pt-BR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Calibri"/>
              </a:rPr>
              <a:t>De Jesus Salvador</a:t>
            </a:r>
            <a:endParaRPr b="0" lang="pt-BR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dk1"/>
                </a:solidFill>
                <a:uFillTx/>
                <a:latin typeface="Calibri"/>
              </a:rPr>
              <a:t>2 - Vinde Cristãos - Músicas Católicas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Vinde juntar-vos aos pastores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Vinde com eles a Belém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Vinde correndo pressurosos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ctr" defTabSz="4572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Calibri"/>
              </a:rPr>
              <a:t>O Salvador que enfim nos vem</a:t>
            </a:r>
            <a:endParaRPr b="0" lang="pt-BR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LibreOffice/24.8.3.2$Windows_X86_64 LibreOffice_project/48a6bac9e7e268aeb4c3483fcf825c94556d9f92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2024-12-24T10:34:20Z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