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She's got a smile that it seems to me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Reminds me of childhood memories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Where everything was as fresh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As the bright blue sky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700">
                <a:solidFill>
                  <a:srgbClr val="000000"/>
                </a:solidFill>
              </a:defRPr>
            </a:pPr>
            <a:r>
              <a:t>Where do we go now?</a:t>
            </a:r>
          </a:p>
          <a:p>
            <a:pPr algn="ctr">
              <a:defRPr sz="5700">
                <a:solidFill>
                  <a:srgbClr val="000000"/>
                </a:solidFill>
              </a:defRPr>
            </a:pPr>
            <a:r>
              <a:t>Where do we go?</a:t>
            </a:r>
          </a:p>
          <a:p>
            <a:pPr algn="ctr">
              <a:defRPr sz="5700">
                <a:solidFill>
                  <a:srgbClr val="000000"/>
                </a:solidFill>
              </a:defRPr>
            </a:pPr>
            <a:r>
              <a:t>Where do we go now?</a:t>
            </a:r>
          </a:p>
          <a:p>
            <a:pPr algn="ctr">
              <a:defRPr sz="5700">
                <a:solidFill>
                  <a:srgbClr val="000000"/>
                </a:solidFill>
              </a:defRPr>
            </a:pPr>
            <a:r>
              <a:t>Where do we go?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t>Where do we go now?</a:t>
            </a: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t>Where do we go?</a:t>
            </a: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t>Where do we go now?</a:t>
            </a: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t>Now, now, now</a:t>
            </a: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t>Now, now, now, now?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8900">
                <a:solidFill>
                  <a:srgbClr val="000000"/>
                </a:solidFill>
              </a:defRPr>
            </a:pPr>
            <a:r>
              <a:t>Sweet child</a:t>
            </a:r>
          </a:p>
          <a:p>
            <a:pPr algn="ctr">
              <a:defRPr sz="8900">
                <a:solidFill>
                  <a:srgbClr val="000000"/>
                </a:solidFill>
              </a:defRPr>
            </a:pPr>
            <a:r>
              <a:t>Sweet child of mine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300">
                <a:solidFill>
                  <a:srgbClr val="000000"/>
                </a:solidFill>
              </a:defRPr>
            </a:pPr>
            <a:r>
              <a:t>How long, how long will I slide?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Separate my side, I don’t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I don’t believe it’s bad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A slit in my throat, it’s all I ever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800">
                <a:solidFill>
                  <a:srgbClr val="000000"/>
                </a:solidFill>
              </a:defRPr>
            </a:pPr>
            <a:r>
              <a:t>I heard your voice through a photograph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I thought it up and brought up the past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Once you know, you can never go back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I’ve got to take it on the otherside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900">
                <a:solidFill>
                  <a:srgbClr val="000000"/>
                </a:solidFill>
              </a:defRPr>
            </a:pPr>
            <a:r>
              <a:t>Centuries are what it meant to me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A cemetery where I marry the sea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Stranger things could never change my mind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I’ve got to take it on the otherside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7200">
                <a:solidFill>
                  <a:srgbClr val="000000"/>
                </a:solidFill>
              </a:defRPr>
            </a:pPr>
            <a:r>
              <a:t>Take it on the otherside</a:t>
            </a:r>
          </a:p>
          <a:p>
            <a:pPr algn="ctr">
              <a:defRPr sz="7200">
                <a:solidFill>
                  <a:srgbClr val="000000"/>
                </a:solidFill>
              </a:defRPr>
            </a:pPr>
            <a:r>
              <a:t>Take it on</a:t>
            </a:r>
          </a:p>
          <a:p>
            <a:pPr algn="ctr">
              <a:defRPr sz="7200">
                <a:solidFill>
                  <a:srgbClr val="000000"/>
                </a:solidFill>
              </a:defRPr>
            </a:pPr>
            <a:r>
              <a:t>Take it 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300">
                <a:solidFill>
                  <a:srgbClr val="000000"/>
                </a:solidFill>
              </a:defRPr>
            </a:pPr>
            <a:r>
              <a:t>How long, how long will I slide?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Separate my side, I don’t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I don’t believe it’s bad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A slit in my throat, it’s all I ever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800">
                <a:solidFill>
                  <a:srgbClr val="000000"/>
                </a:solidFill>
              </a:defRPr>
            </a:pPr>
            <a:r>
              <a:t>Pour my life into a paper cup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The ashtray’s full and I’m spillin’ my guts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She wants to know, am I still a slut?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I’ve got to take it on the otherside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100">
                <a:solidFill>
                  <a:srgbClr val="000000"/>
                </a:solidFill>
              </a:defRPr>
            </a:pPr>
            <a:r>
              <a:t>Now and then when I see her face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She takes me away to that special place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And if I stare too long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I'd probably break down and cry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900">
                <a:solidFill>
                  <a:srgbClr val="000000"/>
                </a:solidFill>
              </a:defRPr>
            </a:pPr>
            <a:r>
              <a:t>Scarlet starlet and she’s in my bed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A candidate for my soul mate bled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Push the trigger and I pull the thread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I’ve got to take it on the otherside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7200">
                <a:solidFill>
                  <a:srgbClr val="000000"/>
                </a:solidFill>
              </a:defRPr>
            </a:pPr>
            <a:r>
              <a:t>Take it on the otherside</a:t>
            </a:r>
          </a:p>
          <a:p>
            <a:pPr algn="ctr">
              <a:defRPr sz="7200">
                <a:solidFill>
                  <a:srgbClr val="000000"/>
                </a:solidFill>
              </a:defRPr>
            </a:pPr>
            <a:r>
              <a:t>Take it on</a:t>
            </a:r>
          </a:p>
          <a:p>
            <a:pPr algn="ctr">
              <a:defRPr sz="7200">
                <a:solidFill>
                  <a:srgbClr val="000000"/>
                </a:solidFill>
              </a:defRPr>
            </a:pPr>
            <a:r>
              <a:t>Take it 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300">
                <a:solidFill>
                  <a:srgbClr val="000000"/>
                </a:solidFill>
              </a:defRPr>
            </a:pPr>
            <a:r>
              <a:t>How long, how long will I slide?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Separate my side, I don’t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I don’t believe it’s bad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A slit in my throat, it’s all I ever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500">
                <a:solidFill>
                  <a:srgbClr val="000000"/>
                </a:solidFill>
              </a:defRPr>
            </a:pPr>
            <a:r>
              <a:t>Turn me on, take me for a hard ride</a:t>
            </a:r>
          </a:p>
          <a:p>
            <a:pPr algn="ctr">
              <a:defRPr sz="3500">
                <a:solidFill>
                  <a:srgbClr val="000000"/>
                </a:solidFill>
              </a:defRPr>
            </a:pPr>
            <a:r>
              <a:t>Burn me out, leave me on the otherside</a:t>
            </a:r>
          </a:p>
          <a:p>
            <a:pPr algn="ctr">
              <a:defRPr sz="3500">
                <a:solidFill>
                  <a:srgbClr val="000000"/>
                </a:solidFill>
              </a:defRPr>
            </a:pPr>
            <a:r>
              <a:t>I yell and tell it that it’s not my friend</a:t>
            </a:r>
          </a:p>
          <a:p>
            <a:pPr algn="ctr">
              <a:defRPr sz="3500">
                <a:solidFill>
                  <a:srgbClr val="000000"/>
                </a:solidFill>
              </a:defRPr>
            </a:pPr>
            <a:r>
              <a:t>I tear it down, I tear it down and then it’s born again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t>How long, how long will I slide?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Separate my side, I don’t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I don’t believe it’s bad</a:t>
            </a: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t>A slit in my throat it’s all I ever had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Otherside - Red Hot Chili Peppers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300">
                <a:solidFill>
                  <a:srgbClr val="000000"/>
                </a:solidFill>
              </a:defRPr>
            </a:pPr>
            <a:r>
              <a:t>(How long?)</a:t>
            </a:r>
          </a:p>
          <a:p>
            <a:pPr algn="ctr">
              <a:defRPr sz="5300">
                <a:solidFill>
                  <a:srgbClr val="000000"/>
                </a:solidFill>
              </a:defRPr>
            </a:pPr>
            <a:r>
              <a:t>I don't, I don’t believe it’s bad</a:t>
            </a:r>
          </a:p>
          <a:p>
            <a:pPr algn="ctr">
              <a:defRPr sz="5300">
                <a:solidFill>
                  <a:srgbClr val="000000"/>
                </a:solidFill>
              </a:defRPr>
            </a:pPr>
            <a:r>
              <a:t>A slit in my throat, it’s all I ever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900">
                <a:solidFill>
                  <a:srgbClr val="000000"/>
                </a:solidFill>
              </a:defRPr>
            </a:pPr>
            <a:r>
              <a:t>Oh, oh, oh, sweet child of mine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Oh, oh, oh, oh, sweet love of mine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300">
                <a:solidFill>
                  <a:srgbClr val="000000"/>
                </a:solidFill>
              </a:defRPr>
            </a:pPr>
            <a:r>
              <a:t>She's got eyes of the bluest skies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As if they thought of rain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I hate to look into those eyes</a:t>
            </a:r>
          </a:p>
          <a:p>
            <a:pPr algn="ctr">
              <a:defRPr sz="4300">
                <a:solidFill>
                  <a:srgbClr val="000000"/>
                </a:solidFill>
              </a:defRPr>
            </a:pPr>
            <a:r>
              <a:t>And see an ounce of pain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100">
                <a:solidFill>
                  <a:srgbClr val="000000"/>
                </a:solidFill>
              </a:defRPr>
            </a:pPr>
            <a:r>
              <a:t>Her hair reminds me of a warm safe place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Where, as a child, I'd hide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And pray for the thunder and the rain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To quietly pass me by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900">
                <a:solidFill>
                  <a:srgbClr val="000000"/>
                </a:solidFill>
              </a:defRPr>
            </a:pPr>
            <a:r>
              <a:t>Oh, oh, oh, sweet child of mine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Oh, oh, oh, oh, sweet love of mine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Oh, oh, oh, oh, sweet child of mine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Ooh, yeah, yeah</a:t>
            </a:r>
          </a:p>
          <a:p>
            <a:pPr algn="ctr">
              <a:defRPr sz="3900">
                <a:solidFill>
                  <a:srgbClr val="000000"/>
                </a:solidFill>
              </a:defRPr>
            </a:pPr>
            <a:r>
              <a:t>Ooh! Sweet love of mine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t>Where do we go?</a:t>
            </a: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t>Where do we go now?</a:t>
            </a: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t>Where do we go?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6500">
                <a:solidFill>
                  <a:srgbClr val="000000"/>
                </a:solidFill>
              </a:defRPr>
            </a:pPr>
            <a:r>
              <a:t>Where do we go?</a:t>
            </a:r>
          </a:p>
          <a:p>
            <a:pPr algn="ctr">
              <a:defRPr sz="6500">
                <a:solidFill>
                  <a:srgbClr val="000000"/>
                </a:solidFill>
              </a:defRPr>
            </a:pPr>
            <a:r>
              <a:t>Where do we go now?</a:t>
            </a:r>
          </a:p>
          <a:p>
            <a:pPr algn="ctr">
              <a:defRPr sz="6500">
                <a:solidFill>
                  <a:srgbClr val="000000"/>
                </a:solidFill>
              </a:defRPr>
            </a:pPr>
            <a:r>
              <a:t>Where do we go now?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Sweet Child O' Mine - Guns N' 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900">
                <a:solidFill>
                  <a:srgbClr val="000000"/>
                </a:solidFill>
              </a:defRPr>
            </a:pPr>
            <a:r>
              <a:t>Where do we go?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Where do we go now?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Where do we go?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Where do we go?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