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1 - Que Entre o Rei (part. Dunga) - Ministério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5900">
                <a:solidFill>
                  <a:srgbClr val="000000"/>
                </a:solidFill>
              </a:defRPr>
            </a:pPr>
            <a:r>
              <a:t>Que entre o Rei</a:t>
            </a:r>
          </a:p>
          <a:p>
            <a:pPr algn="ctr">
              <a:defRPr sz="5900">
                <a:solidFill>
                  <a:srgbClr val="000000"/>
                </a:solidFill>
              </a:defRPr>
            </a:pPr>
            <a:r>
              <a:t>E a nós venha o seu Reino</a:t>
            </a:r>
          </a:p>
          <a:p>
            <a:pPr algn="ctr">
              <a:defRPr sz="5900">
                <a:solidFill>
                  <a:srgbClr val="000000"/>
                </a:solidFill>
              </a:defRPr>
            </a:pPr>
            <a:r>
              <a:t>Que entre o Rei</a:t>
            </a:r>
          </a:p>
          <a:p>
            <a:pPr algn="ctr">
              <a:defRPr sz="5900">
                <a:solidFill>
                  <a:srgbClr val="000000"/>
                </a:solidFill>
              </a:defRPr>
            </a:pPr>
            <a:r>
              <a:t>Poderoso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3 - Glória - Banda Capella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9100">
                <a:solidFill>
                  <a:srgbClr val="000000"/>
                </a:solidFill>
              </a:defRPr>
            </a:pPr>
            <a:r>
              <a:t>Glória, glória, glória, glória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3 - Glória - Banda Capella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t>Glória a Deus lá nas alturas</a:t>
            </a:r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t>Paz na terra aos seus amados</a:t>
            </a:r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t>A vos louvam Rei celeste</a:t>
            </a:r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t>Os que foram libertados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3 - Glória - Banda Capella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800">
                <a:solidFill>
                  <a:srgbClr val="000000"/>
                </a:solidFill>
              </a:defRPr>
            </a:pPr>
            <a:r>
              <a:t>Deus e Pai nós Vos louvamos</a:t>
            </a:r>
          </a:p>
          <a:p>
            <a:pPr algn="ctr">
              <a:defRPr sz="4800">
                <a:solidFill>
                  <a:srgbClr val="000000"/>
                </a:solidFill>
              </a:defRPr>
            </a:pPr>
            <a:r>
              <a:t>Adoramos, bendizemos</a:t>
            </a:r>
          </a:p>
          <a:p>
            <a:pPr algn="ctr">
              <a:defRPr sz="4800">
                <a:solidFill>
                  <a:srgbClr val="000000"/>
                </a:solidFill>
              </a:defRPr>
            </a:pPr>
            <a:r>
              <a:t>Damos glória ao Vosso nome</a:t>
            </a:r>
          </a:p>
          <a:p>
            <a:pPr algn="ctr">
              <a:defRPr sz="4800">
                <a:solidFill>
                  <a:srgbClr val="000000"/>
                </a:solidFill>
              </a:defRPr>
            </a:pPr>
            <a:r>
              <a:t>Vossos dons agradecemos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3 - Glória - Banda Capella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900">
                <a:solidFill>
                  <a:srgbClr val="000000"/>
                </a:solidFill>
              </a:defRPr>
            </a:pPr>
            <a:r>
              <a:t>Senhor, nosso Jesus Cristo</a:t>
            </a:r>
          </a:p>
          <a:p>
            <a:pPr algn="ctr">
              <a:defRPr sz="4900">
                <a:solidFill>
                  <a:srgbClr val="000000"/>
                </a:solidFill>
              </a:defRPr>
            </a:pPr>
            <a:r>
              <a:t>Unigênito do Pai</a:t>
            </a:r>
          </a:p>
          <a:p>
            <a:pPr algn="ctr">
              <a:defRPr sz="4900">
                <a:solidFill>
                  <a:srgbClr val="000000"/>
                </a:solidFill>
              </a:defRPr>
            </a:pPr>
            <a:r>
              <a:t>Voz de Deus, Cordeiro Santo</a:t>
            </a:r>
          </a:p>
          <a:p>
            <a:pPr algn="ctr">
              <a:defRPr sz="4900">
                <a:solidFill>
                  <a:srgbClr val="000000"/>
                </a:solidFill>
              </a:defRPr>
            </a:pPr>
            <a:r>
              <a:t>Nossas culpas, perdoai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3 - Glória - Banda Capella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900">
                <a:solidFill>
                  <a:srgbClr val="000000"/>
                </a:solidFill>
              </a:defRPr>
            </a:pPr>
            <a:r>
              <a:t>Vós que estais junto do Pai</a:t>
            </a:r>
          </a:p>
          <a:p>
            <a:pPr algn="ctr">
              <a:defRPr sz="4900">
                <a:solidFill>
                  <a:srgbClr val="000000"/>
                </a:solidFill>
              </a:defRPr>
            </a:pPr>
            <a:r>
              <a:t>Como nosso intercessor</a:t>
            </a:r>
          </a:p>
          <a:p>
            <a:pPr algn="ctr">
              <a:defRPr sz="4900">
                <a:solidFill>
                  <a:srgbClr val="000000"/>
                </a:solidFill>
              </a:defRPr>
            </a:pPr>
            <a:r>
              <a:t>Acolhei nossos pedidos</a:t>
            </a:r>
          </a:p>
          <a:p>
            <a:pPr algn="ctr">
              <a:defRPr sz="4900">
                <a:solidFill>
                  <a:srgbClr val="000000"/>
                </a:solidFill>
              </a:defRPr>
            </a:pPr>
            <a:r>
              <a:t>Atendei nosso clamor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3 - Glória - Banda Capella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900">
                <a:solidFill>
                  <a:srgbClr val="000000"/>
                </a:solidFill>
              </a:defRPr>
            </a:pPr>
            <a:r>
              <a:t>Vós somente sois o Santo</a:t>
            </a:r>
          </a:p>
          <a:p>
            <a:pPr algn="ctr">
              <a:defRPr sz="4900">
                <a:solidFill>
                  <a:srgbClr val="000000"/>
                </a:solidFill>
              </a:defRPr>
            </a:pPr>
            <a:r>
              <a:t>O Altíssimo, o Senhor</a:t>
            </a:r>
          </a:p>
          <a:p>
            <a:pPr algn="ctr">
              <a:defRPr sz="4900">
                <a:solidFill>
                  <a:srgbClr val="000000"/>
                </a:solidFill>
              </a:defRPr>
            </a:pPr>
            <a:r>
              <a:t>Com o Espírito Divino</a:t>
            </a:r>
          </a:p>
          <a:p>
            <a:pPr algn="ctr">
              <a:defRPr sz="4900">
                <a:solidFill>
                  <a:srgbClr val="000000"/>
                </a:solidFill>
              </a:defRPr>
            </a:pPr>
            <a:r>
              <a:t>De Deus Pai no esplendor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3 - Glória - Banda Capella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9600">
                <a:solidFill>
                  <a:srgbClr val="000000"/>
                </a:solidFill>
              </a:defRPr>
            </a:pPr>
            <a:r>
              <a:t>Amém, Amém, Amém, Amém</a:t>
            </a:r>
          </a:p>
          <a:p>
            <a:pPr algn="ctr">
              <a:defRPr sz="9600">
                <a:solidFill>
                  <a:srgbClr val="000000"/>
                </a:solidFill>
              </a:defRPr>
            </a:pPr>
            <a:r>
              <a:t>Amém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4 - Senhor, que a tua Palavra - Irmã Míria T. Kolling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t>Senhor, que a Tua Palavra transforme a nossa vida</a:t>
            </a:r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t>queremos caminhar com retidão na Tua luz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1 - Que Entre o Rei (part. Dunga) - Ministério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5900">
                <a:solidFill>
                  <a:srgbClr val="000000"/>
                </a:solidFill>
              </a:defRPr>
            </a:pPr>
            <a:r>
              <a:t>Que entre o Rei</a:t>
            </a:r>
          </a:p>
          <a:p>
            <a:pPr algn="ctr">
              <a:defRPr sz="5900">
                <a:solidFill>
                  <a:srgbClr val="000000"/>
                </a:solidFill>
              </a:defRPr>
            </a:pPr>
            <a:r>
              <a:t>Seu amor, sua justiça</a:t>
            </a:r>
          </a:p>
          <a:p>
            <a:pPr algn="ctr">
              <a:defRPr sz="5900">
                <a:solidFill>
                  <a:srgbClr val="000000"/>
                </a:solidFill>
              </a:defRPr>
            </a:pPr>
            <a:r>
              <a:t>Que entre o Rei</a:t>
            </a:r>
          </a:p>
          <a:p>
            <a:pPr algn="ctr">
              <a:defRPr sz="5900">
                <a:solidFill>
                  <a:srgbClr val="000000"/>
                </a:solidFill>
              </a:defRPr>
            </a:pPr>
            <a:r>
              <a:t>Rei da Glória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5 - Salmo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6600">
                <a:solidFill>
                  <a:srgbClr val="000000"/>
                </a:solidFill>
              </a:defRPr>
            </a:pPr>
            <a:r>
              <a:t>Deus é Rei e se vestiu de majestade, glória ao Senhor!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6 - Aleluia! o Nosso Cordeiro - Banda Capella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5800">
                <a:solidFill>
                  <a:srgbClr val="000000"/>
                </a:solidFill>
              </a:defRPr>
            </a:pPr>
            <a:r>
              <a:t>Aleluia, aleluia, aleluia, aleluia</a:t>
            </a:r>
          </a:p>
          <a:p>
            <a:pPr algn="ctr">
              <a:defRPr sz="5800">
                <a:solidFill>
                  <a:srgbClr val="000000"/>
                </a:solidFill>
              </a:defRPr>
            </a:pPr>
            <a:r>
              <a:t>Aleluia, aleluia, aleluia, aleluia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6 - Aleluia! o Nosso Cordeiro - Banda Capella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100">
                <a:solidFill>
                  <a:srgbClr val="000000"/>
                </a:solidFill>
              </a:defRPr>
            </a:pPr>
            <a:r>
              <a:t>É bendito aquele que vem vindo</a:t>
            </a:r>
          </a:p>
          <a:p>
            <a:pPr algn="ctr">
              <a:defRPr sz="4100">
                <a:solidFill>
                  <a:srgbClr val="000000"/>
                </a:solidFill>
              </a:defRPr>
            </a:pPr>
            <a:r>
              <a:t>que vem vindo em nome do Senhor</a:t>
            </a:r>
          </a:p>
          <a:p>
            <a:pPr algn="ctr">
              <a:defRPr sz="4100">
                <a:solidFill>
                  <a:srgbClr val="000000"/>
                </a:solidFill>
              </a:defRPr>
            </a:pPr>
            <a:r>
              <a:t>É o reino que vem seja bendito</a:t>
            </a:r>
          </a:p>
          <a:p>
            <a:pPr algn="ctr">
              <a:defRPr sz="4100">
                <a:solidFill>
                  <a:srgbClr val="000000"/>
                </a:solidFill>
              </a:defRPr>
            </a:pPr>
            <a:r>
              <a:t>ao que vem e ao seu reino, o louvor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6.1 - Preces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21500">
                <a:solidFill>
                  <a:srgbClr val="000000"/>
                </a:solidFill>
              </a:defRPr>
            </a:pPr>
            <a:r>
              <a:t>preces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7 - Estar Em Tuas Mãos - Comunidade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300">
                <a:solidFill>
                  <a:srgbClr val="000000"/>
                </a:solidFill>
              </a:defRPr>
            </a:pPr>
            <a:r>
              <a:t>Mão na Terra e o coração além deste céu</a:t>
            </a:r>
          </a:p>
          <a:p>
            <a:pPr algn="ctr">
              <a:defRPr sz="3300">
                <a:solidFill>
                  <a:srgbClr val="000000"/>
                </a:solidFill>
              </a:defRPr>
            </a:pPr>
            <a:r>
              <a:t>E a semente que brota é um germe de eternidade</a:t>
            </a:r>
          </a:p>
          <a:p>
            <a:pPr algn="ctr">
              <a:defRPr sz="3300">
                <a:solidFill>
                  <a:srgbClr val="000000"/>
                </a:solidFill>
              </a:defRPr>
            </a:pPr>
            <a:r>
              <a:t>Vai brotando, crescendo, esperando</a:t>
            </a:r>
          </a:p>
          <a:p>
            <a:pPr algn="ctr">
              <a:defRPr sz="3300">
                <a:solidFill>
                  <a:srgbClr val="000000"/>
                </a:solidFill>
              </a:defRPr>
            </a:pPr>
            <a:r>
              <a:t>É a vida que vem despontar</a:t>
            </a:r>
          </a:p>
          <a:p>
            <a:pPr algn="ctr">
              <a:defRPr sz="3300">
                <a:solidFill>
                  <a:srgbClr val="000000"/>
                </a:solidFill>
              </a:defRPr>
            </a:pPr>
            <a:r>
              <a:t>E este trigo maduro, a colheita o recolherá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7 - Estar Em Tuas Mãos - Comunidade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5200">
                <a:solidFill>
                  <a:srgbClr val="000000"/>
                </a:solidFill>
              </a:defRPr>
            </a:pPr>
            <a:r>
              <a:t>Estar em Tuas mãos, ó Pai</a:t>
            </a:r>
          </a:p>
          <a:p>
            <a:pPr algn="ctr">
              <a:defRPr sz="5200">
                <a:solidFill>
                  <a:srgbClr val="000000"/>
                </a:solidFill>
              </a:defRPr>
            </a:pPr>
            <a:r>
              <a:t>E a vida ofertar</a:t>
            </a:r>
          </a:p>
          <a:p>
            <a:pPr algn="ctr">
              <a:defRPr sz="5200">
                <a:solidFill>
                  <a:srgbClr val="000000"/>
                </a:solidFill>
              </a:defRPr>
            </a:pPr>
            <a:r>
              <a:t>No pão e no vinho a Ti</a:t>
            </a:r>
          </a:p>
          <a:p>
            <a:pPr algn="ctr">
              <a:defRPr sz="5200">
                <a:solidFill>
                  <a:srgbClr val="000000"/>
                </a:solidFill>
              </a:defRPr>
            </a:pPr>
            <a:r>
              <a:t>E o céu se abrirá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7 - Estar Em Tuas Mãos - Comunidade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100">
                <a:solidFill>
                  <a:srgbClr val="000000"/>
                </a:solidFill>
              </a:defRPr>
            </a:pPr>
            <a:r>
              <a:t>Estar em Tuas mãos, Senhor</a:t>
            </a:r>
          </a:p>
          <a:p>
            <a:pPr algn="ctr">
              <a:defRPr sz="4100">
                <a:solidFill>
                  <a:srgbClr val="000000"/>
                </a:solidFill>
              </a:defRPr>
            </a:pPr>
            <a:r>
              <a:t>E a vida entregar</a:t>
            </a:r>
          </a:p>
          <a:p>
            <a:pPr algn="ctr">
              <a:defRPr sz="4100">
                <a:solidFill>
                  <a:srgbClr val="000000"/>
                </a:solidFill>
              </a:defRPr>
            </a:pPr>
            <a:r>
              <a:t>A minha oblação em Ti</a:t>
            </a:r>
          </a:p>
          <a:p>
            <a:pPr algn="ctr">
              <a:defRPr sz="4100">
                <a:solidFill>
                  <a:srgbClr val="000000"/>
                </a:solidFill>
              </a:defRPr>
            </a:pPr>
            <a:r>
              <a:t>Se perderá, frutificará</a:t>
            </a:r>
          </a:p>
          <a:p>
            <a:pPr algn="ctr">
              <a:defRPr sz="4100">
                <a:solidFill>
                  <a:srgbClr val="000000"/>
                </a:solidFill>
              </a:defRPr>
            </a:pPr>
            <a:r>
              <a:t>Frutificará, frutificará, frutificará!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7 - Estar Em Tuas Mãos - Comunidade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400">
                <a:solidFill>
                  <a:srgbClr val="000000"/>
                </a:solidFill>
              </a:defRPr>
            </a:pPr>
            <a:r>
              <a:t>Da videira a flor não restará, passará</a:t>
            </a:r>
          </a:p>
          <a:p>
            <a:pPr algn="ctr">
              <a:defRPr sz="3400">
                <a:solidFill>
                  <a:srgbClr val="000000"/>
                </a:solidFill>
              </a:defRPr>
            </a:pPr>
            <a:r>
              <a:t>E o fruto da terra surgirá, brotará</a:t>
            </a:r>
          </a:p>
          <a:p>
            <a:pPr algn="ctr">
              <a:defRPr sz="3400">
                <a:solidFill>
                  <a:srgbClr val="000000"/>
                </a:solidFill>
              </a:defRPr>
            </a:pPr>
            <a:r>
              <a:t>Pela força do vento, da chuva</a:t>
            </a:r>
          </a:p>
          <a:p>
            <a:pPr algn="ctr">
              <a:defRPr sz="3400">
                <a:solidFill>
                  <a:srgbClr val="000000"/>
                </a:solidFill>
              </a:defRPr>
            </a:pPr>
            <a:r>
              <a:t>E do Sol que traz vida e calor</a:t>
            </a:r>
          </a:p>
          <a:p>
            <a:pPr algn="ctr">
              <a:defRPr sz="3400">
                <a:solidFill>
                  <a:srgbClr val="000000"/>
                </a:solidFill>
              </a:defRPr>
            </a:pPr>
            <a:r>
              <a:t>Cada dia, crescendo e aprendendo a recomeçar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7 - Estar Em Tuas Mãos - Comunidade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5200">
                <a:solidFill>
                  <a:srgbClr val="000000"/>
                </a:solidFill>
              </a:defRPr>
            </a:pPr>
            <a:r>
              <a:t>Estar em Tuas mãos, ó Pai</a:t>
            </a:r>
          </a:p>
          <a:p>
            <a:pPr algn="ctr">
              <a:defRPr sz="5200">
                <a:solidFill>
                  <a:srgbClr val="000000"/>
                </a:solidFill>
              </a:defRPr>
            </a:pPr>
            <a:r>
              <a:t>E a vida ofertar</a:t>
            </a:r>
          </a:p>
          <a:p>
            <a:pPr algn="ctr">
              <a:defRPr sz="5200">
                <a:solidFill>
                  <a:srgbClr val="000000"/>
                </a:solidFill>
              </a:defRPr>
            </a:pPr>
            <a:r>
              <a:t>No pão e no vinho a Ti</a:t>
            </a:r>
          </a:p>
          <a:p>
            <a:pPr algn="ctr">
              <a:defRPr sz="5200">
                <a:solidFill>
                  <a:srgbClr val="000000"/>
                </a:solidFill>
              </a:defRPr>
            </a:pPr>
            <a:r>
              <a:t>E o céu se abrirá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7 - Estar Em Tuas Mãos - Comunidade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5500">
                <a:solidFill>
                  <a:srgbClr val="000000"/>
                </a:solidFill>
              </a:defRPr>
            </a:pPr>
            <a:r>
              <a:t>Estar em Tuas mãos, Senhor</a:t>
            </a:r>
          </a:p>
          <a:p>
            <a:pPr algn="ctr">
              <a:defRPr sz="5500">
                <a:solidFill>
                  <a:srgbClr val="000000"/>
                </a:solidFill>
              </a:defRPr>
            </a:pPr>
            <a:r>
              <a:t>E a vida entregar</a:t>
            </a:r>
          </a:p>
          <a:p>
            <a:pPr algn="ctr">
              <a:defRPr sz="5500">
                <a:solidFill>
                  <a:srgbClr val="000000"/>
                </a:solidFill>
              </a:defRPr>
            </a:pPr>
            <a:r>
              <a:t>A minha oblação em Ti</a:t>
            </a:r>
          </a:p>
          <a:p>
            <a:pPr algn="ctr">
              <a:defRPr sz="5500">
                <a:solidFill>
                  <a:srgbClr val="000000"/>
                </a:solidFill>
              </a:defRPr>
            </a:pPr>
            <a:r>
              <a:t>Se perderá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7 - Estar Em Tuas Mãos - Comunidade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700">
                <a:solidFill>
                  <a:srgbClr val="000000"/>
                </a:solidFill>
              </a:defRPr>
            </a:pPr>
            <a:r>
              <a:t>Estar em Tuas mãos, ó Pai</a:t>
            </a:r>
          </a:p>
          <a:p>
            <a:pPr algn="ctr">
              <a:defRPr sz="4700">
                <a:solidFill>
                  <a:srgbClr val="000000"/>
                </a:solidFill>
              </a:defRPr>
            </a:pPr>
            <a:r>
              <a:t>E a vida ofertar (e a vida ofertar)</a:t>
            </a:r>
          </a:p>
          <a:p>
            <a:pPr algn="ctr">
              <a:defRPr sz="4700">
                <a:solidFill>
                  <a:srgbClr val="000000"/>
                </a:solidFill>
              </a:defRPr>
            </a:pPr>
            <a:r>
              <a:t>No pão e no vinho a Ti</a:t>
            </a:r>
          </a:p>
          <a:p>
            <a:pPr algn="ctr">
              <a:defRPr sz="4700">
                <a:solidFill>
                  <a:srgbClr val="000000"/>
                </a:solidFill>
              </a:defRPr>
            </a:pPr>
            <a:r>
              <a:t>E o céu se abrirá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7 - Estar Em Tuas Mãos - Comunidade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800">
                <a:solidFill>
                  <a:srgbClr val="000000"/>
                </a:solidFill>
              </a:defRPr>
            </a:pPr>
            <a:r>
              <a:t>Estar em Tuas mãos, Senhor</a:t>
            </a:r>
          </a:p>
          <a:p>
            <a:pPr algn="ctr">
              <a:defRPr sz="3800">
                <a:solidFill>
                  <a:srgbClr val="000000"/>
                </a:solidFill>
              </a:defRPr>
            </a:pPr>
            <a:r>
              <a:t>E a vida entregar</a:t>
            </a:r>
          </a:p>
          <a:p>
            <a:pPr algn="ctr">
              <a:defRPr sz="3800">
                <a:solidFill>
                  <a:srgbClr val="000000"/>
                </a:solidFill>
              </a:defRPr>
            </a:pPr>
            <a:r>
              <a:t>A minha oblação em Ti (a minha oblação em Ti)</a:t>
            </a:r>
          </a:p>
          <a:p>
            <a:pPr algn="ctr">
              <a:defRPr sz="3800">
                <a:solidFill>
                  <a:srgbClr val="000000"/>
                </a:solidFill>
              </a:defRPr>
            </a:pPr>
            <a:r>
              <a:t>Se perderá, frutificará</a:t>
            </a:r>
          </a:p>
          <a:p>
            <a:pPr algn="ctr">
              <a:defRPr sz="3800">
                <a:solidFill>
                  <a:srgbClr val="000000"/>
                </a:solidFill>
              </a:defRPr>
            </a:pPr>
            <a:r>
              <a:t>Frutificará, frutificará, frutificará!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8 - Santo - Frei Gilson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5700">
                <a:solidFill>
                  <a:srgbClr val="000000"/>
                </a:solidFill>
              </a:defRPr>
            </a:pPr>
            <a:r>
              <a:t>Santo, santo, santo</a:t>
            </a:r>
          </a:p>
          <a:p>
            <a:pPr algn="ctr">
              <a:defRPr sz="5700">
                <a:solidFill>
                  <a:srgbClr val="000000"/>
                </a:solidFill>
              </a:defRPr>
            </a:pPr>
            <a:r>
              <a:t>Senhor Deus do universo</a:t>
            </a:r>
          </a:p>
          <a:p>
            <a:pPr algn="ctr">
              <a:defRPr sz="5700">
                <a:solidFill>
                  <a:srgbClr val="000000"/>
                </a:solidFill>
              </a:defRPr>
            </a:pPr>
            <a:r>
              <a:t>Senhor Deus do universo (x2)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8 - Santo - Frei Gilson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500">
                <a:solidFill>
                  <a:srgbClr val="000000"/>
                </a:solidFill>
              </a:defRPr>
            </a:pPr>
            <a:r>
              <a:t>O céu e a terra proclamam vossa glória</a:t>
            </a:r>
          </a:p>
          <a:p>
            <a:pPr algn="ctr">
              <a:defRPr sz="4500">
                <a:solidFill>
                  <a:srgbClr val="000000"/>
                </a:solidFill>
              </a:defRPr>
            </a:pPr>
            <a:r>
              <a:t>Hosana nas alturas</a:t>
            </a:r>
          </a:p>
          <a:p>
            <a:pPr algn="ctr">
              <a:defRPr sz="4500">
                <a:solidFill>
                  <a:srgbClr val="000000"/>
                </a:solidFill>
              </a:defRPr>
            </a:pPr>
            <a:r>
              <a:t>Bendito o que vem em nome do Senhor</a:t>
            </a:r>
          </a:p>
          <a:p>
            <a:pPr algn="ctr">
              <a:defRPr sz="4500">
                <a:solidFill>
                  <a:srgbClr val="000000"/>
                </a:solidFill>
              </a:defRPr>
            </a:pPr>
            <a:r>
              <a:t>Hosana nas alturas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8 - Santo - Frei Gilson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t>Santo, santo, santo</a:t>
            </a: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t>Senhor Deus do universo</a:t>
            </a: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t>Senhor Deus do universo (x2)</a:t>
            </a: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t>Santo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2 - Kyrie Eleison - JMJ RIO 2013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6800">
                <a:solidFill>
                  <a:srgbClr val="000000"/>
                </a:solidFill>
              </a:defRPr>
            </a:pPr>
            <a:r>
              <a:t>Senhor, que viestes salvar</a:t>
            </a:r>
          </a:p>
          <a:p>
            <a:pPr algn="ctr">
              <a:defRPr sz="6800">
                <a:solidFill>
                  <a:srgbClr val="000000"/>
                </a:solidFill>
              </a:defRPr>
            </a:pPr>
            <a:r>
              <a:t>Os corações arrependidos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9 - Cordeiro De Deus - Frei Gilson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5300">
                <a:solidFill>
                  <a:srgbClr val="000000"/>
                </a:solidFill>
              </a:defRPr>
            </a:pPr>
            <a:r>
              <a:t>Cordeiro de Deus</a:t>
            </a:r>
          </a:p>
          <a:p>
            <a:pPr algn="ctr">
              <a:defRPr sz="5300">
                <a:solidFill>
                  <a:srgbClr val="000000"/>
                </a:solidFill>
              </a:defRPr>
            </a:pPr>
            <a:r>
              <a:t>Que tirais o pecado do mundo</a:t>
            </a:r>
          </a:p>
          <a:p>
            <a:pPr algn="ctr">
              <a:defRPr sz="5300">
                <a:solidFill>
                  <a:srgbClr val="000000"/>
                </a:solidFill>
              </a:defRPr>
            </a:pPr>
            <a:r>
              <a:t>Tende piedade de nós</a:t>
            </a:r>
          </a:p>
          <a:p>
            <a:pPr algn="ctr">
              <a:defRPr sz="5300">
                <a:solidFill>
                  <a:srgbClr val="000000"/>
                </a:solidFill>
              </a:defRPr>
            </a:pPr>
            <a:r>
              <a:t>Tende piedade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9 - Cordeiro De Deus - Frei Gilson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5300">
                <a:solidFill>
                  <a:srgbClr val="000000"/>
                </a:solidFill>
              </a:defRPr>
            </a:pPr>
            <a:r>
              <a:t>Cordeiro de Deus</a:t>
            </a:r>
          </a:p>
          <a:p>
            <a:pPr algn="ctr">
              <a:defRPr sz="5300">
                <a:solidFill>
                  <a:srgbClr val="000000"/>
                </a:solidFill>
              </a:defRPr>
            </a:pPr>
            <a:r>
              <a:t>Que tirais o pecado do mundo</a:t>
            </a:r>
          </a:p>
          <a:p>
            <a:pPr algn="ctr">
              <a:defRPr sz="5300">
                <a:solidFill>
                  <a:srgbClr val="000000"/>
                </a:solidFill>
              </a:defRPr>
            </a:pPr>
            <a:r>
              <a:t>Tende piedade de nós</a:t>
            </a:r>
          </a:p>
          <a:p>
            <a:pPr algn="ctr">
              <a:defRPr sz="5300">
                <a:solidFill>
                  <a:srgbClr val="000000"/>
                </a:solidFill>
              </a:defRPr>
            </a:pPr>
            <a:r>
              <a:t>Tende piedade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9 - Cordeiro De Deus - Frei Gilson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900">
                <a:solidFill>
                  <a:srgbClr val="000000"/>
                </a:solidFill>
              </a:defRPr>
            </a:pPr>
            <a:r>
              <a:t>Cordeiro de Deus</a:t>
            </a:r>
          </a:p>
          <a:p>
            <a:pPr algn="ctr">
              <a:defRPr sz="4900">
                <a:solidFill>
                  <a:srgbClr val="000000"/>
                </a:solidFill>
              </a:defRPr>
            </a:pPr>
            <a:r>
              <a:t>Que tirais o pecado do mundo</a:t>
            </a:r>
          </a:p>
          <a:p>
            <a:pPr algn="ctr">
              <a:defRPr sz="4900">
                <a:solidFill>
                  <a:srgbClr val="000000"/>
                </a:solidFill>
              </a:defRPr>
            </a:pPr>
            <a:r>
              <a:t>Dai-nos vossa paz Senhor</a:t>
            </a:r>
          </a:p>
          <a:p>
            <a:pPr algn="ctr">
              <a:defRPr sz="4900">
                <a:solidFill>
                  <a:srgbClr val="000000"/>
                </a:solidFill>
              </a:defRPr>
            </a:pPr>
            <a:r>
              <a:t>Dai-nos vossa paz Senhor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10 - Tu Nos Atraíste - Comunidade Católica Shalom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700">
                <a:solidFill>
                  <a:srgbClr val="000000"/>
                </a:solidFill>
              </a:defRPr>
            </a:pPr>
            <a:r>
              <a:t>Cada vez que comemos deste pão</a:t>
            </a:r>
          </a:p>
          <a:p>
            <a:pPr algn="ctr">
              <a:defRPr sz="3700">
                <a:solidFill>
                  <a:srgbClr val="000000"/>
                </a:solidFill>
              </a:defRPr>
            </a:pPr>
            <a:r>
              <a:t>O teu corpo nos renova nesta comunhão!</a:t>
            </a:r>
          </a:p>
          <a:p>
            <a:pPr algn="ctr">
              <a:defRPr sz="3700">
                <a:solidFill>
                  <a:srgbClr val="000000"/>
                </a:solidFill>
              </a:defRPr>
            </a:pPr>
            <a:r>
              <a:t>Cada vez que bebemos deste vinho</a:t>
            </a:r>
          </a:p>
          <a:p>
            <a:pPr algn="ctr">
              <a:defRPr sz="3700">
                <a:solidFill>
                  <a:srgbClr val="000000"/>
                </a:solidFill>
              </a:defRPr>
            </a:pPr>
            <a:r>
              <a:t>O teu sangue nos transforma nesta comunhão de amor!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10 - Tu Nos Atraíste - Comunidade Católica Shalom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800">
                <a:solidFill>
                  <a:srgbClr val="000000"/>
                </a:solidFill>
              </a:defRPr>
            </a:pPr>
            <a:r>
              <a:t>Quem come deste pão</a:t>
            </a:r>
          </a:p>
          <a:p>
            <a:pPr algn="ctr">
              <a:defRPr sz="3800">
                <a:solidFill>
                  <a:srgbClr val="000000"/>
                </a:solidFill>
              </a:defRPr>
            </a:pPr>
            <a:r>
              <a:t>Viverá para sempre!</a:t>
            </a:r>
          </a:p>
          <a:p>
            <a:pPr algn="ctr">
              <a:defRPr sz="3800">
                <a:solidFill>
                  <a:srgbClr val="000000"/>
                </a:solidFill>
              </a:defRPr>
            </a:pPr>
            <a:r>
              <a:t>Só Tu tens palavras de vida, vida eterna!</a:t>
            </a:r>
          </a:p>
          <a:p>
            <a:pPr algn="ctr">
              <a:defRPr sz="3800">
                <a:solidFill>
                  <a:srgbClr val="000000"/>
                </a:solidFill>
              </a:defRPr>
            </a:pPr>
            <a:r>
              <a:t>Para onde ir, longe de Ti?</a:t>
            </a:r>
          </a:p>
          <a:p>
            <a:pPr algn="ctr">
              <a:defRPr sz="3800">
                <a:solidFill>
                  <a:srgbClr val="000000"/>
                </a:solidFill>
              </a:defRPr>
            </a:pPr>
            <a:r>
              <a:t>Tu nos atraíste, oh Senhor! Eis nos aqui!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10 - Tu Nos Atraíste - Comunidade Católica Shalom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700">
                <a:solidFill>
                  <a:srgbClr val="000000"/>
                </a:solidFill>
              </a:defRPr>
            </a:pPr>
            <a:r>
              <a:t>Cada vez que comemos deste pão</a:t>
            </a:r>
          </a:p>
          <a:p>
            <a:pPr algn="ctr">
              <a:defRPr sz="3700">
                <a:solidFill>
                  <a:srgbClr val="000000"/>
                </a:solidFill>
              </a:defRPr>
            </a:pPr>
            <a:r>
              <a:t>O teu corpo nos renova nesta comunhão!</a:t>
            </a:r>
          </a:p>
          <a:p>
            <a:pPr algn="ctr">
              <a:defRPr sz="3700">
                <a:solidFill>
                  <a:srgbClr val="000000"/>
                </a:solidFill>
              </a:defRPr>
            </a:pPr>
            <a:r>
              <a:t>Cada vez que bebemos deste vinho</a:t>
            </a:r>
          </a:p>
          <a:p>
            <a:pPr algn="ctr">
              <a:defRPr sz="3700">
                <a:solidFill>
                  <a:srgbClr val="000000"/>
                </a:solidFill>
              </a:defRPr>
            </a:pPr>
            <a:r>
              <a:t>O teu sangue nos transforma nesta comunhão de amor!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10 - Tu Nos Atraíste - Comunidade Católica Shalom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800">
                <a:solidFill>
                  <a:srgbClr val="000000"/>
                </a:solidFill>
              </a:defRPr>
            </a:pPr>
            <a:r>
              <a:t>Deus entre nós, holocausto de amor</a:t>
            </a:r>
          </a:p>
          <a:p>
            <a:pPr algn="ctr">
              <a:defRPr sz="3800">
                <a:solidFill>
                  <a:srgbClr val="000000"/>
                </a:solidFill>
              </a:defRPr>
            </a:pPr>
            <a:r>
              <a:t>Eterna e nova aliança</a:t>
            </a:r>
          </a:p>
          <a:p>
            <a:pPr algn="ctr">
              <a:defRPr sz="3800">
                <a:solidFill>
                  <a:srgbClr val="000000"/>
                </a:solidFill>
              </a:defRPr>
            </a:pPr>
            <a:r>
              <a:t>Em Teu Sangue elevado na cruz</a:t>
            </a:r>
          </a:p>
          <a:p>
            <a:pPr algn="ctr">
              <a:defRPr sz="3800">
                <a:solidFill>
                  <a:srgbClr val="000000"/>
                </a:solidFill>
              </a:defRPr>
            </a:pPr>
            <a:r>
              <a:t>Cordeiro de Deus</a:t>
            </a:r>
          </a:p>
          <a:p>
            <a:pPr algn="ctr">
              <a:defRPr sz="3800">
                <a:solidFill>
                  <a:srgbClr val="000000"/>
                </a:solidFill>
              </a:defRPr>
            </a:pPr>
            <a:r>
              <a:t>Tu nos atraíste, oh Senhor! Nós somos teus!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10 - Tu Nos Atraíste - Comunidade Católica Shalom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700">
                <a:solidFill>
                  <a:srgbClr val="000000"/>
                </a:solidFill>
              </a:defRPr>
            </a:pPr>
            <a:r>
              <a:t>Cada vez que comemos deste pão</a:t>
            </a:r>
          </a:p>
          <a:p>
            <a:pPr algn="ctr">
              <a:defRPr sz="3700">
                <a:solidFill>
                  <a:srgbClr val="000000"/>
                </a:solidFill>
              </a:defRPr>
            </a:pPr>
            <a:r>
              <a:t>O teu corpo nos renova nesta comunhão!</a:t>
            </a:r>
          </a:p>
          <a:p>
            <a:pPr algn="ctr">
              <a:defRPr sz="3700">
                <a:solidFill>
                  <a:srgbClr val="000000"/>
                </a:solidFill>
              </a:defRPr>
            </a:pPr>
            <a:r>
              <a:t>Cada vez que bebemos deste vinho</a:t>
            </a:r>
          </a:p>
          <a:p>
            <a:pPr algn="ctr">
              <a:defRPr sz="3700">
                <a:solidFill>
                  <a:srgbClr val="000000"/>
                </a:solidFill>
              </a:defRPr>
            </a:pPr>
            <a:r>
              <a:t>O teu sangue nos transforma nesta comunhão de amor!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2 - Kyrie Eleison - JMJ RIO 2013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6100">
                <a:solidFill>
                  <a:srgbClr val="000000"/>
                </a:solidFill>
              </a:defRPr>
            </a:pPr>
            <a:r>
              <a:t>Kyrie eleison, eleison, eleison</a:t>
            </a:r>
          </a:p>
          <a:p>
            <a:pPr algn="ctr">
              <a:defRPr sz="6100">
                <a:solidFill>
                  <a:srgbClr val="000000"/>
                </a:solidFill>
              </a:defRPr>
            </a:pPr>
            <a:r>
              <a:t>Kyrie eleison, eleison, eleison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10 - Tu Nos Atraíste - Comunidade Católica Shalom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800">
                <a:solidFill>
                  <a:srgbClr val="000000"/>
                </a:solidFill>
              </a:defRPr>
            </a:pPr>
            <a:r>
              <a:t>Vimos-te, Senhor, tua glória refulgir</a:t>
            </a:r>
          </a:p>
          <a:p>
            <a:pPr algn="ctr">
              <a:defRPr sz="3800">
                <a:solidFill>
                  <a:srgbClr val="000000"/>
                </a:solidFill>
              </a:defRPr>
            </a:pPr>
            <a:r>
              <a:t>Em Teu lado aberto encontramos plena paz</a:t>
            </a:r>
          </a:p>
          <a:p>
            <a:pPr algn="ctr">
              <a:defRPr sz="3800">
                <a:solidFill>
                  <a:srgbClr val="000000"/>
                </a:solidFill>
              </a:defRPr>
            </a:pPr>
            <a:r>
              <a:t>Em Teu Corpo santo somos recriados</a:t>
            </a:r>
          </a:p>
          <a:p>
            <a:pPr algn="ctr">
              <a:defRPr sz="3800">
                <a:solidFill>
                  <a:srgbClr val="000000"/>
                </a:solidFill>
              </a:defRPr>
            </a:pPr>
            <a:r>
              <a:t>Tu nos atraíste, oh Senhor! Vivo estás!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10 - Tu Nos Atraíste - Comunidade Católica Shalom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700">
                <a:solidFill>
                  <a:srgbClr val="000000"/>
                </a:solidFill>
              </a:defRPr>
            </a:pPr>
            <a:r>
              <a:t>Cada vez que comemos deste pão</a:t>
            </a:r>
          </a:p>
          <a:p>
            <a:pPr algn="ctr">
              <a:defRPr sz="3700">
                <a:solidFill>
                  <a:srgbClr val="000000"/>
                </a:solidFill>
              </a:defRPr>
            </a:pPr>
            <a:r>
              <a:t>O teu corpo nos renova nesta comunhão!</a:t>
            </a:r>
          </a:p>
          <a:p>
            <a:pPr algn="ctr">
              <a:defRPr sz="3700">
                <a:solidFill>
                  <a:srgbClr val="000000"/>
                </a:solidFill>
              </a:defRPr>
            </a:pPr>
            <a:r>
              <a:t>Cada vez que bebemos deste vinho</a:t>
            </a:r>
          </a:p>
          <a:p>
            <a:pPr algn="ctr">
              <a:defRPr sz="3700">
                <a:solidFill>
                  <a:srgbClr val="000000"/>
                </a:solidFill>
              </a:defRPr>
            </a:pPr>
            <a:r>
              <a:t>O teu sangue nos transforma nesta comunhão de amor!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10 - Tu Nos Atraíste - Comunidade Católica Shalom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800">
                <a:solidFill>
                  <a:srgbClr val="000000"/>
                </a:solidFill>
              </a:defRPr>
            </a:pPr>
            <a:r>
              <a:t>A Igreja, tua esposa, te espera com ardor</a:t>
            </a:r>
          </a:p>
          <a:p>
            <a:pPr algn="ctr">
              <a:defRPr sz="3800">
                <a:solidFill>
                  <a:srgbClr val="000000"/>
                </a:solidFill>
              </a:defRPr>
            </a:pPr>
            <a:r>
              <a:t>Alimento de eternidade o Teu Corpo</a:t>
            </a:r>
          </a:p>
          <a:p>
            <a:pPr algn="ctr">
              <a:defRPr sz="3800">
                <a:solidFill>
                  <a:srgbClr val="000000"/>
                </a:solidFill>
              </a:defRPr>
            </a:pPr>
            <a:r>
              <a:t>Nesta comunhão, banquete do céu</a:t>
            </a:r>
          </a:p>
          <a:p>
            <a:pPr algn="ctr">
              <a:defRPr sz="3800">
                <a:solidFill>
                  <a:srgbClr val="000000"/>
                </a:solidFill>
              </a:defRPr>
            </a:pPr>
            <a:r>
              <a:t>Tu nos atraíste, oh Senhor! Eterno bem!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10 - Tu Nos Atraíste - Comunidade Católica Shalom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700">
                <a:solidFill>
                  <a:srgbClr val="000000"/>
                </a:solidFill>
              </a:defRPr>
            </a:pPr>
            <a:r>
              <a:t>Cada vez que comemos deste pão</a:t>
            </a:r>
          </a:p>
          <a:p>
            <a:pPr algn="ctr">
              <a:defRPr sz="3700">
                <a:solidFill>
                  <a:srgbClr val="000000"/>
                </a:solidFill>
              </a:defRPr>
            </a:pPr>
            <a:r>
              <a:t>O teu corpo nos renova nesta comunhão!</a:t>
            </a:r>
          </a:p>
          <a:p>
            <a:pPr algn="ctr">
              <a:defRPr sz="3700">
                <a:solidFill>
                  <a:srgbClr val="000000"/>
                </a:solidFill>
              </a:defRPr>
            </a:pPr>
            <a:r>
              <a:t>Cada vez que bebemos deste vinho</a:t>
            </a:r>
          </a:p>
          <a:p>
            <a:pPr algn="ctr">
              <a:defRPr sz="3700">
                <a:solidFill>
                  <a:srgbClr val="000000"/>
                </a:solidFill>
              </a:defRPr>
            </a:pPr>
            <a:r>
              <a:t>O teu sangue nos transforma nesta comunhão de amor!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2 - Kyrie Eleison - JMJ RIO 2013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6700">
                <a:solidFill>
                  <a:srgbClr val="000000"/>
                </a:solidFill>
              </a:defRPr>
            </a:pPr>
            <a:r>
              <a:t>Ó, Cristo, que viestes chamar</a:t>
            </a:r>
          </a:p>
          <a:p>
            <a:pPr algn="ctr">
              <a:defRPr sz="6700">
                <a:solidFill>
                  <a:srgbClr val="000000"/>
                </a:solidFill>
              </a:defRPr>
            </a:pPr>
            <a:r>
              <a:t>Os pecadores humilhados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2 - Kyrie Eleison - JMJ RIO 2013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5900">
                <a:solidFill>
                  <a:srgbClr val="000000"/>
                </a:solidFill>
              </a:defRPr>
            </a:pPr>
            <a:r>
              <a:t>Christe eleison, eleison, eleison</a:t>
            </a:r>
          </a:p>
          <a:p>
            <a:pPr algn="ctr">
              <a:defRPr sz="5900">
                <a:solidFill>
                  <a:srgbClr val="000000"/>
                </a:solidFill>
              </a:defRPr>
            </a:pPr>
            <a:r>
              <a:t>Christe eleison, eleison, eleison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2 - Kyrie Eleison - JMJ RIO 2013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6100">
                <a:solidFill>
                  <a:srgbClr val="000000"/>
                </a:solidFill>
              </a:defRPr>
            </a:pPr>
            <a:r>
              <a:t>Senhor, que intercedeis por nós</a:t>
            </a:r>
          </a:p>
          <a:p>
            <a:pPr algn="ctr">
              <a:defRPr sz="6100">
                <a:solidFill>
                  <a:srgbClr val="000000"/>
                </a:solidFill>
              </a:defRPr>
            </a:pPr>
            <a:r>
              <a:t>Junto a Deus Pai que nos perdoa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2 - Kyrie Eleison - JMJ RIO 2013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4800">
                <a:solidFill>
                  <a:srgbClr val="000000"/>
                </a:solidFill>
              </a:defRPr>
            </a:pPr>
            <a:r>
              <a:t>Kyrie eleison (eleison), eleison, eleison (eleison)</a:t>
            </a:r>
          </a:p>
          <a:p>
            <a:pPr algn="ctr">
              <a:defRPr sz="4800">
                <a:solidFill>
                  <a:srgbClr val="000000"/>
                </a:solidFill>
              </a:defRPr>
            </a:pPr>
            <a:r>
              <a:t>Kyrie eleison, eleison, eleison (eleison), ooh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