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1 - Refrão Orante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Jesus, tu és a luz dos olhos meus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Jesus, brilhe esta luz nos passos meus seguindo os teus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3 - Ato Penitencial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Senhor que vieste salvar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Os corações arrependidos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Kyrie Eleison, Eleison, Eleison (2x)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3 - Ato Penitencial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Cristo que vieste chamar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Os pecadores humilhados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Christe Eleison, Eleison, Eleison (2x)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3 - Ato Penitencial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Senhor que intercedeis por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Juntos a Deus Pai que nos perdoa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Kyrie Eleison, Eleison, Eleison (2x)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Glória A Deus Nas Alturas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Paz Na Terra Aos Homens Por Ele Amados.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Senhor Deus, Rei Dos Céus, Deus Pai Todo Poderoso: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Nós Vos Louvamos,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Nós Vos Bendizemos,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Nós Vos Adoramos,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Nós Vos Glorificamos,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Nós Vos Damos Graças, Por Vossa Imensa Glória.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Senhor Jesus Cristo, Filho Unigênito,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Senhor Deus, Cordeiro De Deus, Filho De Deus Pai: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Vós Que Tirais O Pecado Do Mundo, Tende Piedade De Nós;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Vós Que Tirais O Pecado Do Mundo, Acolhei A Nossa Súplica;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Vós Que Estais À Direita Do Pai, Tende Piedade De Nós.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4 - Hino de Louvor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Só Vós Sois O Santo; Só Vós, O Senhor;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Só Vós, O Altíssimo, Jesus Cristo;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Com O Espírito Santo,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Na Glória De Deus Pai. Amém! (2x)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5 - Primeira 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A PALAVRA DE DEUS É LUZ,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QUE NOS GUIA NA ESCURIDÃO.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É SEMENTE DE PAZ, DE JUSTIÇA E PERDÃO!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Todos reunidos na casa de Deus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Com cantos de alegria e grande louvor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 os feitos do Senhor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Sua bondade, que nunca tem fim (2x)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1. Cantai ao Senhor Deus um canto novo,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porque ele fez prodígios!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Sua mão e o seu braço forte e santo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alcançaram-lhe a vitória!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2. O Senhor fez conhecer a salvação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às nações, sua justiça;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recordou o seu amor sempre fiel,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pela casa de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3. Os confins do universo contemplaram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 salvação do nosso Deus.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Aclamai o Senhor Deus, ó terra inteira,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alegrai-vos e exultai!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6 - Salmo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SENHOR FEZ CONHECER A SALVAÇÃO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REVELOU SUA JUSTIÇA ÀS NAÇÕES.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7 - Aclamação ao Evangelho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ALELUUIA   ALELUUIA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 AALELUIA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ALELUIA   AAAA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ALELUUIA   ALELUUIA  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AALELUIA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ALELUIA    AAAA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7 - Aclamação ao Evangelho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Quem me ama realmente guardará minha palavra,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 e meu Pai o amará, e a ele nós viremos. (Jo 14,23)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7 - Aclamação ao Evangelho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 ALELUUIA   ALELUUIA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 AALELUIA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ALELUIA   AAAA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ALELUUIA   ALELUUIA  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AALELUIA 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ALELUIA    AAAA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Mão na terra e o coração além deste céu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a semente que brota é um germe de eternidade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Vai brotando, crescendo, esperando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É a vida que vem despontar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este trigo maduro, a colheita o recolherá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Estar em tuas mãos, ó Pai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a vida ofertar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pão e no vinho a Ti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o céu se abrirá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Estar em tuas mãos, Senhor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a vida entregar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A minha oblação em Ti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Se perderá, frutificará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Frutificará, frutificará, frutificará!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8 - Ofertório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Da videira a flor não restará, passará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o fruto da terra surgirá, brotará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Pela força do vento, da chuva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do sol que traz vida e calor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Cada dia, crescendo e aprendendo a recomeçar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9 - Santo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Santo, Santo, San...to, Senhor Deus do Universo. (2x)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9 - Santo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Céus e terra proclamam a vossa glória. Hosana nas Alturas!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Bendito o que vem em nome do Senhor. Hosana nas Alturas!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9 - Santo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Santo, Santo, San..to, Senhor Deus do Universo. (2x)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10 - Cordeiro de Deus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Cordeiro de Deus que tirais o pecado do mundo, tende piedade, piedade de nós. (2x)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Cordeiro de Deus que tirais o pecado do mundo, dai-nos a paz, a vossa paz.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Na comunhão Jesus se dá no pão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O cordeiro imolado é refeição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Nosso alimento de amor e salvação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Em torno desse altar somos irmãos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Pão da Vida és tu, Jesus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O Pão do Céu, o Caminho, a Verdade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Via de Amor, Dom de Deus, nosso Redentor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Toma e come, isto é o meu corpo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Que do trigo se faz pão, é refeição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Na eucaristia o vinho se torna sangue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Verdadeira bebida, nossa alegria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Quando estamos juntos, unidos a Ti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Para elevar a nossa oração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Um canto de alegria surge entre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Em adoração ao Seu eterno amor (2x)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11 - Comunhão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O Pão da Vida és tu, Jesus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O Pão do Céu, o Caminho, a Verdade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Via de Amor, Dom de Deus, nosso Redentor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12 -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Celebrai a Cristo, celebrai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Celebrai a Cristo, celebrai (2x)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12 -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Ressuscitou, ressuscitou, Ele vive para sempre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Ressuscitou, ressuscitou, Ele vive para sempre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12 -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E vamos celebrar, vamos celebrar, vamos celebrar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Ressuscitou  meu Senhor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Todos reunidos na casa de Deus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Com cantos de alegria e grande louvor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 os feitos do Senhor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 Sua bondade, que nunca tem fim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Quando estamos juntos, unidos a Ti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Para elevar a nossa oração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Um canto de alegria surge entre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Em adoração ao Teu eterno amor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Vamos celebrar, Deus está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No meio de nós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/>
            </a:pPr>
            <a:r>
              <a:t>2 - Canto de Abertura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  <a:p>
            <a:pPr algn="ctr">
              <a:defRPr sz="3600">
                <a:solidFill>
                  <a:srgbClr val="000000"/>
                </a:solidFill>
              </a:defRPr>
            </a:pPr>
            <a:r>
              <a:t>Ele está presente aqui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