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607F5F39-0BD2-4E35-91BD-7FC8BD5668DC}" type="datetimeFigureOut">
              <a:rPr lang="en-US" smtClean="0"/>
              <a:t>1/28/2021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87093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07F5F39-0BD2-4E35-91BD-7FC8BD5668DC}" type="datetimeFigureOut">
              <a:rPr lang="en-US" smtClean="0"/>
              <a:t>1/28/2021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45780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07F5F39-0BD2-4E35-91BD-7FC8BD5668DC}" type="datetimeFigureOut">
              <a:rPr lang="en-US" smtClean="0"/>
              <a:t>1/28/2021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30446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607F5F39-0BD2-4E35-91BD-7FC8BD5668DC}" type="datetimeFigureOut">
              <a:rPr lang="en-US" smtClean="0"/>
              <a:t>1/28/2021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17683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07F5F39-0BD2-4E35-91BD-7FC8BD5668DC}" type="datetimeFigureOut">
              <a:rPr lang="en-US" smtClean="0"/>
              <a:t>1/28/2021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8136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607F5F39-0BD2-4E35-91BD-7FC8BD5668DC}" type="datetimeFigureOut">
              <a:rPr lang="en-US" smtClean="0"/>
              <a:t>1/28/2021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82857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607F5F39-0BD2-4E35-91BD-7FC8BD5668DC}" type="datetimeFigureOut">
              <a:rPr lang="en-US" smtClean="0"/>
              <a:t>1/28/2021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197539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607F5F39-0BD2-4E35-91BD-7FC8BD5668DC}" type="datetimeFigureOut">
              <a:rPr lang="en-US" smtClean="0"/>
              <a:t>1/28/2021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155628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07F5F39-0BD2-4E35-91BD-7FC8BD5668DC}" type="datetimeFigureOut">
              <a:rPr lang="en-US" smtClean="0"/>
              <a:t>1/28/2021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365708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07F5F39-0BD2-4E35-91BD-7FC8BD5668DC}" type="datetimeFigureOut">
              <a:rPr lang="en-US" smtClean="0"/>
              <a:t>1/28/2021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357708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07F5F39-0BD2-4E35-91BD-7FC8BD5668DC}" type="datetimeFigureOut">
              <a:rPr lang="en-US" smtClean="0"/>
              <a:t>1/28/2021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7811CA2-AE19-4AC6-ADEA-22359AA5A747}" type="slidenum">
              <a:rPr lang="en-US" smtClean="0"/>
              <a:t>‹Nº›</a:t>
            </a:fld>
            <a:endParaRPr lang="en-US"/>
          </a:p>
        </p:txBody>
      </p:sp>
    </p:spTree>
    <p:extLst>
      <p:ext uri="{BB962C8B-B14F-4D97-AF65-F5344CB8AC3E}">
        <p14:creationId xmlns:p14="http://schemas.microsoft.com/office/powerpoint/2010/main" val="124276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F5F39-0BD2-4E35-91BD-7FC8BD5668DC}" type="datetimeFigureOut">
              <a:rPr lang="en-US" smtClean="0"/>
              <a:t>1/28/2021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11CA2-AE19-4AC6-ADEA-22359AA5A747}" type="slidenum">
              <a:rPr lang="en-US" smtClean="0"/>
              <a:t>‹Nº›</a:t>
            </a:fld>
            <a:endParaRPr lang="en-US"/>
          </a:p>
        </p:txBody>
      </p:sp>
    </p:spTree>
    <p:extLst>
      <p:ext uri="{BB962C8B-B14F-4D97-AF65-F5344CB8AC3E}">
        <p14:creationId xmlns:p14="http://schemas.microsoft.com/office/powerpoint/2010/main" val="308986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ensemosweb.com/programacion-en-parejas-pair-programm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all production code is pair programmed</a:t>
            </a:r>
          </a:p>
        </p:txBody>
      </p:sp>
    </p:spTree>
    <p:extLst>
      <p:ext uri="{BB962C8B-B14F-4D97-AF65-F5344CB8AC3E}">
        <p14:creationId xmlns:p14="http://schemas.microsoft.com/office/powerpoint/2010/main" val="389599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A206D-E06D-4890-8325-F1FDD5BCB3C5}"/>
              </a:ext>
            </a:extLst>
          </p:cNvPr>
          <p:cNvSpPr>
            <a:spLocks noGrp="1"/>
          </p:cNvSpPr>
          <p:nvPr>
            <p:ph type="title"/>
          </p:nvPr>
        </p:nvSpPr>
        <p:spPr/>
        <p:txBody>
          <a:bodyPr/>
          <a:lstStyle/>
          <a:p>
            <a:r>
              <a:rPr lang="es-ES" b="1" i="0" dirty="0">
                <a:solidFill>
                  <a:srgbClr val="222222"/>
                </a:solidFill>
                <a:effectLst/>
                <a:latin typeface="Oswald"/>
              </a:rPr>
              <a:t>¿Qué es la programación en parejas?</a:t>
            </a:r>
            <a:br>
              <a:rPr lang="es-ES" b="1" i="0" dirty="0">
                <a:solidFill>
                  <a:srgbClr val="222222"/>
                </a:solidFill>
                <a:effectLst/>
                <a:latin typeface="Oswald"/>
              </a:rPr>
            </a:br>
            <a:endParaRPr lang="es-CO" dirty="0"/>
          </a:p>
        </p:txBody>
      </p:sp>
      <p:sp>
        <p:nvSpPr>
          <p:cNvPr id="3" name="Marcador de contenido 2">
            <a:extLst>
              <a:ext uri="{FF2B5EF4-FFF2-40B4-BE49-F238E27FC236}">
                <a16:creationId xmlns:a16="http://schemas.microsoft.com/office/drawing/2014/main" id="{12D56545-309C-4ED1-A6E0-A54D7A970474}"/>
              </a:ext>
            </a:extLst>
          </p:cNvPr>
          <p:cNvSpPr>
            <a:spLocks noGrp="1"/>
          </p:cNvSpPr>
          <p:nvPr>
            <p:ph idx="1"/>
          </p:nvPr>
        </p:nvSpPr>
        <p:spPr>
          <a:xfrm>
            <a:off x="838200" y="1825625"/>
            <a:ext cx="10515600" cy="2057262"/>
          </a:xfrm>
        </p:spPr>
        <p:txBody>
          <a:bodyPr>
            <a:normAutofit/>
          </a:bodyPr>
          <a:lstStyle/>
          <a:p>
            <a:r>
              <a:rPr lang="es-ES" sz="3600" b="0" i="0" dirty="0">
                <a:solidFill>
                  <a:srgbClr val="222222"/>
                </a:solidFill>
                <a:effectLst/>
                <a:latin typeface="DM Sans"/>
              </a:rPr>
              <a:t>La programación en parejas es una práctica ágil donde dos personas trabajan en una sola computadora para resolver un problema.</a:t>
            </a:r>
            <a:endParaRPr lang="es-CO" sz="3600" dirty="0"/>
          </a:p>
        </p:txBody>
      </p:sp>
    </p:spTree>
    <p:extLst>
      <p:ext uri="{BB962C8B-B14F-4D97-AF65-F5344CB8AC3E}">
        <p14:creationId xmlns:p14="http://schemas.microsoft.com/office/powerpoint/2010/main" val="377059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MX" dirty="0"/>
            </a:br>
            <a:r>
              <a:rPr lang="es-MX" dirty="0"/>
              <a:t>Que propone  (Natalia) </a:t>
            </a:r>
            <a:endParaRPr lang="en-US" dirty="0"/>
          </a:p>
        </p:txBody>
      </p:sp>
      <p:sp>
        <p:nvSpPr>
          <p:cNvPr id="3" name="Marcador de contenido 2"/>
          <p:cNvSpPr>
            <a:spLocks noGrp="1"/>
          </p:cNvSpPr>
          <p:nvPr>
            <p:ph idx="1"/>
          </p:nvPr>
        </p:nvSpPr>
        <p:spPr/>
        <p:txBody>
          <a:bodyPr/>
          <a:lstStyle/>
          <a:p>
            <a:r>
              <a:rPr lang="es-MX" sz="3600" dirty="0"/>
              <a:t>La programación en parejas aumenta la calidad del software sin que ello afecte al tiempo de entrega”</a:t>
            </a:r>
          </a:p>
          <a:p>
            <a:r>
              <a:rPr lang="es-MX" sz="3600" dirty="0"/>
              <a:t>Cumplir con el proyecto de manera mas eficaz y mayor calidad. </a:t>
            </a:r>
          </a:p>
          <a:p>
            <a:r>
              <a:rPr lang="es-ES" sz="3600" b="1" i="0" dirty="0">
                <a:solidFill>
                  <a:srgbClr val="222222"/>
                </a:solidFill>
                <a:effectLst/>
                <a:latin typeface="DM Sans"/>
              </a:rPr>
              <a:t>Como son dos personas esto crea Diferentes perspectivas que ayudan a encontrar una solución mucho más simple</a:t>
            </a:r>
            <a:r>
              <a:rPr lang="es-ES" sz="3600" b="0" i="0" dirty="0">
                <a:solidFill>
                  <a:srgbClr val="222222"/>
                </a:solidFill>
                <a:effectLst/>
                <a:latin typeface="DM Sans"/>
              </a:rPr>
              <a:t>.</a:t>
            </a:r>
            <a:endParaRPr lang="es-MX" sz="3600" dirty="0"/>
          </a:p>
          <a:p>
            <a:endParaRPr lang="en-US" dirty="0"/>
          </a:p>
        </p:txBody>
      </p:sp>
    </p:spTree>
    <p:extLst>
      <p:ext uri="{BB962C8B-B14F-4D97-AF65-F5344CB8AC3E}">
        <p14:creationId xmlns:p14="http://schemas.microsoft.com/office/powerpoint/2010/main" val="68672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Para que se utiliza (Diego)</a:t>
            </a:r>
            <a:endParaRPr lang="en-US" dirty="0"/>
          </a:p>
        </p:txBody>
      </p:sp>
      <p:sp>
        <p:nvSpPr>
          <p:cNvPr id="3" name="Marcador de contenido 2"/>
          <p:cNvSpPr>
            <a:spLocks noGrp="1"/>
          </p:cNvSpPr>
          <p:nvPr>
            <p:ph idx="1"/>
          </p:nvPr>
        </p:nvSpPr>
        <p:spPr/>
        <p:txBody>
          <a:bodyPr/>
          <a:lstStyle/>
          <a:p>
            <a:r>
              <a:rPr lang="es-MX" dirty="0"/>
              <a:t>“Ambos programadores se concentran en el código que se está escribiendo.”</a:t>
            </a:r>
          </a:p>
          <a:p>
            <a:r>
              <a:rPr lang="es-MX" dirty="0"/>
              <a:t>Se evitan demasiados errores a la hora de programar con otra persona</a:t>
            </a:r>
          </a:p>
          <a:p>
            <a:r>
              <a:rPr lang="es-MX" dirty="0"/>
              <a:t>Tiempo, estrés, ahorrar dinero</a:t>
            </a:r>
          </a:p>
          <a:p>
            <a:r>
              <a:rPr lang="es-MX" dirty="0"/>
              <a:t>Disminuye la necesidad de documentación en etapas tempranas de desarrollo</a:t>
            </a:r>
          </a:p>
          <a:p>
            <a:endParaRPr lang="es-MX" dirty="0"/>
          </a:p>
          <a:p>
            <a:pPr marL="0" indent="0">
              <a:buNone/>
            </a:pPr>
            <a:endParaRPr lang="en-US" dirty="0"/>
          </a:p>
        </p:txBody>
      </p:sp>
    </p:spTree>
    <p:extLst>
      <p:ext uri="{BB962C8B-B14F-4D97-AF65-F5344CB8AC3E}">
        <p14:creationId xmlns:p14="http://schemas.microsoft.com/office/powerpoint/2010/main" val="259131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Como lo usaríamos en poob?</a:t>
            </a:r>
            <a:endParaRPr lang="en-US" dirty="0"/>
          </a:p>
        </p:txBody>
      </p:sp>
      <p:sp>
        <p:nvSpPr>
          <p:cNvPr id="3" name="Marcador de contenido 2"/>
          <p:cNvSpPr>
            <a:spLocks noGrp="1"/>
          </p:cNvSpPr>
          <p:nvPr>
            <p:ph idx="1"/>
          </p:nvPr>
        </p:nvSpPr>
        <p:spPr>
          <a:xfrm>
            <a:off x="838200" y="1677725"/>
            <a:ext cx="4894690" cy="5033176"/>
          </a:xfrm>
        </p:spPr>
        <p:txBody>
          <a:bodyPr/>
          <a:lstStyle/>
          <a:p>
            <a:r>
              <a:rPr lang="es-MX" dirty="0"/>
              <a:t>DIEGO</a:t>
            </a:r>
          </a:p>
          <a:p>
            <a:r>
              <a:rPr lang="es-MX" dirty="0"/>
              <a:t>Los mejores programadores en pareja saben cuándo decir "probemos primero tu idea".</a:t>
            </a:r>
          </a:p>
          <a:p>
            <a:r>
              <a:rPr lang="es-MX" dirty="0"/>
              <a:t>Driver (</a:t>
            </a:r>
            <a:r>
              <a:rPr lang="es-MX" dirty="0" err="1"/>
              <a:t>tactica</a:t>
            </a:r>
            <a:r>
              <a:rPr lang="es-MX" dirty="0"/>
              <a:t>), </a:t>
            </a:r>
            <a:r>
              <a:rPr lang="es-MX" dirty="0" err="1"/>
              <a:t>navegator</a:t>
            </a:r>
            <a:r>
              <a:rPr lang="es-MX" dirty="0"/>
              <a:t> (estrategia).</a:t>
            </a:r>
            <a:endParaRPr lang="en-US" dirty="0"/>
          </a:p>
          <a:p>
            <a:r>
              <a:rPr lang="es-MX" dirty="0" err="1"/>
              <a:t>Diagramacion</a:t>
            </a:r>
            <a:r>
              <a:rPr lang="es-MX" dirty="0"/>
              <a:t> (todos son capaces de leer nuestro diagrama)</a:t>
            </a:r>
          </a:p>
          <a:p>
            <a:endParaRPr lang="es-MX" dirty="0"/>
          </a:p>
          <a:p>
            <a:endParaRPr lang="es-MX" dirty="0"/>
          </a:p>
          <a:p>
            <a:endParaRPr lang="en-US" dirty="0"/>
          </a:p>
        </p:txBody>
      </p:sp>
      <p:sp>
        <p:nvSpPr>
          <p:cNvPr id="4" name="Marcador de contenido 2"/>
          <p:cNvSpPr txBox="1">
            <a:spLocks/>
          </p:cNvSpPr>
          <p:nvPr/>
        </p:nvSpPr>
        <p:spPr>
          <a:xfrm>
            <a:off x="6620123" y="1655195"/>
            <a:ext cx="4894690" cy="50079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NATALIA</a:t>
            </a:r>
          </a:p>
          <a:p>
            <a:r>
              <a:rPr lang="es-MX" dirty="0"/>
              <a:t>Laboratorios y proyecto, </a:t>
            </a:r>
            <a:r>
              <a:rPr lang="es-MX" dirty="0" err="1"/>
              <a:t>teams</a:t>
            </a:r>
            <a:r>
              <a:rPr lang="es-MX" dirty="0"/>
              <a:t>, zoom, </a:t>
            </a:r>
            <a:r>
              <a:rPr lang="es-MX" dirty="0" err="1"/>
              <a:t>discord</a:t>
            </a:r>
            <a:r>
              <a:rPr lang="es-MX" dirty="0"/>
              <a:t>.</a:t>
            </a:r>
          </a:p>
          <a:p>
            <a:r>
              <a:rPr lang="es-MX" dirty="0"/>
              <a:t>Horarios para entregas </a:t>
            </a:r>
          </a:p>
          <a:p>
            <a:r>
              <a:rPr lang="es-MX" dirty="0"/>
              <a:t>Alternar roles(</a:t>
            </a:r>
            <a:r>
              <a:rPr lang="es-ES" b="0" i="0" dirty="0">
                <a:solidFill>
                  <a:srgbClr val="222222"/>
                </a:solidFill>
                <a:effectLst/>
                <a:latin typeface="DM Sans"/>
              </a:rPr>
              <a:t>Se recomienda cambiar de pareja diariamente para esparcir el conocimiento que tienen, pero si alguien aún no entiende un concepto con su pareja actual, entonces no debería cambiar de pareja hasta que tenga sólido ese concepto.)</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715" y="76678"/>
            <a:ext cx="3483459" cy="1738869"/>
          </a:xfrm>
          <a:prstGeom prst="rect">
            <a:avLst/>
          </a:prstGeom>
        </p:spPr>
      </p:pic>
    </p:spTree>
    <p:extLst>
      <p:ext uri="{BB962C8B-B14F-4D97-AF65-F5344CB8AC3E}">
        <p14:creationId xmlns:p14="http://schemas.microsoft.com/office/powerpoint/2010/main" val="212807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Referencias</a:t>
            </a:r>
            <a:endParaRPr lang="en-US" dirty="0"/>
          </a:p>
        </p:txBody>
      </p:sp>
      <p:sp>
        <p:nvSpPr>
          <p:cNvPr id="3" name="Marcador de contenido 2"/>
          <p:cNvSpPr>
            <a:spLocks noGrp="1"/>
          </p:cNvSpPr>
          <p:nvPr>
            <p:ph idx="1"/>
          </p:nvPr>
        </p:nvSpPr>
        <p:spPr/>
        <p:txBody>
          <a:bodyPr/>
          <a:lstStyle/>
          <a:p>
            <a:r>
              <a:rPr lang="en-US" dirty="0">
                <a:hlinkClick r:id="rId2"/>
              </a:rPr>
              <a:t>https://www.pensemosweb.com/programacion-en-parejas-pair-programming/</a:t>
            </a:r>
            <a:endParaRPr lang="en-US" dirty="0"/>
          </a:p>
        </p:txBody>
      </p:sp>
    </p:spTree>
    <p:extLst>
      <p:ext uri="{BB962C8B-B14F-4D97-AF65-F5344CB8AC3E}">
        <p14:creationId xmlns:p14="http://schemas.microsoft.com/office/powerpoint/2010/main" val="19169897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244</Words>
  <Application>Microsoft Office PowerPoint</Application>
  <PresentationFormat>Panorámica</PresentationFormat>
  <Paragraphs>24</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DM Sans</vt:lpstr>
      <vt:lpstr>Oswald</vt:lpstr>
      <vt:lpstr>Tema de Office</vt:lpstr>
      <vt:lpstr>all production code is pair programmed</vt:lpstr>
      <vt:lpstr>¿Qué es la programación en parejas? </vt:lpstr>
      <vt:lpstr> Que propone  (Natalia) </vt:lpstr>
      <vt:lpstr>Para que se utiliza (Diego)</vt:lpstr>
      <vt:lpstr>Como lo usaríamos en poob?</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production code is pair programmed</dc:title>
  <dc:creator>user</dc:creator>
  <cp:lastModifiedBy>ORJUELA HERNANDEZ NATALIA STELLA</cp:lastModifiedBy>
  <cp:revision>4</cp:revision>
  <dcterms:created xsi:type="dcterms:W3CDTF">2021-01-26T18:27:38Z</dcterms:created>
  <dcterms:modified xsi:type="dcterms:W3CDTF">2021-01-29T03:18:37Z</dcterms:modified>
</cp:coreProperties>
</file>