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E030-ECF3-4BC4-B162-7B84D0E30DE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9853-4247-4F56-B3C4-A41ABFD65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1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96" y="0"/>
            <a:ext cx="490080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1" y="3484327"/>
            <a:ext cx="3657607" cy="3657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36" y="3690318"/>
            <a:ext cx="2999541" cy="2999541"/>
          </a:xfrm>
          <a:prstGeom prst="rect">
            <a:avLst/>
          </a:prstGeom>
        </p:spPr>
      </p:pic>
      <p:pic>
        <p:nvPicPr>
          <p:cNvPr id="4098" name="Picture 2" descr="Render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4" y="1476265"/>
            <a:ext cx="3104629" cy="8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59" y="4130752"/>
            <a:ext cx="1775950" cy="156930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4576017" y="2847796"/>
            <a:ext cx="3013544" cy="477079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Rendered Imag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4" y="2833407"/>
            <a:ext cx="3115986" cy="5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>
            <a:hlinkClick r:id="rId10" action="ppaction://hlinksldjump"/>
          </p:cNvPr>
          <p:cNvSpPr/>
          <p:nvPr/>
        </p:nvSpPr>
        <p:spPr>
          <a:xfrm>
            <a:off x="4576017" y="3517099"/>
            <a:ext cx="3013544" cy="477079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Rendered Image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16" y="3505546"/>
            <a:ext cx="2448060" cy="5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96" y="0"/>
            <a:ext cx="490080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3" y="3588022"/>
            <a:ext cx="3657607" cy="3657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2" y="3680891"/>
            <a:ext cx="2999541" cy="2999541"/>
          </a:xfrm>
          <a:prstGeom prst="rect">
            <a:avLst/>
          </a:prstGeom>
        </p:spPr>
      </p:pic>
      <p:pic>
        <p:nvPicPr>
          <p:cNvPr id="2056" name="Picture 8" descr="cubo nero Esci teclado para pintar Discriminazione Leggere amministrazio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2" t="67719" r="25299" b="19074"/>
          <a:stretch/>
        </p:blipFill>
        <p:spPr bwMode="auto">
          <a:xfrm>
            <a:off x="5162718" y="1881009"/>
            <a:ext cx="347959" cy="4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ubo nero Esci teclado para pintar Discriminazione Leggere amministrazio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 t="80463" r="25200" b="5232"/>
          <a:stretch/>
        </p:blipFill>
        <p:spPr bwMode="auto">
          <a:xfrm>
            <a:off x="5138443" y="2405445"/>
            <a:ext cx="388418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ubo nero Esci teclado para pintar Discriminazione Leggere amministrazio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8" t="81455" r="29015" b="5232"/>
          <a:stretch/>
        </p:blipFill>
        <p:spPr bwMode="auto">
          <a:xfrm>
            <a:off x="5130351" y="3568588"/>
            <a:ext cx="410934" cy="4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ubo nero Esci teclado para pintar Discriminazione Leggere amministrazio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9" t="80463" r="20828" b="5232"/>
          <a:stretch/>
        </p:blipFill>
        <p:spPr bwMode="auto">
          <a:xfrm>
            <a:off x="5138442" y="2985866"/>
            <a:ext cx="380299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nder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05" y="1921538"/>
            <a:ext cx="1315417" cy="3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nder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8" y="2463911"/>
            <a:ext cx="1144959" cy="4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nder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50" y="3058574"/>
            <a:ext cx="1665275" cy="3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nder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54" y="3585044"/>
            <a:ext cx="2023082" cy="4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nder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06" y="1070748"/>
            <a:ext cx="3266562" cy="5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izquierda 2">
            <a:hlinkClick r:id="rId11" action="ppaction://hlinksldjump"/>
          </p:cNvPr>
          <p:cNvSpPr/>
          <p:nvPr/>
        </p:nvSpPr>
        <p:spPr>
          <a:xfrm>
            <a:off x="5649363" y="4970353"/>
            <a:ext cx="1222218" cy="959667"/>
          </a:xfrm>
          <a:prstGeom prst="leftArrow">
            <a:avLst/>
          </a:prstGeom>
          <a:solidFill>
            <a:srgbClr val="9DC3E6">
              <a:alpha val="32941"/>
            </a:srgb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ndered Image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34" y="5278976"/>
            <a:ext cx="1218844" cy="3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96" y="0"/>
            <a:ext cx="490080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3" y="3588022"/>
            <a:ext cx="3657607" cy="3657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2" y="3680891"/>
            <a:ext cx="2999541" cy="2999541"/>
          </a:xfrm>
          <a:prstGeom prst="rect">
            <a:avLst/>
          </a:prstGeom>
        </p:spPr>
      </p:pic>
      <p:pic>
        <p:nvPicPr>
          <p:cNvPr id="7" name="Picture 2" descr="Render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72" y="1007138"/>
            <a:ext cx="3864591" cy="4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nder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t="11467"/>
          <a:stretch/>
        </p:blipFill>
        <p:spPr bwMode="auto">
          <a:xfrm>
            <a:off x="4349364" y="2560319"/>
            <a:ext cx="3727262" cy="2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nder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76" b="-21541"/>
          <a:stretch/>
        </p:blipFill>
        <p:spPr bwMode="auto">
          <a:xfrm>
            <a:off x="4436570" y="1934952"/>
            <a:ext cx="3309657" cy="3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nder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48" b="50560"/>
          <a:stretch/>
        </p:blipFill>
        <p:spPr bwMode="auto">
          <a:xfrm>
            <a:off x="4496151" y="3183619"/>
            <a:ext cx="3157311" cy="26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nder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47885"/>
          <a:stretch/>
        </p:blipFill>
        <p:spPr bwMode="auto">
          <a:xfrm>
            <a:off x="3900052" y="3802616"/>
            <a:ext cx="4568088" cy="2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izquierda 12">
            <a:hlinkClick r:id="rId9" action="ppaction://hlinksldjump"/>
          </p:cNvPr>
          <p:cNvSpPr/>
          <p:nvPr/>
        </p:nvSpPr>
        <p:spPr>
          <a:xfrm>
            <a:off x="5649363" y="4970353"/>
            <a:ext cx="1222218" cy="959667"/>
          </a:xfrm>
          <a:prstGeom prst="leftArrow">
            <a:avLst/>
          </a:prstGeom>
          <a:solidFill>
            <a:srgbClr val="9DC3E6">
              <a:alpha val="32941"/>
            </a:srgb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endered Image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34" y="5278976"/>
            <a:ext cx="1218844" cy="3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96" y="0"/>
            <a:ext cx="4900808" cy="6858000"/>
          </a:xfrm>
          <a:prstGeom prst="rect">
            <a:avLst/>
          </a:prstGeom>
        </p:spPr>
      </p:pic>
      <p:pic>
        <p:nvPicPr>
          <p:cNvPr id="1026" name="Picture 2" descr="Render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55" y="1565412"/>
            <a:ext cx="3669004" cy="5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>
            <a:hlinkClick r:id="rId4" action="ppaction://hlinksldjump"/>
          </p:cNvPr>
          <p:cNvSpPr/>
          <p:nvPr/>
        </p:nvSpPr>
        <p:spPr>
          <a:xfrm>
            <a:off x="4810539" y="2753773"/>
            <a:ext cx="2544418" cy="458553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nder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92" y="2774315"/>
            <a:ext cx="1935617" cy="4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hlinkClick r:id="rId4" action="ppaction://hlinksldjump"/>
          </p:cNvPr>
          <p:cNvSpPr/>
          <p:nvPr/>
        </p:nvSpPr>
        <p:spPr>
          <a:xfrm>
            <a:off x="4795961" y="3526376"/>
            <a:ext cx="2598752" cy="425422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nder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07" y="3521738"/>
            <a:ext cx="2444501" cy="4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>
            <a:hlinkClick r:id="rId4" action="ppaction://hlinksldjump"/>
          </p:cNvPr>
          <p:cNvSpPr/>
          <p:nvPr/>
        </p:nvSpPr>
        <p:spPr>
          <a:xfrm>
            <a:off x="4756205" y="4265845"/>
            <a:ext cx="2741876" cy="465180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Render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53" y="4277112"/>
            <a:ext cx="2731258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94" y="4511707"/>
            <a:ext cx="1982549" cy="23462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09" y="4631503"/>
            <a:ext cx="2080192" cy="22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96" y="0"/>
            <a:ext cx="4900808" cy="6858000"/>
          </a:xfrm>
          <a:prstGeom prst="rect">
            <a:avLst/>
          </a:prstGeom>
        </p:spPr>
      </p:pic>
      <p:pic>
        <p:nvPicPr>
          <p:cNvPr id="2050" name="Picture 2" descr="Render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51" y="1056806"/>
            <a:ext cx="3772369" cy="35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8" y="3778980"/>
            <a:ext cx="2404175" cy="25732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9" y="1884051"/>
            <a:ext cx="1803463" cy="18981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47" y="1602221"/>
            <a:ext cx="2175471" cy="25531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94" y="1598861"/>
            <a:ext cx="1982549" cy="23462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22" y="3911131"/>
            <a:ext cx="2376381" cy="23763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4002089"/>
            <a:ext cx="2309811" cy="23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6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41654" y="709718"/>
            <a:ext cx="9048585" cy="5565913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1803344" y="870021"/>
            <a:ext cx="8737159" cy="5255813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2382012" y="3376654"/>
            <a:ext cx="1474437" cy="269019"/>
            <a:chOff x="3568016" y="3376654"/>
            <a:chExt cx="1474437" cy="269019"/>
          </a:xfrm>
        </p:grpSpPr>
        <p:sp>
          <p:nvSpPr>
            <p:cNvPr id="8" name="Rectángulo 7"/>
            <p:cNvSpPr/>
            <p:nvPr/>
          </p:nvSpPr>
          <p:spPr>
            <a:xfrm>
              <a:off x="4484536" y="3379304"/>
              <a:ext cx="254442" cy="2623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788011" y="3380629"/>
              <a:ext cx="254442" cy="2623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568016" y="3381955"/>
              <a:ext cx="279886" cy="2623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884212" y="3383280"/>
              <a:ext cx="254442" cy="2623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187687" y="3376654"/>
              <a:ext cx="254442" cy="2623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Plano de fruta de manzana - Descargar PNG/SVG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708" y="2385391"/>
            <a:ext cx="319999" cy="31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nder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80" y="2999761"/>
            <a:ext cx="6513825" cy="11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54 L 0.53724 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11</cp:revision>
  <dcterms:created xsi:type="dcterms:W3CDTF">2021-04-17T16:13:58Z</dcterms:created>
  <dcterms:modified xsi:type="dcterms:W3CDTF">2021-04-29T18:13:17Z</dcterms:modified>
</cp:coreProperties>
</file>