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1" r:id="rId6"/>
    <p:sldId id="262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AE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C763-3D94-4644-A12E-F72BB4D3D36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7357F3-4CFE-4AA1-BC53-C9C2E854681D}">
      <dgm:prSet/>
      <dgm:spPr/>
      <dgm:t>
        <a:bodyPr/>
        <a:lstStyle/>
        <a:p>
          <a:r>
            <a:rPr lang="en-GB" b="0" dirty="0" smtClean="0"/>
            <a:t>Manufacturer</a:t>
          </a:r>
          <a:endParaRPr lang="en-US" b="0" dirty="0"/>
        </a:p>
      </dgm:t>
    </dgm:pt>
    <dgm:pt modelId="{631EE208-E994-43B2-A58B-1ACF3150B7C7}" type="parTrans" cxnId="{784C2F5F-D34C-4FAB-9F31-C021FC932518}">
      <dgm:prSet/>
      <dgm:spPr/>
      <dgm:t>
        <a:bodyPr/>
        <a:lstStyle/>
        <a:p>
          <a:endParaRPr lang="en-US"/>
        </a:p>
      </dgm:t>
    </dgm:pt>
    <dgm:pt modelId="{EAD9F8F3-184A-416A-AE66-E4307C661117}" type="sibTrans" cxnId="{784C2F5F-D34C-4FAB-9F31-C021FC932518}">
      <dgm:prSet/>
      <dgm:spPr/>
      <dgm:t>
        <a:bodyPr/>
        <a:lstStyle/>
        <a:p>
          <a:endParaRPr lang="en-US"/>
        </a:p>
      </dgm:t>
    </dgm:pt>
    <dgm:pt modelId="{C52D531B-EB7E-4081-A63C-B669D49CFEFD}">
      <dgm:prSet/>
      <dgm:spPr/>
      <dgm:t>
        <a:bodyPr/>
        <a:lstStyle/>
        <a:p>
          <a:r>
            <a:rPr lang="en-GB" dirty="0" smtClean="0"/>
            <a:t>Distributor</a:t>
          </a:r>
          <a:endParaRPr lang="en-US" dirty="0"/>
        </a:p>
      </dgm:t>
    </dgm:pt>
    <dgm:pt modelId="{A6D0A58C-559D-48B8-BF52-117386748EBC}" type="parTrans" cxnId="{97CBA35C-986A-4948-BD2B-EFAA18A06836}">
      <dgm:prSet/>
      <dgm:spPr/>
      <dgm:t>
        <a:bodyPr/>
        <a:lstStyle/>
        <a:p>
          <a:endParaRPr lang="en-US"/>
        </a:p>
      </dgm:t>
    </dgm:pt>
    <dgm:pt modelId="{612A0728-A923-4FE0-BF24-B69BE6AAA1BD}" type="sibTrans" cxnId="{97CBA35C-986A-4948-BD2B-EFAA18A06836}">
      <dgm:prSet/>
      <dgm:spPr/>
      <dgm:t>
        <a:bodyPr/>
        <a:lstStyle/>
        <a:p>
          <a:endParaRPr lang="en-US"/>
        </a:p>
      </dgm:t>
    </dgm:pt>
    <dgm:pt modelId="{8155966C-D259-4A42-A0E5-5917E8D3BB5F}">
      <dgm:prSet/>
      <dgm:spPr/>
      <dgm:t>
        <a:bodyPr/>
        <a:lstStyle/>
        <a:p>
          <a:r>
            <a:rPr lang="en-GB" dirty="0" smtClean="0"/>
            <a:t>Final Distributor</a:t>
          </a:r>
          <a:endParaRPr lang="en-US" dirty="0"/>
        </a:p>
      </dgm:t>
    </dgm:pt>
    <dgm:pt modelId="{1424B29A-DFC1-445C-8B82-1563CCE69E1A}" type="parTrans" cxnId="{9F9A023A-9A2C-487F-B028-A2662450026D}">
      <dgm:prSet/>
      <dgm:spPr/>
      <dgm:t>
        <a:bodyPr/>
        <a:lstStyle/>
        <a:p>
          <a:endParaRPr lang="en-US"/>
        </a:p>
      </dgm:t>
    </dgm:pt>
    <dgm:pt modelId="{90D42FCF-FDAD-4118-8DA9-92763F4370D8}" type="sibTrans" cxnId="{9F9A023A-9A2C-487F-B028-A2662450026D}">
      <dgm:prSet/>
      <dgm:spPr/>
      <dgm:t>
        <a:bodyPr/>
        <a:lstStyle/>
        <a:p>
          <a:endParaRPr lang="en-US"/>
        </a:p>
      </dgm:t>
    </dgm:pt>
    <dgm:pt modelId="{B8EF7084-41D4-4F41-B14B-11221B893A14}">
      <dgm:prSet/>
      <dgm:spPr/>
      <dgm:t>
        <a:bodyPr/>
        <a:lstStyle/>
        <a:p>
          <a:r>
            <a:rPr lang="en-GB" dirty="0" smtClean="0"/>
            <a:t>Patient</a:t>
          </a:r>
          <a:endParaRPr lang="en-US" dirty="0"/>
        </a:p>
      </dgm:t>
    </dgm:pt>
    <dgm:pt modelId="{85BE5F73-8F35-4421-B98D-4720E4659993}" type="parTrans" cxnId="{C0CDD2DF-F48E-48D8-8CE6-5DA8F530A268}">
      <dgm:prSet/>
      <dgm:spPr/>
      <dgm:t>
        <a:bodyPr/>
        <a:lstStyle/>
        <a:p>
          <a:endParaRPr lang="en-US"/>
        </a:p>
      </dgm:t>
    </dgm:pt>
    <dgm:pt modelId="{AEEC9A56-861A-4BC9-931A-289AB3498C38}" type="sibTrans" cxnId="{C0CDD2DF-F48E-48D8-8CE6-5DA8F530A268}">
      <dgm:prSet/>
      <dgm:spPr/>
      <dgm:t>
        <a:bodyPr/>
        <a:lstStyle/>
        <a:p>
          <a:endParaRPr lang="en-US"/>
        </a:p>
      </dgm:t>
    </dgm:pt>
    <dgm:pt modelId="{628B6008-7296-4FEA-81F9-24138FF33328}">
      <dgm:prSet/>
      <dgm:spPr/>
      <dgm:t>
        <a:bodyPr/>
        <a:lstStyle/>
        <a:p>
          <a:r>
            <a:rPr lang="en-GB" dirty="0" smtClean="0"/>
            <a:t>FDA</a:t>
          </a:r>
          <a:endParaRPr lang="en-US" dirty="0"/>
        </a:p>
      </dgm:t>
    </dgm:pt>
    <dgm:pt modelId="{5DF9C9E0-9B4A-4858-92B7-62AAB4557181}" type="parTrans" cxnId="{87AB9E9E-41FD-4E46-92A7-7A2C59998707}">
      <dgm:prSet/>
      <dgm:spPr/>
      <dgm:t>
        <a:bodyPr/>
        <a:lstStyle/>
        <a:p>
          <a:endParaRPr lang="en-US"/>
        </a:p>
      </dgm:t>
    </dgm:pt>
    <dgm:pt modelId="{9EC590E3-0A0D-4538-81F1-60271CC4432C}" type="sibTrans" cxnId="{87AB9E9E-41FD-4E46-92A7-7A2C59998707}">
      <dgm:prSet/>
      <dgm:spPr/>
      <dgm:t>
        <a:bodyPr/>
        <a:lstStyle/>
        <a:p>
          <a:endParaRPr lang="en-US"/>
        </a:p>
      </dgm:t>
    </dgm:pt>
    <dgm:pt modelId="{CB8E848F-E9F7-4AB9-B87D-614B6EA427A1}" type="pres">
      <dgm:prSet presAssocID="{84D8C763-3D94-4644-A12E-F72BB4D3D36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0ECB311-C9C2-41CE-A416-F9FE323B2CBE}" type="pres">
      <dgm:prSet presAssocID="{84D8C763-3D94-4644-A12E-F72BB4D3D363}" presName="Name1" presStyleCnt="0"/>
      <dgm:spPr/>
    </dgm:pt>
    <dgm:pt modelId="{87805D1C-0C3E-41DD-AEBC-75B266A52710}" type="pres">
      <dgm:prSet presAssocID="{84D8C763-3D94-4644-A12E-F72BB4D3D363}" presName="cycle" presStyleCnt="0"/>
      <dgm:spPr/>
    </dgm:pt>
    <dgm:pt modelId="{79EB978B-1DE6-49E0-812B-22369D2AAF8F}" type="pres">
      <dgm:prSet presAssocID="{84D8C763-3D94-4644-A12E-F72BB4D3D363}" presName="srcNode" presStyleLbl="node1" presStyleIdx="0" presStyleCnt="5"/>
      <dgm:spPr/>
    </dgm:pt>
    <dgm:pt modelId="{D095099F-4435-49A2-99F0-7F0FDD4830EB}" type="pres">
      <dgm:prSet presAssocID="{84D8C763-3D94-4644-A12E-F72BB4D3D363}" presName="conn" presStyleLbl="parChTrans1D2" presStyleIdx="0" presStyleCnt="1"/>
      <dgm:spPr/>
      <dgm:t>
        <a:bodyPr/>
        <a:lstStyle/>
        <a:p>
          <a:endParaRPr lang="en-US"/>
        </a:p>
      </dgm:t>
    </dgm:pt>
    <dgm:pt modelId="{F592F0C3-8F83-4104-8C1B-FB1E2490F9EE}" type="pres">
      <dgm:prSet presAssocID="{84D8C763-3D94-4644-A12E-F72BB4D3D363}" presName="extraNode" presStyleLbl="node1" presStyleIdx="0" presStyleCnt="5"/>
      <dgm:spPr/>
    </dgm:pt>
    <dgm:pt modelId="{B31BCEB7-D935-453D-A4AE-59EADCD536DC}" type="pres">
      <dgm:prSet presAssocID="{84D8C763-3D94-4644-A12E-F72BB4D3D363}" presName="dstNode" presStyleLbl="node1" presStyleIdx="0" presStyleCnt="5"/>
      <dgm:spPr/>
    </dgm:pt>
    <dgm:pt modelId="{B010FBFE-7803-4CDB-BE6E-991E80F13287}" type="pres">
      <dgm:prSet presAssocID="{628B6008-7296-4FEA-81F9-24138FF3332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E8126-82A4-4877-856A-D69C8C203FB1}" type="pres">
      <dgm:prSet presAssocID="{628B6008-7296-4FEA-81F9-24138FF33328}" presName="accent_1" presStyleCnt="0"/>
      <dgm:spPr/>
    </dgm:pt>
    <dgm:pt modelId="{54946A68-D0B9-472B-9675-66224FB5766D}" type="pres">
      <dgm:prSet presAssocID="{628B6008-7296-4FEA-81F9-24138FF33328}" presName="accentRepeatNode" presStyleLbl="solidFgAcc1" presStyleIdx="0" presStyleCnt="5"/>
      <dgm:spPr/>
    </dgm:pt>
    <dgm:pt modelId="{8C7E80EA-9443-47EF-80A5-125A1C49EE7C}" type="pres">
      <dgm:prSet presAssocID="{E67357F3-4CFE-4AA1-BC53-C9C2E854681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D98E9-1160-4A9F-BB53-7C1DCF1E0E1C}" type="pres">
      <dgm:prSet presAssocID="{E67357F3-4CFE-4AA1-BC53-C9C2E854681D}" presName="accent_2" presStyleCnt="0"/>
      <dgm:spPr/>
    </dgm:pt>
    <dgm:pt modelId="{8AB4E402-D5FA-4B36-9841-34A9C6D33028}" type="pres">
      <dgm:prSet presAssocID="{E67357F3-4CFE-4AA1-BC53-C9C2E854681D}" presName="accentRepeatNode" presStyleLbl="solidFgAcc1" presStyleIdx="1" presStyleCnt="5"/>
      <dgm:spPr/>
    </dgm:pt>
    <dgm:pt modelId="{C4D51C4C-20FF-40CA-A16C-DACA5EBD1E3A}" type="pres">
      <dgm:prSet presAssocID="{C52D531B-EB7E-4081-A63C-B669D49CFEF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EA0AC-5697-47AF-8D17-9D21D94EEFA9}" type="pres">
      <dgm:prSet presAssocID="{C52D531B-EB7E-4081-A63C-B669D49CFEFD}" presName="accent_3" presStyleCnt="0"/>
      <dgm:spPr/>
    </dgm:pt>
    <dgm:pt modelId="{74B08641-8BC5-4BB3-98E7-B7C86715ABBC}" type="pres">
      <dgm:prSet presAssocID="{C52D531B-EB7E-4081-A63C-B669D49CFEFD}" presName="accentRepeatNode" presStyleLbl="solidFgAcc1" presStyleIdx="2" presStyleCnt="5"/>
      <dgm:spPr/>
    </dgm:pt>
    <dgm:pt modelId="{02D599B0-EC38-4C83-BB30-19D15A2D73A4}" type="pres">
      <dgm:prSet presAssocID="{8155966C-D259-4A42-A0E5-5917E8D3BB5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8A702-7D5E-4476-B79C-1921FA52E081}" type="pres">
      <dgm:prSet presAssocID="{8155966C-D259-4A42-A0E5-5917E8D3BB5F}" presName="accent_4" presStyleCnt="0"/>
      <dgm:spPr/>
    </dgm:pt>
    <dgm:pt modelId="{A561EDFC-5898-4D1F-B6D8-ADE39A063695}" type="pres">
      <dgm:prSet presAssocID="{8155966C-D259-4A42-A0E5-5917E8D3BB5F}" presName="accentRepeatNode" presStyleLbl="solidFgAcc1" presStyleIdx="3" presStyleCnt="5"/>
      <dgm:spPr/>
    </dgm:pt>
    <dgm:pt modelId="{1C5E36DA-11FC-447E-8882-C970B946926E}" type="pres">
      <dgm:prSet presAssocID="{B8EF7084-41D4-4F41-B14B-11221B893A1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5D316-DDBF-4401-A484-282718145BB6}" type="pres">
      <dgm:prSet presAssocID="{B8EF7084-41D4-4F41-B14B-11221B893A14}" presName="accent_5" presStyleCnt="0"/>
      <dgm:spPr/>
    </dgm:pt>
    <dgm:pt modelId="{B24D6D2E-9EFF-4192-9D72-ECEC4F820B13}" type="pres">
      <dgm:prSet presAssocID="{B8EF7084-41D4-4F41-B14B-11221B893A14}" presName="accentRepeatNode" presStyleLbl="solidFgAcc1" presStyleIdx="4" presStyleCnt="5"/>
      <dgm:spPr/>
    </dgm:pt>
  </dgm:ptLst>
  <dgm:cxnLst>
    <dgm:cxn modelId="{9F9A023A-9A2C-487F-B028-A2662450026D}" srcId="{84D8C763-3D94-4644-A12E-F72BB4D3D363}" destId="{8155966C-D259-4A42-A0E5-5917E8D3BB5F}" srcOrd="3" destOrd="0" parTransId="{1424B29A-DFC1-445C-8B82-1563CCE69E1A}" sibTransId="{90D42FCF-FDAD-4118-8DA9-92763F4370D8}"/>
    <dgm:cxn modelId="{67252395-77C7-4E4D-A510-F9C896D03500}" type="presOf" srcId="{9EC590E3-0A0D-4538-81F1-60271CC4432C}" destId="{D095099F-4435-49A2-99F0-7F0FDD4830EB}" srcOrd="0" destOrd="0" presId="urn:microsoft.com/office/officeart/2008/layout/VerticalCurvedList"/>
    <dgm:cxn modelId="{87AB9E9E-41FD-4E46-92A7-7A2C59998707}" srcId="{84D8C763-3D94-4644-A12E-F72BB4D3D363}" destId="{628B6008-7296-4FEA-81F9-24138FF33328}" srcOrd="0" destOrd="0" parTransId="{5DF9C9E0-9B4A-4858-92B7-62AAB4557181}" sibTransId="{9EC590E3-0A0D-4538-81F1-60271CC4432C}"/>
    <dgm:cxn modelId="{72ECBA02-D3CE-4F02-ADEC-DAFC4865D03A}" type="presOf" srcId="{628B6008-7296-4FEA-81F9-24138FF33328}" destId="{B010FBFE-7803-4CDB-BE6E-991E80F13287}" srcOrd="0" destOrd="0" presId="urn:microsoft.com/office/officeart/2008/layout/VerticalCurvedList"/>
    <dgm:cxn modelId="{B5F4D8B4-F76E-4FA6-9172-871262B6256E}" type="presOf" srcId="{B8EF7084-41D4-4F41-B14B-11221B893A14}" destId="{1C5E36DA-11FC-447E-8882-C970B946926E}" srcOrd="0" destOrd="0" presId="urn:microsoft.com/office/officeart/2008/layout/VerticalCurvedList"/>
    <dgm:cxn modelId="{BE150FE8-EEAC-43AF-ABEF-4530B2E3F57E}" type="presOf" srcId="{C52D531B-EB7E-4081-A63C-B669D49CFEFD}" destId="{C4D51C4C-20FF-40CA-A16C-DACA5EBD1E3A}" srcOrd="0" destOrd="0" presId="urn:microsoft.com/office/officeart/2008/layout/VerticalCurvedList"/>
    <dgm:cxn modelId="{97CBA35C-986A-4948-BD2B-EFAA18A06836}" srcId="{84D8C763-3D94-4644-A12E-F72BB4D3D363}" destId="{C52D531B-EB7E-4081-A63C-B669D49CFEFD}" srcOrd="2" destOrd="0" parTransId="{A6D0A58C-559D-48B8-BF52-117386748EBC}" sibTransId="{612A0728-A923-4FE0-BF24-B69BE6AAA1BD}"/>
    <dgm:cxn modelId="{649F3E8A-9461-4CC6-816B-B4B0A775DF2B}" type="presOf" srcId="{84D8C763-3D94-4644-A12E-F72BB4D3D363}" destId="{CB8E848F-E9F7-4AB9-B87D-614B6EA427A1}" srcOrd="0" destOrd="0" presId="urn:microsoft.com/office/officeart/2008/layout/VerticalCurvedList"/>
    <dgm:cxn modelId="{649424B0-0E2F-4E9E-AF9A-C9E0DB3D2541}" type="presOf" srcId="{E67357F3-4CFE-4AA1-BC53-C9C2E854681D}" destId="{8C7E80EA-9443-47EF-80A5-125A1C49EE7C}" srcOrd="0" destOrd="0" presId="urn:microsoft.com/office/officeart/2008/layout/VerticalCurvedList"/>
    <dgm:cxn modelId="{C0CDD2DF-F48E-48D8-8CE6-5DA8F530A268}" srcId="{84D8C763-3D94-4644-A12E-F72BB4D3D363}" destId="{B8EF7084-41D4-4F41-B14B-11221B893A14}" srcOrd="4" destOrd="0" parTransId="{85BE5F73-8F35-4421-B98D-4720E4659993}" sibTransId="{AEEC9A56-861A-4BC9-931A-289AB3498C38}"/>
    <dgm:cxn modelId="{784C2F5F-D34C-4FAB-9F31-C021FC932518}" srcId="{84D8C763-3D94-4644-A12E-F72BB4D3D363}" destId="{E67357F3-4CFE-4AA1-BC53-C9C2E854681D}" srcOrd="1" destOrd="0" parTransId="{631EE208-E994-43B2-A58B-1ACF3150B7C7}" sibTransId="{EAD9F8F3-184A-416A-AE66-E4307C661117}"/>
    <dgm:cxn modelId="{79347D3B-43DC-4E25-9511-64F10C1B2C45}" type="presOf" srcId="{8155966C-D259-4A42-A0E5-5917E8D3BB5F}" destId="{02D599B0-EC38-4C83-BB30-19D15A2D73A4}" srcOrd="0" destOrd="0" presId="urn:microsoft.com/office/officeart/2008/layout/VerticalCurvedList"/>
    <dgm:cxn modelId="{95E31F25-A566-418E-A3B4-F3D78BC4776E}" type="presParOf" srcId="{CB8E848F-E9F7-4AB9-B87D-614B6EA427A1}" destId="{F0ECB311-C9C2-41CE-A416-F9FE323B2CBE}" srcOrd="0" destOrd="0" presId="urn:microsoft.com/office/officeart/2008/layout/VerticalCurvedList"/>
    <dgm:cxn modelId="{5BCFCC28-EE82-4A10-8922-A866ACDD1022}" type="presParOf" srcId="{F0ECB311-C9C2-41CE-A416-F9FE323B2CBE}" destId="{87805D1C-0C3E-41DD-AEBC-75B266A52710}" srcOrd="0" destOrd="0" presId="urn:microsoft.com/office/officeart/2008/layout/VerticalCurvedList"/>
    <dgm:cxn modelId="{13DD2199-5898-444B-97D4-2F2960F94DE6}" type="presParOf" srcId="{87805D1C-0C3E-41DD-AEBC-75B266A52710}" destId="{79EB978B-1DE6-49E0-812B-22369D2AAF8F}" srcOrd="0" destOrd="0" presId="urn:microsoft.com/office/officeart/2008/layout/VerticalCurvedList"/>
    <dgm:cxn modelId="{EA79D399-1637-429A-ABBF-8F0FBDAA3F9D}" type="presParOf" srcId="{87805D1C-0C3E-41DD-AEBC-75B266A52710}" destId="{D095099F-4435-49A2-99F0-7F0FDD4830EB}" srcOrd="1" destOrd="0" presId="urn:microsoft.com/office/officeart/2008/layout/VerticalCurvedList"/>
    <dgm:cxn modelId="{6756F1F4-EE05-4431-B0A9-1213A2D8FF19}" type="presParOf" srcId="{87805D1C-0C3E-41DD-AEBC-75B266A52710}" destId="{F592F0C3-8F83-4104-8C1B-FB1E2490F9EE}" srcOrd="2" destOrd="0" presId="urn:microsoft.com/office/officeart/2008/layout/VerticalCurvedList"/>
    <dgm:cxn modelId="{02DD8266-ABEF-47B7-B558-67DBA25C77DF}" type="presParOf" srcId="{87805D1C-0C3E-41DD-AEBC-75B266A52710}" destId="{B31BCEB7-D935-453D-A4AE-59EADCD536DC}" srcOrd="3" destOrd="0" presId="urn:microsoft.com/office/officeart/2008/layout/VerticalCurvedList"/>
    <dgm:cxn modelId="{F730FA52-80F9-4425-9D9D-B104D820AD0C}" type="presParOf" srcId="{F0ECB311-C9C2-41CE-A416-F9FE323B2CBE}" destId="{B010FBFE-7803-4CDB-BE6E-991E80F13287}" srcOrd="1" destOrd="0" presId="urn:microsoft.com/office/officeart/2008/layout/VerticalCurvedList"/>
    <dgm:cxn modelId="{A3B729A4-C5DD-4B04-8EA6-C6A54C96E7EC}" type="presParOf" srcId="{F0ECB311-C9C2-41CE-A416-F9FE323B2CBE}" destId="{F9BE8126-82A4-4877-856A-D69C8C203FB1}" srcOrd="2" destOrd="0" presId="urn:microsoft.com/office/officeart/2008/layout/VerticalCurvedList"/>
    <dgm:cxn modelId="{E3EEB81E-BB7A-4190-BDD4-8AEBA826FC0E}" type="presParOf" srcId="{F9BE8126-82A4-4877-856A-D69C8C203FB1}" destId="{54946A68-D0B9-472B-9675-66224FB5766D}" srcOrd="0" destOrd="0" presId="urn:microsoft.com/office/officeart/2008/layout/VerticalCurvedList"/>
    <dgm:cxn modelId="{B6689B35-69A7-4646-94C1-285D95087001}" type="presParOf" srcId="{F0ECB311-C9C2-41CE-A416-F9FE323B2CBE}" destId="{8C7E80EA-9443-47EF-80A5-125A1C49EE7C}" srcOrd="3" destOrd="0" presId="urn:microsoft.com/office/officeart/2008/layout/VerticalCurvedList"/>
    <dgm:cxn modelId="{29594B71-AFAF-409C-9D0D-021F8A700245}" type="presParOf" srcId="{F0ECB311-C9C2-41CE-A416-F9FE323B2CBE}" destId="{524D98E9-1160-4A9F-BB53-7C1DCF1E0E1C}" srcOrd="4" destOrd="0" presId="urn:microsoft.com/office/officeart/2008/layout/VerticalCurvedList"/>
    <dgm:cxn modelId="{861546AB-9D21-47C7-94E3-E951EBFE0EBA}" type="presParOf" srcId="{524D98E9-1160-4A9F-BB53-7C1DCF1E0E1C}" destId="{8AB4E402-D5FA-4B36-9841-34A9C6D33028}" srcOrd="0" destOrd="0" presId="urn:microsoft.com/office/officeart/2008/layout/VerticalCurvedList"/>
    <dgm:cxn modelId="{3C1DBBE4-8F8E-426E-BE62-54A46F2CA62B}" type="presParOf" srcId="{F0ECB311-C9C2-41CE-A416-F9FE323B2CBE}" destId="{C4D51C4C-20FF-40CA-A16C-DACA5EBD1E3A}" srcOrd="5" destOrd="0" presId="urn:microsoft.com/office/officeart/2008/layout/VerticalCurvedList"/>
    <dgm:cxn modelId="{F7142C8D-52C8-4F3B-BF3D-C0433E1F35FD}" type="presParOf" srcId="{F0ECB311-C9C2-41CE-A416-F9FE323B2CBE}" destId="{9EFEA0AC-5697-47AF-8D17-9D21D94EEFA9}" srcOrd="6" destOrd="0" presId="urn:microsoft.com/office/officeart/2008/layout/VerticalCurvedList"/>
    <dgm:cxn modelId="{E7F81557-E3BE-4487-9FB5-067474BDF236}" type="presParOf" srcId="{9EFEA0AC-5697-47AF-8D17-9D21D94EEFA9}" destId="{74B08641-8BC5-4BB3-98E7-B7C86715ABBC}" srcOrd="0" destOrd="0" presId="urn:microsoft.com/office/officeart/2008/layout/VerticalCurvedList"/>
    <dgm:cxn modelId="{01C81A80-4923-40D1-8994-143C42FD0086}" type="presParOf" srcId="{F0ECB311-C9C2-41CE-A416-F9FE323B2CBE}" destId="{02D599B0-EC38-4C83-BB30-19D15A2D73A4}" srcOrd="7" destOrd="0" presId="urn:microsoft.com/office/officeart/2008/layout/VerticalCurvedList"/>
    <dgm:cxn modelId="{A62A1017-B6F9-4A8D-A098-56C40E34DA88}" type="presParOf" srcId="{F0ECB311-C9C2-41CE-A416-F9FE323B2CBE}" destId="{2748A702-7D5E-4476-B79C-1921FA52E081}" srcOrd="8" destOrd="0" presId="urn:microsoft.com/office/officeart/2008/layout/VerticalCurvedList"/>
    <dgm:cxn modelId="{4B6ED477-454E-4B04-B7DB-D76C2FA1AA9F}" type="presParOf" srcId="{2748A702-7D5E-4476-B79C-1921FA52E081}" destId="{A561EDFC-5898-4D1F-B6D8-ADE39A063695}" srcOrd="0" destOrd="0" presId="urn:microsoft.com/office/officeart/2008/layout/VerticalCurvedList"/>
    <dgm:cxn modelId="{48923DC8-EFFB-487E-AEBA-A1EAEDB5EE84}" type="presParOf" srcId="{F0ECB311-C9C2-41CE-A416-F9FE323B2CBE}" destId="{1C5E36DA-11FC-447E-8882-C970B946926E}" srcOrd="9" destOrd="0" presId="urn:microsoft.com/office/officeart/2008/layout/VerticalCurvedList"/>
    <dgm:cxn modelId="{CA106CE3-7CF4-4548-8F6A-B1941851EB98}" type="presParOf" srcId="{F0ECB311-C9C2-41CE-A416-F9FE323B2CBE}" destId="{FBC5D316-DDBF-4401-A484-282718145BB6}" srcOrd="10" destOrd="0" presId="urn:microsoft.com/office/officeart/2008/layout/VerticalCurvedList"/>
    <dgm:cxn modelId="{E9D27AEC-86D7-4BD7-A36E-9640EE1E6531}" type="presParOf" srcId="{FBC5D316-DDBF-4401-A484-282718145BB6}" destId="{B24D6D2E-9EFF-4192-9D72-ECEC4F820B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8C763-3D94-4644-A12E-F72BB4D3D36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7357F3-4CFE-4AA1-BC53-C9C2E854681D}">
      <dgm:prSet/>
      <dgm:spPr/>
      <dgm:t>
        <a:bodyPr/>
        <a:lstStyle/>
        <a:p>
          <a:r>
            <a:rPr lang="en-GB" b="0" dirty="0" smtClean="0"/>
            <a:t>Manufacturer</a:t>
          </a:r>
          <a:endParaRPr lang="en-US" b="0" dirty="0"/>
        </a:p>
      </dgm:t>
    </dgm:pt>
    <dgm:pt modelId="{631EE208-E994-43B2-A58B-1ACF3150B7C7}" type="parTrans" cxnId="{784C2F5F-D34C-4FAB-9F31-C021FC932518}">
      <dgm:prSet/>
      <dgm:spPr/>
      <dgm:t>
        <a:bodyPr/>
        <a:lstStyle/>
        <a:p>
          <a:endParaRPr lang="en-US"/>
        </a:p>
      </dgm:t>
    </dgm:pt>
    <dgm:pt modelId="{EAD9F8F3-184A-416A-AE66-E4307C661117}" type="sibTrans" cxnId="{784C2F5F-D34C-4FAB-9F31-C021FC932518}">
      <dgm:prSet/>
      <dgm:spPr/>
      <dgm:t>
        <a:bodyPr/>
        <a:lstStyle/>
        <a:p>
          <a:endParaRPr lang="en-US"/>
        </a:p>
      </dgm:t>
    </dgm:pt>
    <dgm:pt modelId="{C52D531B-EB7E-4081-A63C-B669D49CFEFD}">
      <dgm:prSet/>
      <dgm:spPr/>
      <dgm:t>
        <a:bodyPr/>
        <a:lstStyle/>
        <a:p>
          <a:r>
            <a:rPr lang="en-GB" dirty="0" smtClean="0"/>
            <a:t>Distributor</a:t>
          </a:r>
          <a:endParaRPr lang="en-US" dirty="0"/>
        </a:p>
      </dgm:t>
    </dgm:pt>
    <dgm:pt modelId="{A6D0A58C-559D-48B8-BF52-117386748EBC}" type="parTrans" cxnId="{97CBA35C-986A-4948-BD2B-EFAA18A06836}">
      <dgm:prSet/>
      <dgm:spPr/>
      <dgm:t>
        <a:bodyPr/>
        <a:lstStyle/>
        <a:p>
          <a:endParaRPr lang="en-US"/>
        </a:p>
      </dgm:t>
    </dgm:pt>
    <dgm:pt modelId="{612A0728-A923-4FE0-BF24-B69BE6AAA1BD}" type="sibTrans" cxnId="{97CBA35C-986A-4948-BD2B-EFAA18A06836}">
      <dgm:prSet/>
      <dgm:spPr/>
      <dgm:t>
        <a:bodyPr/>
        <a:lstStyle/>
        <a:p>
          <a:endParaRPr lang="en-US"/>
        </a:p>
      </dgm:t>
    </dgm:pt>
    <dgm:pt modelId="{8155966C-D259-4A42-A0E5-5917E8D3BB5F}">
      <dgm:prSet/>
      <dgm:spPr/>
      <dgm:t>
        <a:bodyPr/>
        <a:lstStyle/>
        <a:p>
          <a:r>
            <a:rPr lang="en-GB" dirty="0" smtClean="0"/>
            <a:t>Final Distributor</a:t>
          </a:r>
          <a:endParaRPr lang="en-US" dirty="0"/>
        </a:p>
      </dgm:t>
    </dgm:pt>
    <dgm:pt modelId="{1424B29A-DFC1-445C-8B82-1563CCE69E1A}" type="parTrans" cxnId="{9F9A023A-9A2C-487F-B028-A2662450026D}">
      <dgm:prSet/>
      <dgm:spPr/>
      <dgm:t>
        <a:bodyPr/>
        <a:lstStyle/>
        <a:p>
          <a:endParaRPr lang="en-US"/>
        </a:p>
      </dgm:t>
    </dgm:pt>
    <dgm:pt modelId="{90D42FCF-FDAD-4118-8DA9-92763F4370D8}" type="sibTrans" cxnId="{9F9A023A-9A2C-487F-B028-A2662450026D}">
      <dgm:prSet/>
      <dgm:spPr/>
      <dgm:t>
        <a:bodyPr/>
        <a:lstStyle/>
        <a:p>
          <a:endParaRPr lang="en-US"/>
        </a:p>
      </dgm:t>
    </dgm:pt>
    <dgm:pt modelId="{B8EF7084-41D4-4F41-B14B-11221B893A14}">
      <dgm:prSet/>
      <dgm:spPr/>
      <dgm:t>
        <a:bodyPr/>
        <a:lstStyle/>
        <a:p>
          <a:r>
            <a:rPr lang="en-GB" dirty="0" smtClean="0"/>
            <a:t>Patient</a:t>
          </a:r>
          <a:endParaRPr lang="en-US" dirty="0"/>
        </a:p>
      </dgm:t>
    </dgm:pt>
    <dgm:pt modelId="{85BE5F73-8F35-4421-B98D-4720E4659993}" type="parTrans" cxnId="{C0CDD2DF-F48E-48D8-8CE6-5DA8F530A268}">
      <dgm:prSet/>
      <dgm:spPr/>
      <dgm:t>
        <a:bodyPr/>
        <a:lstStyle/>
        <a:p>
          <a:endParaRPr lang="en-US"/>
        </a:p>
      </dgm:t>
    </dgm:pt>
    <dgm:pt modelId="{AEEC9A56-861A-4BC9-931A-289AB3498C38}" type="sibTrans" cxnId="{C0CDD2DF-F48E-48D8-8CE6-5DA8F530A268}">
      <dgm:prSet/>
      <dgm:spPr/>
      <dgm:t>
        <a:bodyPr/>
        <a:lstStyle/>
        <a:p>
          <a:endParaRPr lang="en-US"/>
        </a:p>
      </dgm:t>
    </dgm:pt>
    <dgm:pt modelId="{628B6008-7296-4FEA-81F9-24138FF33328}">
      <dgm:prSet/>
      <dgm:spPr/>
      <dgm:t>
        <a:bodyPr/>
        <a:lstStyle/>
        <a:p>
          <a:r>
            <a:rPr lang="en-GB" dirty="0" smtClean="0"/>
            <a:t>FDA</a:t>
          </a:r>
          <a:endParaRPr lang="en-US" dirty="0"/>
        </a:p>
      </dgm:t>
    </dgm:pt>
    <dgm:pt modelId="{5DF9C9E0-9B4A-4858-92B7-62AAB4557181}" type="parTrans" cxnId="{87AB9E9E-41FD-4E46-92A7-7A2C59998707}">
      <dgm:prSet/>
      <dgm:spPr/>
      <dgm:t>
        <a:bodyPr/>
        <a:lstStyle/>
        <a:p>
          <a:endParaRPr lang="en-US"/>
        </a:p>
      </dgm:t>
    </dgm:pt>
    <dgm:pt modelId="{9EC590E3-0A0D-4538-81F1-60271CC4432C}" type="sibTrans" cxnId="{87AB9E9E-41FD-4E46-92A7-7A2C59998707}">
      <dgm:prSet/>
      <dgm:spPr/>
      <dgm:t>
        <a:bodyPr/>
        <a:lstStyle/>
        <a:p>
          <a:endParaRPr lang="en-US"/>
        </a:p>
      </dgm:t>
    </dgm:pt>
    <dgm:pt modelId="{CB8E848F-E9F7-4AB9-B87D-614B6EA427A1}" type="pres">
      <dgm:prSet presAssocID="{84D8C763-3D94-4644-A12E-F72BB4D3D36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0ECB311-C9C2-41CE-A416-F9FE323B2CBE}" type="pres">
      <dgm:prSet presAssocID="{84D8C763-3D94-4644-A12E-F72BB4D3D363}" presName="Name1" presStyleCnt="0"/>
      <dgm:spPr/>
    </dgm:pt>
    <dgm:pt modelId="{87805D1C-0C3E-41DD-AEBC-75B266A52710}" type="pres">
      <dgm:prSet presAssocID="{84D8C763-3D94-4644-A12E-F72BB4D3D363}" presName="cycle" presStyleCnt="0"/>
      <dgm:spPr/>
    </dgm:pt>
    <dgm:pt modelId="{79EB978B-1DE6-49E0-812B-22369D2AAF8F}" type="pres">
      <dgm:prSet presAssocID="{84D8C763-3D94-4644-A12E-F72BB4D3D363}" presName="srcNode" presStyleLbl="node1" presStyleIdx="0" presStyleCnt="5"/>
      <dgm:spPr/>
    </dgm:pt>
    <dgm:pt modelId="{D095099F-4435-49A2-99F0-7F0FDD4830EB}" type="pres">
      <dgm:prSet presAssocID="{84D8C763-3D94-4644-A12E-F72BB4D3D363}" presName="conn" presStyleLbl="parChTrans1D2" presStyleIdx="0" presStyleCnt="1"/>
      <dgm:spPr/>
      <dgm:t>
        <a:bodyPr/>
        <a:lstStyle/>
        <a:p>
          <a:endParaRPr lang="en-US"/>
        </a:p>
      </dgm:t>
    </dgm:pt>
    <dgm:pt modelId="{F592F0C3-8F83-4104-8C1B-FB1E2490F9EE}" type="pres">
      <dgm:prSet presAssocID="{84D8C763-3D94-4644-A12E-F72BB4D3D363}" presName="extraNode" presStyleLbl="node1" presStyleIdx="0" presStyleCnt="5"/>
      <dgm:spPr/>
    </dgm:pt>
    <dgm:pt modelId="{B31BCEB7-D935-453D-A4AE-59EADCD536DC}" type="pres">
      <dgm:prSet presAssocID="{84D8C763-3D94-4644-A12E-F72BB4D3D363}" presName="dstNode" presStyleLbl="node1" presStyleIdx="0" presStyleCnt="5"/>
      <dgm:spPr/>
    </dgm:pt>
    <dgm:pt modelId="{B010FBFE-7803-4CDB-BE6E-991E80F13287}" type="pres">
      <dgm:prSet presAssocID="{628B6008-7296-4FEA-81F9-24138FF3332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E8126-82A4-4877-856A-D69C8C203FB1}" type="pres">
      <dgm:prSet presAssocID="{628B6008-7296-4FEA-81F9-24138FF33328}" presName="accent_1" presStyleCnt="0"/>
      <dgm:spPr/>
    </dgm:pt>
    <dgm:pt modelId="{54946A68-D0B9-472B-9675-66224FB5766D}" type="pres">
      <dgm:prSet presAssocID="{628B6008-7296-4FEA-81F9-24138FF33328}" presName="accentRepeatNode" presStyleLbl="solidFgAcc1" presStyleIdx="0" presStyleCnt="5"/>
      <dgm:spPr/>
    </dgm:pt>
    <dgm:pt modelId="{8C7E80EA-9443-47EF-80A5-125A1C49EE7C}" type="pres">
      <dgm:prSet presAssocID="{E67357F3-4CFE-4AA1-BC53-C9C2E854681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D98E9-1160-4A9F-BB53-7C1DCF1E0E1C}" type="pres">
      <dgm:prSet presAssocID="{E67357F3-4CFE-4AA1-BC53-C9C2E854681D}" presName="accent_2" presStyleCnt="0"/>
      <dgm:spPr/>
    </dgm:pt>
    <dgm:pt modelId="{8AB4E402-D5FA-4B36-9841-34A9C6D33028}" type="pres">
      <dgm:prSet presAssocID="{E67357F3-4CFE-4AA1-BC53-C9C2E854681D}" presName="accentRepeatNode" presStyleLbl="solidFgAcc1" presStyleIdx="1" presStyleCnt="5"/>
      <dgm:spPr/>
    </dgm:pt>
    <dgm:pt modelId="{C4D51C4C-20FF-40CA-A16C-DACA5EBD1E3A}" type="pres">
      <dgm:prSet presAssocID="{C52D531B-EB7E-4081-A63C-B669D49CFEF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EA0AC-5697-47AF-8D17-9D21D94EEFA9}" type="pres">
      <dgm:prSet presAssocID="{C52D531B-EB7E-4081-A63C-B669D49CFEFD}" presName="accent_3" presStyleCnt="0"/>
      <dgm:spPr/>
    </dgm:pt>
    <dgm:pt modelId="{74B08641-8BC5-4BB3-98E7-B7C86715ABBC}" type="pres">
      <dgm:prSet presAssocID="{C52D531B-EB7E-4081-A63C-B669D49CFEFD}" presName="accentRepeatNode" presStyleLbl="solidFgAcc1" presStyleIdx="2" presStyleCnt="5"/>
      <dgm:spPr/>
    </dgm:pt>
    <dgm:pt modelId="{02D599B0-EC38-4C83-BB30-19D15A2D73A4}" type="pres">
      <dgm:prSet presAssocID="{8155966C-D259-4A42-A0E5-5917E8D3BB5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8A702-7D5E-4476-B79C-1921FA52E081}" type="pres">
      <dgm:prSet presAssocID="{8155966C-D259-4A42-A0E5-5917E8D3BB5F}" presName="accent_4" presStyleCnt="0"/>
      <dgm:spPr/>
    </dgm:pt>
    <dgm:pt modelId="{A561EDFC-5898-4D1F-B6D8-ADE39A063695}" type="pres">
      <dgm:prSet presAssocID="{8155966C-D259-4A42-A0E5-5917E8D3BB5F}" presName="accentRepeatNode" presStyleLbl="solidFgAcc1" presStyleIdx="3" presStyleCnt="5"/>
      <dgm:spPr/>
    </dgm:pt>
    <dgm:pt modelId="{1C5E36DA-11FC-447E-8882-C970B946926E}" type="pres">
      <dgm:prSet presAssocID="{B8EF7084-41D4-4F41-B14B-11221B893A1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5D316-DDBF-4401-A484-282718145BB6}" type="pres">
      <dgm:prSet presAssocID="{B8EF7084-41D4-4F41-B14B-11221B893A14}" presName="accent_5" presStyleCnt="0"/>
      <dgm:spPr/>
    </dgm:pt>
    <dgm:pt modelId="{B24D6D2E-9EFF-4192-9D72-ECEC4F820B13}" type="pres">
      <dgm:prSet presAssocID="{B8EF7084-41D4-4F41-B14B-11221B893A14}" presName="accentRepeatNode" presStyleLbl="solidFgAcc1" presStyleIdx="4" presStyleCnt="5"/>
      <dgm:spPr/>
    </dgm:pt>
  </dgm:ptLst>
  <dgm:cxnLst>
    <dgm:cxn modelId="{9F9A023A-9A2C-487F-B028-A2662450026D}" srcId="{84D8C763-3D94-4644-A12E-F72BB4D3D363}" destId="{8155966C-D259-4A42-A0E5-5917E8D3BB5F}" srcOrd="3" destOrd="0" parTransId="{1424B29A-DFC1-445C-8B82-1563CCE69E1A}" sibTransId="{90D42FCF-FDAD-4118-8DA9-92763F4370D8}"/>
    <dgm:cxn modelId="{87AB9E9E-41FD-4E46-92A7-7A2C59998707}" srcId="{84D8C763-3D94-4644-A12E-F72BB4D3D363}" destId="{628B6008-7296-4FEA-81F9-24138FF33328}" srcOrd="0" destOrd="0" parTransId="{5DF9C9E0-9B4A-4858-92B7-62AAB4557181}" sibTransId="{9EC590E3-0A0D-4538-81F1-60271CC4432C}"/>
    <dgm:cxn modelId="{97CBA35C-986A-4948-BD2B-EFAA18A06836}" srcId="{84D8C763-3D94-4644-A12E-F72BB4D3D363}" destId="{C52D531B-EB7E-4081-A63C-B669D49CFEFD}" srcOrd="2" destOrd="0" parTransId="{A6D0A58C-559D-48B8-BF52-117386748EBC}" sibTransId="{612A0728-A923-4FE0-BF24-B69BE6AAA1BD}"/>
    <dgm:cxn modelId="{4B644BA0-6D91-44D2-BD9D-070EF2F9D338}" type="presOf" srcId="{8155966C-D259-4A42-A0E5-5917E8D3BB5F}" destId="{02D599B0-EC38-4C83-BB30-19D15A2D73A4}" srcOrd="0" destOrd="0" presId="urn:microsoft.com/office/officeart/2008/layout/VerticalCurvedList"/>
    <dgm:cxn modelId="{027849E1-09D7-4ACC-960B-3DE74B656EF7}" type="presOf" srcId="{C52D531B-EB7E-4081-A63C-B669D49CFEFD}" destId="{C4D51C4C-20FF-40CA-A16C-DACA5EBD1E3A}" srcOrd="0" destOrd="0" presId="urn:microsoft.com/office/officeart/2008/layout/VerticalCurvedList"/>
    <dgm:cxn modelId="{18FDCE31-D919-44DD-AE69-5297D2709A5E}" type="presOf" srcId="{628B6008-7296-4FEA-81F9-24138FF33328}" destId="{B010FBFE-7803-4CDB-BE6E-991E80F13287}" srcOrd="0" destOrd="0" presId="urn:microsoft.com/office/officeart/2008/layout/VerticalCurvedList"/>
    <dgm:cxn modelId="{29F08E44-FC65-4451-A6AC-329E4737A339}" type="presOf" srcId="{9EC590E3-0A0D-4538-81F1-60271CC4432C}" destId="{D095099F-4435-49A2-99F0-7F0FDD4830EB}" srcOrd="0" destOrd="0" presId="urn:microsoft.com/office/officeart/2008/layout/VerticalCurvedList"/>
    <dgm:cxn modelId="{C0CDD2DF-F48E-48D8-8CE6-5DA8F530A268}" srcId="{84D8C763-3D94-4644-A12E-F72BB4D3D363}" destId="{B8EF7084-41D4-4F41-B14B-11221B893A14}" srcOrd="4" destOrd="0" parTransId="{85BE5F73-8F35-4421-B98D-4720E4659993}" sibTransId="{AEEC9A56-861A-4BC9-931A-289AB3498C38}"/>
    <dgm:cxn modelId="{784C2F5F-D34C-4FAB-9F31-C021FC932518}" srcId="{84D8C763-3D94-4644-A12E-F72BB4D3D363}" destId="{E67357F3-4CFE-4AA1-BC53-C9C2E854681D}" srcOrd="1" destOrd="0" parTransId="{631EE208-E994-43B2-A58B-1ACF3150B7C7}" sibTransId="{EAD9F8F3-184A-416A-AE66-E4307C661117}"/>
    <dgm:cxn modelId="{F9C06887-9739-4884-B3F5-91832C111D4D}" type="presOf" srcId="{B8EF7084-41D4-4F41-B14B-11221B893A14}" destId="{1C5E36DA-11FC-447E-8882-C970B946926E}" srcOrd="0" destOrd="0" presId="urn:microsoft.com/office/officeart/2008/layout/VerticalCurvedList"/>
    <dgm:cxn modelId="{42D7F89F-425C-4C56-B515-38690EA0C703}" type="presOf" srcId="{84D8C763-3D94-4644-A12E-F72BB4D3D363}" destId="{CB8E848F-E9F7-4AB9-B87D-614B6EA427A1}" srcOrd="0" destOrd="0" presId="urn:microsoft.com/office/officeart/2008/layout/VerticalCurvedList"/>
    <dgm:cxn modelId="{EA192421-2946-4A35-B6C2-2FC7AFE4C786}" type="presOf" srcId="{E67357F3-4CFE-4AA1-BC53-C9C2E854681D}" destId="{8C7E80EA-9443-47EF-80A5-125A1C49EE7C}" srcOrd="0" destOrd="0" presId="urn:microsoft.com/office/officeart/2008/layout/VerticalCurvedList"/>
    <dgm:cxn modelId="{3BD45BA1-998C-46AA-83E7-E145968597EA}" type="presParOf" srcId="{CB8E848F-E9F7-4AB9-B87D-614B6EA427A1}" destId="{F0ECB311-C9C2-41CE-A416-F9FE323B2CBE}" srcOrd="0" destOrd="0" presId="urn:microsoft.com/office/officeart/2008/layout/VerticalCurvedList"/>
    <dgm:cxn modelId="{A57AD8C7-800C-4227-90E5-CB06B8285DEE}" type="presParOf" srcId="{F0ECB311-C9C2-41CE-A416-F9FE323B2CBE}" destId="{87805D1C-0C3E-41DD-AEBC-75B266A52710}" srcOrd="0" destOrd="0" presId="urn:microsoft.com/office/officeart/2008/layout/VerticalCurvedList"/>
    <dgm:cxn modelId="{C9977B4D-3C20-499F-8CED-3591BA8C982E}" type="presParOf" srcId="{87805D1C-0C3E-41DD-AEBC-75B266A52710}" destId="{79EB978B-1DE6-49E0-812B-22369D2AAF8F}" srcOrd="0" destOrd="0" presId="urn:microsoft.com/office/officeart/2008/layout/VerticalCurvedList"/>
    <dgm:cxn modelId="{C5C9D107-1FC2-4019-89F0-BBF8EAE0BA62}" type="presParOf" srcId="{87805D1C-0C3E-41DD-AEBC-75B266A52710}" destId="{D095099F-4435-49A2-99F0-7F0FDD4830EB}" srcOrd="1" destOrd="0" presId="urn:microsoft.com/office/officeart/2008/layout/VerticalCurvedList"/>
    <dgm:cxn modelId="{5662EAC3-2E4B-4A7B-9326-0EFB9D98DBC3}" type="presParOf" srcId="{87805D1C-0C3E-41DD-AEBC-75B266A52710}" destId="{F592F0C3-8F83-4104-8C1B-FB1E2490F9EE}" srcOrd="2" destOrd="0" presId="urn:microsoft.com/office/officeart/2008/layout/VerticalCurvedList"/>
    <dgm:cxn modelId="{84624989-B6B5-4BCB-A4AD-132080353BCB}" type="presParOf" srcId="{87805D1C-0C3E-41DD-AEBC-75B266A52710}" destId="{B31BCEB7-D935-453D-A4AE-59EADCD536DC}" srcOrd="3" destOrd="0" presId="urn:microsoft.com/office/officeart/2008/layout/VerticalCurvedList"/>
    <dgm:cxn modelId="{627F99E0-705D-4771-8EF9-CD54182C662B}" type="presParOf" srcId="{F0ECB311-C9C2-41CE-A416-F9FE323B2CBE}" destId="{B010FBFE-7803-4CDB-BE6E-991E80F13287}" srcOrd="1" destOrd="0" presId="urn:microsoft.com/office/officeart/2008/layout/VerticalCurvedList"/>
    <dgm:cxn modelId="{C1C6B6F4-2548-4025-925E-9D30A961AD55}" type="presParOf" srcId="{F0ECB311-C9C2-41CE-A416-F9FE323B2CBE}" destId="{F9BE8126-82A4-4877-856A-D69C8C203FB1}" srcOrd="2" destOrd="0" presId="urn:microsoft.com/office/officeart/2008/layout/VerticalCurvedList"/>
    <dgm:cxn modelId="{31CE27B2-73E9-4809-A122-9E2AF4F14410}" type="presParOf" srcId="{F9BE8126-82A4-4877-856A-D69C8C203FB1}" destId="{54946A68-D0B9-472B-9675-66224FB5766D}" srcOrd="0" destOrd="0" presId="urn:microsoft.com/office/officeart/2008/layout/VerticalCurvedList"/>
    <dgm:cxn modelId="{9770731D-7FC6-4921-89EF-A4FE1E6E8FEB}" type="presParOf" srcId="{F0ECB311-C9C2-41CE-A416-F9FE323B2CBE}" destId="{8C7E80EA-9443-47EF-80A5-125A1C49EE7C}" srcOrd="3" destOrd="0" presId="urn:microsoft.com/office/officeart/2008/layout/VerticalCurvedList"/>
    <dgm:cxn modelId="{DE266798-E5FC-4A5A-A47A-7F1E00231D99}" type="presParOf" srcId="{F0ECB311-C9C2-41CE-A416-F9FE323B2CBE}" destId="{524D98E9-1160-4A9F-BB53-7C1DCF1E0E1C}" srcOrd="4" destOrd="0" presId="urn:microsoft.com/office/officeart/2008/layout/VerticalCurvedList"/>
    <dgm:cxn modelId="{185E22D4-4C33-4AF8-82C7-DC4D6CC7E2FB}" type="presParOf" srcId="{524D98E9-1160-4A9F-BB53-7C1DCF1E0E1C}" destId="{8AB4E402-D5FA-4B36-9841-34A9C6D33028}" srcOrd="0" destOrd="0" presId="urn:microsoft.com/office/officeart/2008/layout/VerticalCurvedList"/>
    <dgm:cxn modelId="{58E2CB02-163F-4DCD-8A24-3890E2876EBD}" type="presParOf" srcId="{F0ECB311-C9C2-41CE-A416-F9FE323B2CBE}" destId="{C4D51C4C-20FF-40CA-A16C-DACA5EBD1E3A}" srcOrd="5" destOrd="0" presId="urn:microsoft.com/office/officeart/2008/layout/VerticalCurvedList"/>
    <dgm:cxn modelId="{BDD2AC1B-2A8B-4394-BC6F-72126AD4B92D}" type="presParOf" srcId="{F0ECB311-C9C2-41CE-A416-F9FE323B2CBE}" destId="{9EFEA0AC-5697-47AF-8D17-9D21D94EEFA9}" srcOrd="6" destOrd="0" presId="urn:microsoft.com/office/officeart/2008/layout/VerticalCurvedList"/>
    <dgm:cxn modelId="{4B5E2D15-CDC9-460A-8AEE-C48513B3F141}" type="presParOf" srcId="{9EFEA0AC-5697-47AF-8D17-9D21D94EEFA9}" destId="{74B08641-8BC5-4BB3-98E7-B7C86715ABBC}" srcOrd="0" destOrd="0" presId="urn:microsoft.com/office/officeart/2008/layout/VerticalCurvedList"/>
    <dgm:cxn modelId="{EA3430D9-31C6-4F56-AB1E-0A28382B7C36}" type="presParOf" srcId="{F0ECB311-C9C2-41CE-A416-F9FE323B2CBE}" destId="{02D599B0-EC38-4C83-BB30-19D15A2D73A4}" srcOrd="7" destOrd="0" presId="urn:microsoft.com/office/officeart/2008/layout/VerticalCurvedList"/>
    <dgm:cxn modelId="{286FB706-2D87-4A0F-9948-463E0EC862FE}" type="presParOf" srcId="{F0ECB311-C9C2-41CE-A416-F9FE323B2CBE}" destId="{2748A702-7D5E-4476-B79C-1921FA52E081}" srcOrd="8" destOrd="0" presId="urn:microsoft.com/office/officeart/2008/layout/VerticalCurvedList"/>
    <dgm:cxn modelId="{B072D84D-E431-47A4-8FB5-3D4637D2172A}" type="presParOf" srcId="{2748A702-7D5E-4476-B79C-1921FA52E081}" destId="{A561EDFC-5898-4D1F-B6D8-ADE39A063695}" srcOrd="0" destOrd="0" presId="urn:microsoft.com/office/officeart/2008/layout/VerticalCurvedList"/>
    <dgm:cxn modelId="{CADF390D-897F-4A8E-99B5-DEC46FFFC1CB}" type="presParOf" srcId="{F0ECB311-C9C2-41CE-A416-F9FE323B2CBE}" destId="{1C5E36DA-11FC-447E-8882-C970B946926E}" srcOrd="9" destOrd="0" presId="urn:microsoft.com/office/officeart/2008/layout/VerticalCurvedList"/>
    <dgm:cxn modelId="{3394A6C6-7C5E-4234-BB65-1C3112F9E923}" type="presParOf" srcId="{F0ECB311-C9C2-41CE-A416-F9FE323B2CBE}" destId="{FBC5D316-DDBF-4401-A484-282718145BB6}" srcOrd="10" destOrd="0" presId="urn:microsoft.com/office/officeart/2008/layout/VerticalCurvedList"/>
    <dgm:cxn modelId="{77C0D8A5-4652-411F-A701-F1E9BF2088DA}" type="presParOf" srcId="{FBC5D316-DDBF-4401-A484-282718145BB6}" destId="{B24D6D2E-9EFF-4192-9D72-ECEC4F820B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5099F-4435-49A2-99F0-7F0FDD4830E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0FBFE-7803-4CDB-BE6E-991E80F13287}">
      <dsp:nvSpPr>
        <dsp:cNvPr id="0" name=""/>
        <dsp:cNvSpPr/>
      </dsp:nvSpPr>
      <dsp:spPr>
        <a:xfrm>
          <a:off x="380724" y="251339"/>
          <a:ext cx="2849278" cy="50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FDA</a:t>
          </a:r>
          <a:endParaRPr lang="en-US" sz="2400" kern="1200" dirty="0"/>
        </a:p>
      </dsp:txBody>
      <dsp:txXfrm>
        <a:off x="380724" y="251339"/>
        <a:ext cx="2849278" cy="503001"/>
      </dsp:txXfrm>
    </dsp:sp>
    <dsp:sp modelId="{54946A68-D0B9-472B-9675-66224FB5766D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E80EA-9443-47EF-80A5-125A1C49EE7C}">
      <dsp:nvSpPr>
        <dsp:cNvPr id="0" name=""/>
        <dsp:cNvSpPr/>
      </dsp:nvSpPr>
      <dsp:spPr>
        <a:xfrm>
          <a:off x="741160" y="1005600"/>
          <a:ext cx="2488841" cy="503001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smtClean="0"/>
            <a:t>Manufacturer</a:t>
          </a:r>
          <a:endParaRPr lang="en-US" sz="2400" b="0" kern="1200" dirty="0"/>
        </a:p>
      </dsp:txBody>
      <dsp:txXfrm>
        <a:off x="741160" y="1005600"/>
        <a:ext cx="2488841" cy="503001"/>
      </dsp:txXfrm>
    </dsp:sp>
    <dsp:sp modelId="{8AB4E402-D5FA-4B36-9841-34A9C6D33028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51C4C-20FF-40CA-A16C-DACA5EBD1E3A}">
      <dsp:nvSpPr>
        <dsp:cNvPr id="0" name=""/>
        <dsp:cNvSpPr/>
      </dsp:nvSpPr>
      <dsp:spPr>
        <a:xfrm>
          <a:off x="851785" y="1759861"/>
          <a:ext cx="2378217" cy="50300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Distributor</a:t>
          </a:r>
          <a:endParaRPr lang="en-US" sz="2400" kern="1200" dirty="0"/>
        </a:p>
      </dsp:txBody>
      <dsp:txXfrm>
        <a:off x="851785" y="1759861"/>
        <a:ext cx="2378217" cy="503001"/>
      </dsp:txXfrm>
    </dsp:sp>
    <dsp:sp modelId="{74B08641-8BC5-4BB3-98E7-B7C86715ABBC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599B0-EC38-4C83-BB30-19D15A2D73A4}">
      <dsp:nvSpPr>
        <dsp:cNvPr id="0" name=""/>
        <dsp:cNvSpPr/>
      </dsp:nvSpPr>
      <dsp:spPr>
        <a:xfrm>
          <a:off x="741160" y="2514122"/>
          <a:ext cx="2488841" cy="503001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Distributor</a:t>
          </a:r>
          <a:endParaRPr lang="en-US" sz="2400" kern="1200" dirty="0"/>
        </a:p>
      </dsp:txBody>
      <dsp:txXfrm>
        <a:off x="741160" y="2514122"/>
        <a:ext cx="2488841" cy="503001"/>
      </dsp:txXfrm>
    </dsp:sp>
    <dsp:sp modelId="{A561EDFC-5898-4D1F-B6D8-ADE39A063695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E36DA-11FC-447E-8882-C970B946926E}">
      <dsp:nvSpPr>
        <dsp:cNvPr id="0" name=""/>
        <dsp:cNvSpPr/>
      </dsp:nvSpPr>
      <dsp:spPr>
        <a:xfrm>
          <a:off x="380724" y="3268383"/>
          <a:ext cx="2849278" cy="50300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Patient</a:t>
          </a:r>
          <a:endParaRPr lang="en-US" sz="2400" kern="1200" dirty="0"/>
        </a:p>
      </dsp:txBody>
      <dsp:txXfrm>
        <a:off x="380724" y="3268383"/>
        <a:ext cx="2849278" cy="503001"/>
      </dsp:txXfrm>
    </dsp:sp>
    <dsp:sp modelId="{B24D6D2E-9EFF-4192-9D72-ECEC4F820B13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5099F-4435-49A2-99F0-7F0FDD4830E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0FBFE-7803-4CDB-BE6E-991E80F13287}">
      <dsp:nvSpPr>
        <dsp:cNvPr id="0" name=""/>
        <dsp:cNvSpPr/>
      </dsp:nvSpPr>
      <dsp:spPr>
        <a:xfrm>
          <a:off x="380724" y="251339"/>
          <a:ext cx="2849278" cy="50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FDA</a:t>
          </a:r>
          <a:endParaRPr lang="en-US" sz="2400" kern="1200" dirty="0"/>
        </a:p>
      </dsp:txBody>
      <dsp:txXfrm>
        <a:off x="380724" y="251339"/>
        <a:ext cx="2849278" cy="503001"/>
      </dsp:txXfrm>
    </dsp:sp>
    <dsp:sp modelId="{54946A68-D0B9-472B-9675-66224FB5766D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E80EA-9443-47EF-80A5-125A1C49EE7C}">
      <dsp:nvSpPr>
        <dsp:cNvPr id="0" name=""/>
        <dsp:cNvSpPr/>
      </dsp:nvSpPr>
      <dsp:spPr>
        <a:xfrm>
          <a:off x="741160" y="1005600"/>
          <a:ext cx="2488841" cy="503001"/>
        </a:xfrm>
        <a:prstGeom prst="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kern="1200" dirty="0" smtClean="0"/>
            <a:t>Manufacturer</a:t>
          </a:r>
          <a:endParaRPr lang="en-US" sz="2400" b="0" kern="1200" dirty="0"/>
        </a:p>
      </dsp:txBody>
      <dsp:txXfrm>
        <a:off x="741160" y="1005600"/>
        <a:ext cx="2488841" cy="503001"/>
      </dsp:txXfrm>
    </dsp:sp>
    <dsp:sp modelId="{8AB4E402-D5FA-4B36-9841-34A9C6D33028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51C4C-20FF-40CA-A16C-DACA5EBD1E3A}">
      <dsp:nvSpPr>
        <dsp:cNvPr id="0" name=""/>
        <dsp:cNvSpPr/>
      </dsp:nvSpPr>
      <dsp:spPr>
        <a:xfrm>
          <a:off x="851785" y="1759861"/>
          <a:ext cx="2378217" cy="50300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Distributor</a:t>
          </a:r>
          <a:endParaRPr lang="en-US" sz="2400" kern="1200" dirty="0"/>
        </a:p>
      </dsp:txBody>
      <dsp:txXfrm>
        <a:off x="851785" y="1759861"/>
        <a:ext cx="2378217" cy="503001"/>
      </dsp:txXfrm>
    </dsp:sp>
    <dsp:sp modelId="{74B08641-8BC5-4BB3-98E7-B7C86715ABBC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599B0-EC38-4C83-BB30-19D15A2D73A4}">
      <dsp:nvSpPr>
        <dsp:cNvPr id="0" name=""/>
        <dsp:cNvSpPr/>
      </dsp:nvSpPr>
      <dsp:spPr>
        <a:xfrm>
          <a:off x="741160" y="2514122"/>
          <a:ext cx="2488841" cy="503001"/>
        </a:xfrm>
        <a:prstGeom prst="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Distributor</a:t>
          </a:r>
          <a:endParaRPr lang="en-US" sz="2400" kern="1200" dirty="0"/>
        </a:p>
      </dsp:txBody>
      <dsp:txXfrm>
        <a:off x="741160" y="2514122"/>
        <a:ext cx="2488841" cy="503001"/>
      </dsp:txXfrm>
    </dsp:sp>
    <dsp:sp modelId="{A561EDFC-5898-4D1F-B6D8-ADE39A063695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E36DA-11FC-447E-8882-C970B946926E}">
      <dsp:nvSpPr>
        <dsp:cNvPr id="0" name=""/>
        <dsp:cNvSpPr/>
      </dsp:nvSpPr>
      <dsp:spPr>
        <a:xfrm>
          <a:off x="380724" y="3268383"/>
          <a:ext cx="2849278" cy="50300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Patient</a:t>
          </a:r>
          <a:endParaRPr lang="en-US" sz="2400" kern="1200" dirty="0"/>
        </a:p>
      </dsp:txBody>
      <dsp:txXfrm>
        <a:off x="380724" y="3268383"/>
        <a:ext cx="2849278" cy="503001"/>
      </dsp:txXfrm>
    </dsp:sp>
    <dsp:sp modelId="{B24D6D2E-9EFF-4192-9D72-ECEC4F820B13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E88F4-242B-4F44-B432-EDFBF79B6023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BD62-35F1-4991-BC25-3E3061FC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BD62-35F1-4991-BC25-3E3061FC40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BD62-35F1-4991-BC25-3E3061FC40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BC51-341F-4D6C-B53E-E646F7FD46A9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505D-F0A7-454A-AE9D-D8762DCCD85E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444D-CB23-4B0A-A5F6-030530028F61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FD6E-67FC-4D43-A29D-71A5904395F1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EFB8-59EB-4B8F-944A-220EC48B938C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0816-34E2-4F8F-80B2-8A3707F7EEBF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A2C3-D748-4F66-8295-D50342CF04D7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7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715E-85ED-479C-98CD-53741335F77F}" type="datetime1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2FE-E631-4160-91A7-A44659CE2268}" type="datetime1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F6AB-6A4B-4F9C-9807-C7E134A46154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1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F999-AA0D-487F-A3C7-0A52558592BF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1ED5-D776-4C79-AFF6-7CA880D0EB4B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9895-9684-4631-B952-A727BE7D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gpo.gov/fdsys/browse/collectionCfr.action?selectedYearFrom=2017&amp;go=Go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atarajan1.c@outlook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INTRO TO BLOCKCHAIN AND </a:t>
            </a:r>
            <a:r>
              <a:rPr lang="en-GB" dirty="0" smtClean="0"/>
              <a:t>HYPERLEDGER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535480"/>
          </a:xfrm>
        </p:spPr>
        <p:txBody>
          <a:bodyPr/>
          <a:lstStyle/>
          <a:p>
            <a:r>
              <a:rPr lang="en-GB" dirty="0"/>
              <a:t>REGULATION RESEARCH &amp; </a:t>
            </a:r>
            <a:r>
              <a:rPr lang="en-GB" dirty="0" smtClean="0"/>
              <a:t>IMPLEMENTATION - challenge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Natarajan Chandrasekhar [natarajan1.c@outlook.com]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00051" y="5344041"/>
            <a:ext cx="10374313" cy="329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USE CASE: </a:t>
            </a:r>
            <a:r>
              <a:rPr lang="en-GB" b="1" dirty="0"/>
              <a:t>MEDICAL DEVICE TRACKING REQUIREMENTS AS PER [21 CFR Part 821]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Selected Use Case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Regulation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Stakeholders - </a:t>
            </a:r>
            <a:r>
              <a:rPr lang="en-GB" dirty="0"/>
              <a:t>O</a:t>
            </a:r>
            <a:r>
              <a:rPr lang="en-GB" dirty="0" smtClean="0"/>
              <a:t>bligations </a:t>
            </a:r>
            <a:r>
              <a:rPr lang="en-GB" dirty="0"/>
              <a:t>&amp; R</a:t>
            </a:r>
            <a:r>
              <a:rPr lang="en-GB" dirty="0" smtClean="0"/>
              <a:t>esponsibilities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Solution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Model: Participants, Assets &amp; Transactions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Implementation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Tools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Code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Demo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Video/Prototype Walkthrough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" y="248503"/>
            <a:ext cx="10058400" cy="1010239"/>
          </a:xfrm>
        </p:spPr>
        <p:txBody>
          <a:bodyPr>
            <a:normAutofit/>
          </a:bodyPr>
          <a:lstStyle/>
          <a:p>
            <a:r>
              <a:rPr lang="en-GB" dirty="0" smtClean="0"/>
              <a:t>Selected Use Case for this </a:t>
            </a:r>
            <a:r>
              <a:rPr lang="en-GB" dirty="0" smtClean="0"/>
              <a:t>challenge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371156"/>
              </p:ext>
            </p:extLst>
          </p:nvPr>
        </p:nvGraphicFramePr>
        <p:xfrm>
          <a:off x="8670176" y="1639742"/>
          <a:ext cx="32845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Natarajan Chandrasekhar [natarajan1.c@outlook.com]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61437" y="2185051"/>
            <a:ext cx="1645282" cy="1130300"/>
            <a:chOff x="7295517" y="2866072"/>
            <a:chExt cx="1645282" cy="1130300"/>
          </a:xfrm>
        </p:grpSpPr>
        <p:sp>
          <p:nvSpPr>
            <p:cNvPr id="7" name="Rounded Rectangle 6"/>
            <p:cNvSpPr/>
            <p:nvPr/>
          </p:nvSpPr>
          <p:spPr>
            <a:xfrm>
              <a:off x="7295517" y="2866072"/>
              <a:ext cx="1645282" cy="11303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endParaRPr lang="en-GB" dirty="0" smtClean="0"/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Medical Device</a:t>
              </a:r>
            </a:p>
            <a:p>
              <a:pPr algn="ctr"/>
              <a:endParaRPr lang="en-US" dirty="0"/>
            </a:p>
          </p:txBody>
        </p:sp>
        <p:sp>
          <p:nvSpPr>
            <p:cNvPr id="6" name="Cross 5"/>
            <p:cNvSpPr/>
            <p:nvPr/>
          </p:nvSpPr>
          <p:spPr>
            <a:xfrm>
              <a:off x="7847263" y="3024822"/>
              <a:ext cx="413454" cy="406400"/>
            </a:xfrm>
            <a:prstGeom prst="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4664" y="3400355"/>
            <a:ext cx="19304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</a:p>
          <a:p>
            <a:endParaRPr lang="en-GB" sz="200" b="1" dirty="0" smtClean="0"/>
          </a:p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Single Use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Heart valve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Pacemaker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Pulse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generator</a:t>
            </a:r>
          </a:p>
          <a:p>
            <a:endParaRPr lang="en-US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Multiple Use Device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Defibrillator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Monitor, breathing frequency</a:t>
            </a:r>
            <a:r>
              <a:rPr lang="en-GB" sz="10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endParaRPr lang="en-GB" sz="10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9263" y="4793458"/>
            <a:ext cx="6294149" cy="1572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GB" sz="1600" u="sng" dirty="0">
                <a:solidFill>
                  <a:schemeClr val="bg1">
                    <a:lumMod val="50000"/>
                  </a:schemeClr>
                </a:solidFill>
              </a:rPr>
              <a:t>Code of Federal </a:t>
            </a:r>
            <a:r>
              <a:rPr lang="en-GB" sz="1600" u="sng" dirty="0" smtClean="0">
                <a:solidFill>
                  <a:schemeClr val="bg1">
                    <a:lumMod val="50000"/>
                  </a:schemeClr>
                </a:solidFill>
              </a:rPr>
              <a:t>Regulations Reference: </a:t>
            </a:r>
          </a:p>
          <a:p>
            <a:pPr marL="292608" lvl="1" indent="0">
              <a:buNone/>
            </a:pPr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CFR Part 821	: 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</a:rPr>
              <a:t>MEDICAL DEVICE TRACKING </a:t>
            </a:r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endParaRPr lang="en-GB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92608" lvl="1" indent="0">
              <a:buNone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Title 21		: FOOD AND DRUGS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Chapter 1		: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FOOD AND DRUG ADMINISTRATION  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		  (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DEPARTMENT OF HEALTH AND HUMAN SERVICES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Sub-Chapter H	: MEDICAL DEVICES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GB" sz="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GB" sz="500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GB" sz="1400" dirty="0" smtClean="0"/>
              <a:t>Source: </a:t>
            </a:r>
            <a:r>
              <a:rPr lang="en-GB" sz="1400" dirty="0"/>
              <a:t> </a:t>
            </a:r>
            <a:r>
              <a:rPr lang="en-GB" sz="1200" dirty="0" smtClean="0">
                <a:hlinkClick r:id="rId7"/>
              </a:rPr>
              <a:t>https</a:t>
            </a:r>
            <a:r>
              <a:rPr lang="en-GB" sz="1200" dirty="0">
                <a:hlinkClick r:id="rId7"/>
              </a:rPr>
              <a:t>://www.gpo.gov/fdsys/browse/collectionCfr.action?selectedYearFrom=2017&amp;go=Go</a:t>
            </a:r>
            <a:endParaRPr lang="en-US" sz="1200" dirty="0"/>
          </a:p>
          <a:p>
            <a:endParaRPr lang="en-GB" sz="16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69822" y="1308355"/>
            <a:ext cx="6503590" cy="3421999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b="1" dirty="0" smtClean="0"/>
              <a:t>USE CASE: MEDICAL </a:t>
            </a:r>
            <a:r>
              <a:rPr lang="en-GB" sz="1500" b="1" dirty="0"/>
              <a:t>DEVICE TRACKING </a:t>
            </a:r>
            <a:r>
              <a:rPr lang="en-GB" sz="1500" b="1" dirty="0" smtClean="0"/>
              <a:t>REQUIREMENTS AS PER </a:t>
            </a:r>
            <a:r>
              <a:rPr lang="en-GB" sz="1500" b="1" dirty="0"/>
              <a:t>[21 CFR Part 821</a:t>
            </a:r>
            <a:r>
              <a:rPr lang="en-GB" sz="1500" b="1" dirty="0" smtClean="0"/>
              <a:t>]</a:t>
            </a:r>
            <a:r>
              <a:rPr lang="en-GB" sz="1500" dirty="0" smtClean="0"/>
              <a:t> </a:t>
            </a:r>
            <a:endParaRPr lang="en-GB" sz="1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500" dirty="0" smtClean="0"/>
              <a:t>  Manufacturers are </a:t>
            </a:r>
            <a:r>
              <a:rPr lang="en-GB" sz="1500" dirty="0"/>
              <a:t>required </a:t>
            </a:r>
            <a:r>
              <a:rPr lang="en-GB" sz="1500" dirty="0" smtClean="0"/>
              <a:t>to: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500" b="1" u="sng" dirty="0" smtClean="0"/>
              <a:t>Track</a:t>
            </a:r>
            <a:r>
              <a:rPr lang="en-GB" sz="1500" dirty="0" smtClean="0"/>
              <a:t> </a:t>
            </a:r>
            <a:r>
              <a:rPr lang="en-GB" sz="1500" dirty="0"/>
              <a:t>certain </a:t>
            </a:r>
            <a:r>
              <a:rPr lang="en-GB" sz="1500" dirty="0" smtClean="0"/>
              <a:t>devices from </a:t>
            </a:r>
            <a:r>
              <a:rPr lang="en-GB" sz="1500" dirty="0"/>
              <a:t>their </a:t>
            </a:r>
            <a:r>
              <a:rPr lang="en-GB" sz="1500" dirty="0" smtClean="0"/>
              <a:t>manufacture facility through </a:t>
            </a:r>
            <a:r>
              <a:rPr lang="en-GB" sz="1500" dirty="0"/>
              <a:t>the distribution </a:t>
            </a:r>
            <a:r>
              <a:rPr lang="en-GB" sz="1500" dirty="0" smtClean="0"/>
              <a:t>chain up to patient level </a:t>
            </a:r>
            <a:r>
              <a:rPr lang="en-GB" sz="1500" dirty="0"/>
              <a:t>when they receive an order from </a:t>
            </a:r>
            <a:r>
              <a:rPr lang="en-GB" sz="1500" dirty="0" smtClean="0"/>
              <a:t>the (FDA) </a:t>
            </a:r>
            <a:r>
              <a:rPr lang="en-GB" sz="1500" dirty="0"/>
              <a:t>agency to implement a </a:t>
            </a:r>
            <a:r>
              <a:rPr lang="en-GB" sz="1500" dirty="0" smtClean="0"/>
              <a:t>tracking </a:t>
            </a:r>
            <a:r>
              <a:rPr lang="en-GB" sz="1500" dirty="0"/>
              <a:t>system for a certain type </a:t>
            </a:r>
            <a:r>
              <a:rPr lang="en-GB" sz="1500" dirty="0" smtClean="0"/>
              <a:t>of </a:t>
            </a:r>
            <a:r>
              <a:rPr lang="en-GB" sz="1500" dirty="0"/>
              <a:t>(class II &amp; III)</a:t>
            </a:r>
            <a:r>
              <a:rPr lang="en-GB" sz="1500" dirty="0" smtClean="0"/>
              <a:t> medical device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500" b="1" u="sng" dirty="0"/>
              <a:t>Report</a:t>
            </a:r>
            <a:r>
              <a:rPr lang="en-GB" sz="1500" b="1" dirty="0"/>
              <a:t> </a:t>
            </a:r>
            <a:r>
              <a:rPr lang="en-GB" sz="1500" dirty="0"/>
              <a:t>critical information about the location of a tracked device within a short time frame. Manufacturers will </a:t>
            </a:r>
            <a:r>
              <a:rPr lang="en-GB" sz="1500" dirty="0" smtClean="0"/>
              <a:t>have 3 working </a:t>
            </a:r>
            <a:r>
              <a:rPr lang="en-GB" sz="1500" dirty="0"/>
              <a:t>days to provide critical information about devices that have not yet been distributed to a patient and 10 working days </a:t>
            </a:r>
            <a:r>
              <a:rPr lang="en-GB" sz="1500" dirty="0" smtClean="0"/>
              <a:t>for devices </a:t>
            </a:r>
            <a:r>
              <a:rPr lang="en-GB" sz="1500" dirty="0"/>
              <a:t>that have been distributed to </a:t>
            </a:r>
            <a:r>
              <a:rPr lang="en-GB" sz="1500" dirty="0" smtClean="0"/>
              <a:t>patients</a:t>
            </a:r>
            <a:endParaRPr lang="en-GB" sz="15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1500" b="1" u="sng" dirty="0" smtClean="0"/>
              <a:t>Audit</a:t>
            </a:r>
            <a:r>
              <a:rPr lang="en-GB" sz="1500" dirty="0"/>
              <a:t> </a:t>
            </a:r>
            <a:r>
              <a:rPr lang="en-GB" sz="1500" dirty="0" smtClean="0"/>
              <a:t>periodically verify </a:t>
            </a:r>
            <a:r>
              <a:rPr lang="en-GB" sz="1500" dirty="0"/>
              <a:t>that the tracking method actually works and that the information collected is </a:t>
            </a:r>
            <a:r>
              <a:rPr lang="en-GB" sz="1500" dirty="0" smtClean="0"/>
              <a:t>accurate</a:t>
            </a:r>
            <a:r>
              <a:rPr lang="en-GB" sz="1500" b="1" dirty="0" smtClean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500" dirty="0" smtClean="0"/>
              <a:t> Effective </a:t>
            </a:r>
            <a:r>
              <a:rPr lang="en-GB" sz="1500" dirty="0"/>
              <a:t>tracking of devices from the manufacturing facility, through the distributor network and, ultimately, to the patient is necessary for the effectiveness of remedies prescribed by </a:t>
            </a:r>
            <a:r>
              <a:rPr lang="en-GB" sz="1500" dirty="0" smtClean="0"/>
              <a:t>the agency (FDA), </a:t>
            </a:r>
            <a:r>
              <a:rPr lang="en-GB" sz="1500" dirty="0"/>
              <a:t>such </a:t>
            </a:r>
            <a:r>
              <a:rPr lang="en-GB" sz="1500" dirty="0" smtClean="0"/>
              <a:t>as: patient </a:t>
            </a:r>
            <a:r>
              <a:rPr lang="en-GB" sz="1500" dirty="0"/>
              <a:t>notification </a:t>
            </a:r>
            <a:r>
              <a:rPr lang="en-GB" sz="1500" dirty="0" smtClean="0"/>
              <a:t>(or)  device recall</a:t>
            </a:r>
            <a:endParaRPr lang="en-GB" sz="16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400" dirty="0"/>
          </a:p>
          <a:p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917424" y="1524000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69" y="-116155"/>
            <a:ext cx="10058400" cy="1010239"/>
          </a:xfrm>
        </p:spPr>
        <p:txBody>
          <a:bodyPr>
            <a:normAutofit/>
          </a:bodyPr>
          <a:lstStyle/>
          <a:p>
            <a:r>
              <a:rPr lang="en-GB" dirty="0" smtClean="0"/>
              <a:t>Selected Use Case for this </a:t>
            </a:r>
            <a:r>
              <a:rPr lang="en-GB" dirty="0" smtClean="0"/>
              <a:t>challenge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371156"/>
              </p:ext>
            </p:extLst>
          </p:nvPr>
        </p:nvGraphicFramePr>
        <p:xfrm>
          <a:off x="8670176" y="1639742"/>
          <a:ext cx="32845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Natarajan Chandrasekhar [natarajan1.c@outlook.com]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61437" y="2185051"/>
            <a:ext cx="1645282" cy="1130300"/>
            <a:chOff x="7295517" y="2866072"/>
            <a:chExt cx="1645282" cy="1130300"/>
          </a:xfrm>
        </p:grpSpPr>
        <p:sp>
          <p:nvSpPr>
            <p:cNvPr id="7" name="Rounded Rectangle 6"/>
            <p:cNvSpPr/>
            <p:nvPr/>
          </p:nvSpPr>
          <p:spPr>
            <a:xfrm>
              <a:off x="7295517" y="2866072"/>
              <a:ext cx="1645282" cy="11303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endParaRPr lang="en-GB" dirty="0" smtClean="0"/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Medical Device</a:t>
              </a:r>
            </a:p>
            <a:p>
              <a:pPr algn="ctr"/>
              <a:endParaRPr lang="en-US" dirty="0"/>
            </a:p>
          </p:txBody>
        </p:sp>
        <p:sp>
          <p:nvSpPr>
            <p:cNvPr id="6" name="Cross 5"/>
            <p:cNvSpPr/>
            <p:nvPr/>
          </p:nvSpPr>
          <p:spPr>
            <a:xfrm>
              <a:off x="7847263" y="3024822"/>
              <a:ext cx="413454" cy="406400"/>
            </a:xfrm>
            <a:prstGeom prst="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4664" y="3400355"/>
            <a:ext cx="19304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</a:p>
          <a:p>
            <a:endParaRPr lang="en-GB" sz="200" b="1" dirty="0" smtClean="0"/>
          </a:p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Single Use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Heart valve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Pacemaker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Pulse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generator</a:t>
            </a:r>
          </a:p>
          <a:p>
            <a:endParaRPr lang="en-US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Multiple Use Device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Defibrillator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Monitor, breathing frequency</a:t>
            </a:r>
            <a:r>
              <a:rPr lang="en-GB" sz="10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endParaRPr lang="en-GB" sz="10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917424" y="1524000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711" y="947063"/>
            <a:ext cx="62101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MEDICAL DEVICE TRACKING REQUIREMENTS – Stakeholders, Obligations &amp; Responsibilities</a:t>
            </a:r>
          </a:p>
          <a:p>
            <a:pPr algn="just"/>
            <a:endParaRPr lang="en-GB" sz="1200" b="1" dirty="0"/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GB" sz="1200" b="1" dirty="0" smtClean="0"/>
              <a:t>FDA</a:t>
            </a:r>
            <a:endParaRPr lang="en-US" sz="1200" b="1" dirty="0" smtClean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Issue device tracking order to manufacturer</a:t>
            </a:r>
            <a:endParaRPr lang="en-US" sz="1200" dirty="0" smtClean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Order critical information from manufacturer about the location of a tracked device</a:t>
            </a:r>
            <a:endParaRPr lang="en-US" sz="1200" dirty="0" smtClean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Order mandatory recalls and require notification of health professionals and patients</a:t>
            </a:r>
          </a:p>
          <a:p>
            <a:pPr lvl="1" algn="just"/>
            <a:endParaRPr lang="en-US" sz="1200" dirty="0" smtClean="0"/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GB" sz="1200" b="1" dirty="0" smtClean="0"/>
              <a:t>Manufacturer</a:t>
            </a:r>
            <a:endParaRPr lang="en-US" sz="1200" b="1" dirty="0" smtClean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Adopt a device tracking method to ensure traceability from the device manufacturing facility, through the distribution network to the patient.</a:t>
            </a:r>
            <a:endParaRPr lang="en-US" sz="1200" dirty="0" smtClean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Ensure that the tracking system works</a:t>
            </a:r>
            <a:endParaRPr lang="en-US" sz="1200" dirty="0" smtClean="0"/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On demand report to FDA of critical information of a tracked device:</a:t>
            </a:r>
            <a:endParaRPr lang="en-US" sz="1200" dirty="0" smtClean="0"/>
          </a:p>
          <a:p>
            <a:pPr marL="1085850" lvl="2" indent="-171450" algn="just">
              <a:buFont typeface="Courier New" panose="02070309020205020404" pitchFamily="49" charset="0"/>
              <a:buChar char="o"/>
            </a:pPr>
            <a:r>
              <a:rPr lang="en-GB" sz="1200" dirty="0" smtClean="0"/>
              <a:t>Within 3 days - </a:t>
            </a:r>
            <a:r>
              <a:rPr lang="en-US" sz="1200" dirty="0" smtClean="0"/>
              <a:t>prior </a:t>
            </a:r>
            <a:r>
              <a:rPr lang="en-GB" sz="1200" dirty="0" smtClean="0"/>
              <a:t>to the distribution of a tracked device </a:t>
            </a:r>
            <a:r>
              <a:rPr lang="en-US" sz="1200" dirty="0" smtClean="0"/>
              <a:t>to a patient: the Unique Device Identifier (UDI)</a:t>
            </a:r>
            <a:r>
              <a:rPr lang="en-GB" sz="1200" dirty="0" smtClean="0"/>
              <a:t>, other device identifier details &amp; Distributor details.</a:t>
            </a:r>
            <a:endParaRPr lang="en-US" sz="1200" dirty="0" smtClean="0"/>
          </a:p>
          <a:p>
            <a:pPr marL="1085850" lvl="2" indent="-171450" algn="just">
              <a:buFont typeface="Courier New" panose="02070309020205020404" pitchFamily="49" charset="0"/>
              <a:buChar char="o"/>
            </a:pPr>
            <a:r>
              <a:rPr lang="en-GB" sz="1200" dirty="0" smtClean="0"/>
              <a:t>Within 10 days - after distribution to or implantation in a patient: </a:t>
            </a:r>
            <a:r>
              <a:rPr lang="en-US" sz="1200" dirty="0" smtClean="0"/>
              <a:t>the Unique Device Identifier (UDI)</a:t>
            </a:r>
            <a:r>
              <a:rPr lang="en-GB" sz="1200" dirty="0" smtClean="0"/>
              <a:t>, </a:t>
            </a:r>
            <a:r>
              <a:rPr lang="en-GB" sz="1200" dirty="0"/>
              <a:t>other device identifier details, </a:t>
            </a:r>
            <a:r>
              <a:rPr lang="en-GB" sz="1200" dirty="0" smtClean="0"/>
              <a:t>Final </a:t>
            </a:r>
            <a:r>
              <a:rPr lang="en-GB" sz="1200" dirty="0"/>
              <a:t>distributor </a:t>
            </a:r>
            <a:r>
              <a:rPr lang="en-GB" sz="1200" dirty="0" smtClean="0"/>
              <a:t>(physician) details </a:t>
            </a:r>
            <a:r>
              <a:rPr lang="en-GB" sz="1200" dirty="0"/>
              <a:t>&amp; Patient details</a:t>
            </a:r>
            <a:r>
              <a:rPr lang="en-GB" sz="1200" dirty="0" smtClean="0"/>
              <a:t>.</a:t>
            </a:r>
          </a:p>
          <a:p>
            <a:pPr lvl="2" algn="just"/>
            <a:endParaRPr lang="en-US" sz="1200" dirty="0"/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GB" sz="1200" b="1" dirty="0" smtClean="0"/>
              <a:t>Distributors &amp; Final Distributors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Promptly provide the manufacturer tracking the device with the following information: distributor contact details, device details, physician (final distributor) &amp; patient details </a:t>
            </a:r>
          </a:p>
          <a:p>
            <a:pPr lvl="0" algn="just"/>
            <a:endParaRPr lang="en-US" sz="1200" dirty="0" smtClean="0"/>
          </a:p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GB" sz="1200" b="1" dirty="0" smtClean="0"/>
              <a:t>Patient</a:t>
            </a:r>
          </a:p>
          <a:p>
            <a:pPr marL="628650" lvl="1" indent="-171450" algn="just">
              <a:buFont typeface="Wingdings" panose="05000000000000000000" pitchFamily="2" charset="2"/>
              <a:buChar char="§"/>
            </a:pPr>
            <a:r>
              <a:rPr lang="en-GB" sz="1200" dirty="0" smtClean="0"/>
              <a:t>Patient opt-in or opt-out to release personal information for tracking purposes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93959" y="3274219"/>
            <a:ext cx="1645282" cy="1130300"/>
            <a:chOff x="7295517" y="2866072"/>
            <a:chExt cx="1645282" cy="1130300"/>
          </a:xfrm>
        </p:grpSpPr>
        <p:sp>
          <p:nvSpPr>
            <p:cNvPr id="6" name="Rounded Rectangle 5"/>
            <p:cNvSpPr/>
            <p:nvPr/>
          </p:nvSpPr>
          <p:spPr>
            <a:xfrm>
              <a:off x="7295517" y="2866072"/>
              <a:ext cx="1645282" cy="11303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endParaRPr lang="en-GB" dirty="0" smtClean="0"/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Tracked </a:t>
              </a:r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Medical Device</a:t>
              </a:r>
            </a:p>
            <a:p>
              <a:pPr algn="ctr"/>
              <a:endParaRPr lang="en-US" dirty="0"/>
            </a:p>
          </p:txBody>
        </p:sp>
        <p:sp>
          <p:nvSpPr>
            <p:cNvPr id="7" name="Cross 6"/>
            <p:cNvSpPr/>
            <p:nvPr/>
          </p:nvSpPr>
          <p:spPr>
            <a:xfrm>
              <a:off x="7847263" y="3024822"/>
              <a:ext cx="413454" cy="406400"/>
            </a:xfrm>
            <a:prstGeom prst="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8200" y="1321356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Model: Participants, Assets &amp; Transactions</a:t>
            </a:r>
            <a:endParaRPr lang="en-US" b="1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308100" y="1931988"/>
            <a:ext cx="2209800" cy="6808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Manufacturer</a:t>
            </a:r>
            <a:endParaRPr lang="en-US" dirty="0"/>
          </a:p>
        </p:txBody>
      </p:sp>
      <p:sp>
        <p:nvSpPr>
          <p:cNvPr id="12" name="Flowchart: Terminator 11"/>
          <p:cNvSpPr/>
          <p:nvPr/>
        </p:nvSpPr>
        <p:spPr>
          <a:xfrm>
            <a:off x="1308100" y="5124450"/>
            <a:ext cx="2209800" cy="6808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Regulator</a:t>
            </a:r>
            <a:endParaRPr lang="en-US" dirty="0"/>
          </a:p>
        </p:txBody>
      </p:sp>
      <p:sp>
        <p:nvSpPr>
          <p:cNvPr id="13" name="Flowchart: Terminator 12"/>
          <p:cNvSpPr/>
          <p:nvPr/>
        </p:nvSpPr>
        <p:spPr>
          <a:xfrm>
            <a:off x="8318500" y="1931988"/>
            <a:ext cx="2209800" cy="6808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Distributor</a:t>
            </a:r>
            <a:endParaRPr lang="en-US" dirty="0"/>
          </a:p>
        </p:txBody>
      </p:sp>
      <p:sp>
        <p:nvSpPr>
          <p:cNvPr id="14" name="Flowchart: Terminator 13"/>
          <p:cNvSpPr/>
          <p:nvPr/>
        </p:nvSpPr>
        <p:spPr>
          <a:xfrm>
            <a:off x="8318500" y="3528219"/>
            <a:ext cx="2209800" cy="6808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Final Distributor</a:t>
            </a:r>
            <a:endParaRPr lang="en-US" dirty="0"/>
          </a:p>
        </p:txBody>
      </p:sp>
      <p:sp>
        <p:nvSpPr>
          <p:cNvPr id="15" name="Flowchart: Terminator 14"/>
          <p:cNvSpPr/>
          <p:nvPr/>
        </p:nvSpPr>
        <p:spPr>
          <a:xfrm>
            <a:off x="8318500" y="5124450"/>
            <a:ext cx="2209800" cy="6808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Patient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61884" y="3436938"/>
            <a:ext cx="1645282" cy="1130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Tracked Product</a:t>
            </a:r>
          </a:p>
          <a:p>
            <a:pPr algn="ctr"/>
            <a:endParaRPr lang="en-GB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GB" sz="16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46359" y="3426619"/>
            <a:ext cx="1645282" cy="1130300"/>
            <a:chOff x="7295517" y="2866072"/>
            <a:chExt cx="1645282" cy="1130300"/>
          </a:xfrm>
        </p:grpSpPr>
        <p:sp>
          <p:nvSpPr>
            <p:cNvPr id="19" name="Rounded Rectangle 18"/>
            <p:cNvSpPr/>
            <p:nvPr/>
          </p:nvSpPr>
          <p:spPr>
            <a:xfrm>
              <a:off x="7295517" y="2866072"/>
              <a:ext cx="1645282" cy="11303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endParaRPr lang="en-GB" dirty="0" smtClean="0"/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Tracked </a:t>
              </a:r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Medical Device</a:t>
              </a:r>
            </a:p>
            <a:p>
              <a:pPr algn="ctr"/>
              <a:endParaRPr lang="en-US" dirty="0"/>
            </a:p>
          </p:txBody>
        </p:sp>
        <p:sp>
          <p:nvSpPr>
            <p:cNvPr id="20" name="Cross 19"/>
            <p:cNvSpPr/>
            <p:nvPr/>
          </p:nvSpPr>
          <p:spPr>
            <a:xfrm>
              <a:off x="7847263" y="3024822"/>
              <a:ext cx="413454" cy="406400"/>
            </a:xfrm>
            <a:prstGeom prst="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98759" y="3579019"/>
            <a:ext cx="1645282" cy="1130300"/>
            <a:chOff x="7295517" y="2866072"/>
            <a:chExt cx="1645282" cy="1130300"/>
          </a:xfrm>
        </p:grpSpPr>
        <p:sp>
          <p:nvSpPr>
            <p:cNvPr id="22" name="Rounded Rectangle 21"/>
            <p:cNvSpPr/>
            <p:nvPr/>
          </p:nvSpPr>
          <p:spPr>
            <a:xfrm>
              <a:off x="7295517" y="2866072"/>
              <a:ext cx="1645282" cy="11303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endParaRPr lang="en-GB" dirty="0" smtClean="0"/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Tracked </a:t>
              </a:r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Medical Device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Cross 22"/>
            <p:cNvSpPr/>
            <p:nvPr/>
          </p:nvSpPr>
          <p:spPr>
            <a:xfrm>
              <a:off x="7847263" y="3024822"/>
              <a:ext cx="413454" cy="406400"/>
            </a:xfrm>
            <a:prstGeom prst="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51159" y="3731419"/>
            <a:ext cx="1645282" cy="1130300"/>
            <a:chOff x="7295517" y="2866072"/>
            <a:chExt cx="1645282" cy="1130300"/>
          </a:xfrm>
        </p:grpSpPr>
        <p:sp>
          <p:nvSpPr>
            <p:cNvPr id="25" name="Rounded Rectangle 24"/>
            <p:cNvSpPr/>
            <p:nvPr/>
          </p:nvSpPr>
          <p:spPr>
            <a:xfrm>
              <a:off x="7295517" y="2866072"/>
              <a:ext cx="1645282" cy="11303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 smtClean="0"/>
            </a:p>
            <a:p>
              <a:pPr algn="ctr"/>
              <a:endParaRPr lang="en-GB" dirty="0"/>
            </a:p>
            <a:p>
              <a:pPr algn="ctr"/>
              <a:endParaRPr lang="en-GB" sz="16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GB" sz="1600" b="1" dirty="0" smtClean="0">
                  <a:solidFill>
                    <a:schemeClr val="bg1">
                      <a:lumMod val="50000"/>
                    </a:schemeClr>
                  </a:solidFill>
                </a:rPr>
                <a:t>Medical Device</a:t>
              </a:r>
            </a:p>
            <a:p>
              <a:pPr algn="ctr"/>
              <a:endParaRPr lang="en-US" dirty="0"/>
            </a:p>
          </p:txBody>
        </p:sp>
        <p:sp>
          <p:nvSpPr>
            <p:cNvPr id="26" name="Cross 25"/>
            <p:cNvSpPr/>
            <p:nvPr/>
          </p:nvSpPr>
          <p:spPr>
            <a:xfrm>
              <a:off x="7847263" y="3024822"/>
              <a:ext cx="413454" cy="406400"/>
            </a:xfrm>
            <a:prstGeom prst="plu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483039" y="2663864"/>
            <a:ext cx="1410364" cy="104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193680">
            <a:off x="3618980" y="3024327"/>
            <a:ext cx="147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manufacture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942997" y="2681289"/>
            <a:ext cx="1408105" cy="8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606167">
            <a:off x="6834960" y="2840404"/>
            <a:ext cx="172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ccept</a:t>
            </a:r>
            <a:r>
              <a:rPr lang="en-GB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shipment</a:t>
            </a:r>
            <a:r>
              <a:rPr lang="en-GB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custody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5929" y="2095758"/>
            <a:ext cx="147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ship</a:t>
            </a:r>
            <a:r>
              <a:rPr lang="en-GB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devices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664304" y="2365435"/>
            <a:ext cx="448909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98000" y="2933700"/>
            <a:ext cx="0" cy="49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398000" y="4556919"/>
            <a:ext cx="0" cy="49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54182" y="2990354"/>
            <a:ext cx="147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istribute device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185341" y="3979069"/>
            <a:ext cx="105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423400" y="4610596"/>
            <a:ext cx="147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Implant device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91691" y="3703640"/>
            <a:ext cx="1476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 device</a:t>
            </a:r>
          </a:p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custody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7096441" y="4918373"/>
            <a:ext cx="1056959" cy="50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509574">
            <a:off x="7144396" y="4979413"/>
            <a:ext cx="147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device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413000" y="4644489"/>
            <a:ext cx="0" cy="4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302908" y="4226718"/>
            <a:ext cx="153230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17344" y="3939480"/>
            <a:ext cx="1476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bg1">
                    <a:lumMod val="65000"/>
                  </a:schemeClr>
                </a:solidFill>
              </a:rPr>
              <a:t>(product type)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71825" y="4629745"/>
            <a:ext cx="1476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Issue device tracking order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</a:p>
          <a:p>
            <a:pPr lvl="1"/>
            <a:r>
              <a:rPr lang="en-GB" dirty="0" smtClean="0"/>
              <a:t>Hyperledger Fabric</a:t>
            </a:r>
          </a:p>
          <a:p>
            <a:pPr lvl="1"/>
            <a:r>
              <a:rPr lang="en-GB" dirty="0"/>
              <a:t>Hyperledger Composer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[https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composer-playground.mybluemix.net/editor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Source Code</a:t>
            </a:r>
          </a:p>
          <a:p>
            <a:pPr lvl="1"/>
            <a:r>
              <a:rPr lang="en-GB" dirty="0" smtClean="0"/>
              <a:t>medical-device-</a:t>
            </a:r>
            <a:r>
              <a:rPr lang="en-GB" dirty="0" err="1" smtClean="0"/>
              <a:t>tracking.bna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56754" y="1332411"/>
            <a:ext cx="3749040" cy="50239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Medical Devices Registry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90816" y="126511"/>
            <a:ext cx="6113056" cy="65949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Participant Registry</a:t>
            </a: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50312" y="157146"/>
            <a:ext cx="3749040" cy="103682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Product Registry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Natarajan Chandrasekhar [natarajan1.c@outlook.com]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4143375" y="5321300"/>
            <a:ext cx="812800" cy="8128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5364956" y="5334000"/>
            <a:ext cx="812800" cy="8128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573837" y="5334000"/>
            <a:ext cx="812800" cy="8128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7782718" y="5334000"/>
            <a:ext cx="812800" cy="8128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991600" y="5334000"/>
            <a:ext cx="812800" cy="8128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0075" y="4165600"/>
            <a:ext cx="1257300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FD1_ALICE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26186" y="4165600"/>
            <a:ext cx="1484313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FD2_GEMMA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94700" y="4165600"/>
            <a:ext cx="1257300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FD3_ABC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83099" y="2813050"/>
            <a:ext cx="1005681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6205" y="2852738"/>
            <a:ext cx="1005681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DIST2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68518" y="2813050"/>
            <a:ext cx="1005681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DIST3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96706" y="1555750"/>
            <a:ext cx="1257300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ALPHA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08068" y="1567657"/>
            <a:ext cx="1257300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57155" y="282576"/>
            <a:ext cx="1257300" cy="7747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FDA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79105" y="6075918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BOB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4154" y="6096000"/>
            <a:ext cx="109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CHARLIE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5274" y="6088618"/>
            <a:ext cx="109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DOUG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95430" y="6096000"/>
            <a:ext cx="7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ELAN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5352" y="6118527"/>
            <a:ext cx="78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FIN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 rot="10800000" flipV="1">
            <a:off x="10110314" y="282576"/>
            <a:ext cx="1846660" cy="7404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Regulator</a:t>
            </a:r>
            <a:endParaRPr lang="en-US" dirty="0"/>
          </a:p>
        </p:txBody>
      </p:sp>
      <p:sp>
        <p:nvSpPr>
          <p:cNvPr id="31" name="Pentagon 30"/>
          <p:cNvSpPr/>
          <p:nvPr/>
        </p:nvSpPr>
        <p:spPr>
          <a:xfrm rot="10800000" flipV="1">
            <a:off x="10110314" y="1484070"/>
            <a:ext cx="1846660" cy="7404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Manufacturer</a:t>
            </a:r>
            <a:endParaRPr lang="en-US" dirty="0"/>
          </a:p>
        </p:txBody>
      </p:sp>
      <p:sp>
        <p:nvSpPr>
          <p:cNvPr id="32" name="Pentagon 31"/>
          <p:cNvSpPr/>
          <p:nvPr/>
        </p:nvSpPr>
        <p:spPr>
          <a:xfrm rot="10800000" flipV="1">
            <a:off x="10110314" y="2763348"/>
            <a:ext cx="1846660" cy="7404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Distributor</a:t>
            </a:r>
            <a:endParaRPr lang="en-US" dirty="0"/>
          </a:p>
        </p:txBody>
      </p:sp>
      <p:sp>
        <p:nvSpPr>
          <p:cNvPr id="33" name="Pentagon 32"/>
          <p:cNvSpPr/>
          <p:nvPr/>
        </p:nvSpPr>
        <p:spPr>
          <a:xfrm rot="10800000" flipV="1">
            <a:off x="10200406" y="4111541"/>
            <a:ext cx="1846660" cy="7404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Final</a:t>
            </a:r>
          </a:p>
          <a:p>
            <a:pPr algn="ctr"/>
            <a:r>
              <a:rPr lang="en-GB" dirty="0" smtClean="0"/>
              <a:t>Distributor</a:t>
            </a:r>
            <a:endParaRPr lang="en-US" dirty="0"/>
          </a:p>
        </p:txBody>
      </p:sp>
      <p:sp>
        <p:nvSpPr>
          <p:cNvPr id="34" name="Pentagon 33"/>
          <p:cNvSpPr/>
          <p:nvPr/>
        </p:nvSpPr>
        <p:spPr>
          <a:xfrm rot="10800000" flipV="1">
            <a:off x="10236122" y="5378120"/>
            <a:ext cx="1846660" cy="7404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51939" y="1684581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UDI_51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52725" y="1684581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UDI_52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853511" y="1684581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UDI_53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4297" y="1684581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UDI_54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03005" y="404538"/>
            <a:ext cx="700561" cy="5307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“MRM”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18" idx="1"/>
            <a:endCxn id="48" idx="3"/>
          </p:cNvCxnSpPr>
          <p:nvPr/>
        </p:nvCxnSpPr>
        <p:spPr>
          <a:xfrm flipH="1">
            <a:off x="2103566" y="669926"/>
            <a:ext cx="435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1"/>
          </p:cNvCxnSpPr>
          <p:nvPr/>
        </p:nvCxnSpPr>
        <p:spPr>
          <a:xfrm flipH="1">
            <a:off x="3566160" y="1943100"/>
            <a:ext cx="1830546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052725" y="2963706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UDI_52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53511" y="2963706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UDI_53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654297" y="2963706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UDI_54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68324" y="4307797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UDI_52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9132" y="5469355"/>
            <a:ext cx="700561" cy="530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bg1">
                    <a:lumMod val="50000"/>
                  </a:schemeClr>
                </a:solidFill>
              </a:rPr>
              <a:t>UDI_52</a:t>
            </a:r>
            <a:endParaRPr lang="en-GB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13" idx="1"/>
          </p:cNvCxnSpPr>
          <p:nvPr/>
        </p:nvCxnSpPr>
        <p:spPr>
          <a:xfrm flipH="1">
            <a:off x="3455083" y="3200400"/>
            <a:ext cx="1028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1"/>
          </p:cNvCxnSpPr>
          <p:nvPr/>
        </p:nvCxnSpPr>
        <p:spPr>
          <a:xfrm flipH="1">
            <a:off x="1853511" y="4552950"/>
            <a:ext cx="2556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</p:cNvCxnSpPr>
          <p:nvPr/>
        </p:nvCxnSpPr>
        <p:spPr>
          <a:xfrm flipH="1">
            <a:off x="1853511" y="5727700"/>
            <a:ext cx="2289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10329" y="1555750"/>
            <a:ext cx="2457817" cy="786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78065" y="2763347"/>
            <a:ext cx="1516946" cy="99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53143" y="4165600"/>
            <a:ext cx="3730805" cy="941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0" y="-86757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1333859" y="644525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Demo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12" y="644525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7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7" grpId="0"/>
      <p:bldP spid="28" grpId="0"/>
      <p:bldP spid="29" grpId="0"/>
      <p:bldP spid="43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2952"/>
            <a:ext cx="9144000" cy="1655762"/>
          </a:xfrm>
        </p:spPr>
        <p:txBody>
          <a:bodyPr/>
          <a:lstStyle/>
          <a:p>
            <a:pPr algn="r"/>
            <a:r>
              <a:rPr lang="en-GB" sz="2800" dirty="0" smtClean="0"/>
              <a:t>Natarajan Chandrasekhar</a:t>
            </a:r>
          </a:p>
          <a:p>
            <a:pPr algn="r"/>
            <a:r>
              <a:rPr lang="en-GB" dirty="0" smtClean="0">
                <a:hlinkClick r:id="rId2"/>
              </a:rPr>
              <a:t>natarajan1.c@outlook.com</a:t>
            </a:r>
            <a:endParaRPr lang="en-GB" dirty="0" smtClean="0"/>
          </a:p>
          <a:p>
            <a:pPr algn="r"/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Natarajan Chandrasekhar [natarajan1.c@outlook.com]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648</Words>
  <Application>Microsoft Office PowerPoint</Application>
  <PresentationFormat>Widescreen</PresentationFormat>
  <Paragraphs>253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 INTRO TO BLOCKCHAIN AND HYPERLEDGER</vt:lpstr>
      <vt:lpstr>Contents</vt:lpstr>
      <vt:lpstr>Selected Use Case for this challenge</vt:lpstr>
      <vt:lpstr>Selected Use Case for this challenge</vt:lpstr>
      <vt:lpstr>Solution</vt:lpstr>
      <vt:lpstr>Implementation</vt:lpstr>
      <vt:lpstr>Demo</vt:lpstr>
      <vt:lpstr>PowerPoint Presentation</vt:lpstr>
      <vt:lpstr>Thank You!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Chandrasekhar, Natarajan (Cognizant)</dc:creator>
  <cp:lastModifiedBy>Chandrasekhar, Natarajan (Cognizant)</cp:lastModifiedBy>
  <cp:revision>61</cp:revision>
  <dcterms:created xsi:type="dcterms:W3CDTF">2017-07-27T11:40:17Z</dcterms:created>
  <dcterms:modified xsi:type="dcterms:W3CDTF">2017-07-28T23:10:51Z</dcterms:modified>
</cp:coreProperties>
</file>