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351223480"/>
        <c:axId val="351227792"/>
      </c:barChart>
      <c:catAx>
        <c:axId val="351223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227792"/>
        <c:crosses val="autoZero"/>
        <c:auto val="1"/>
        <c:lblAlgn val="ctr"/>
        <c:lblOffset val="100"/>
        <c:noMultiLvlLbl val="0"/>
      </c:catAx>
      <c:valAx>
        <c:axId val="351227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223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smtClean="0"/>
              <a:t>Nataraja sarma R</a:t>
            </a:r>
            <a:endParaRPr lang="en-US" sz="2400" dirty="0"/>
          </a:p>
          <a:p>
            <a:r>
              <a:rPr lang="en-US" sz="2400" dirty="0"/>
              <a:t>REGISTER </a:t>
            </a:r>
            <a:r>
              <a:rPr lang="en-US" sz="2400" dirty="0" smtClean="0"/>
              <a:t>NO:312206687</a:t>
            </a:r>
            <a:endParaRPr lang="en-US" sz="2400" dirty="0"/>
          </a:p>
          <a:p>
            <a:r>
              <a:rPr lang="en-US" sz="2400" dirty="0"/>
              <a:t>NAN MUDHALVAN ID</a:t>
            </a:r>
            <a:r>
              <a:rPr lang="en-US" sz="2400"/>
              <a:t>: </a:t>
            </a:r>
            <a:r>
              <a:rPr lang="en-US" sz="2400" smtClean="0"/>
              <a:t>517F811D74055758553494D0A85E674C DEPARTMENT:B</a:t>
            </a:r>
            <a:r>
              <a:rPr lang="en-US" sz="2400" dirty="0"/>
              <a:t>.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TotalTime>
  <Words>640</Words>
  <Application>Microsoft Office PowerPoint</Application>
  <PresentationFormat>Widescreen</PresentationFormat>
  <Paragraphs>83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15</cp:revision>
  <dcterms:created xsi:type="dcterms:W3CDTF">2024-03-29T15:07:22Z</dcterms:created>
  <dcterms:modified xsi:type="dcterms:W3CDTF">2024-09-11T15:52:47Z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