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C204-1A66-41BF-B04F-41A30F040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6F61-94ED-40FD-A9F6-7D1DEF89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7F36-931C-43DC-853E-AFE7F70D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C711-A686-4DCA-9A21-10216ED2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0C37-02DF-4399-ACD5-B3D5DC56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AF69-2758-4D6E-890B-D7308653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AD6F5-F83C-40EB-93E6-2438F2887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0055-DE2D-4499-B17E-41949FD1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E219-2E6A-4A56-85CB-462007AE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FF5A-E954-4D09-8C88-0FDC9411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55A1F-F8E9-4DF4-9B96-010BF2896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417A-75D1-4ED2-87EF-67309D44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99D7-FDC1-48C0-9A4D-FCEC544E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FD89-0B9B-4314-97F3-6D51C434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3216-1B92-499D-B1C9-8502192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B35C-B87A-4F79-8752-695FF1CA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9843-E440-4A0B-B838-3F43ED8C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33FF-C7FC-453A-9A1F-3D59DED4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3AC6-1539-4133-8AB9-A65112E4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BA2C-482B-4195-8A60-BCAFA979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CDB7-3051-4D41-87F2-F3C72130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7F0F0-9B07-4786-BCC5-9DB5FB3E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179F-236F-455B-8217-54B02F70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01BC-4952-44EB-B1C2-48416252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01D5-CA29-40F9-BE58-838A0F2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D5E2-0840-487F-8E6C-004DC03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2DE2-37F1-44D1-BDE1-173EA1C1A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0F02-702E-4AA7-B804-103C70A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EF69-04FB-4956-9414-757EC9EC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5AF93-93E4-4319-9D80-925044D9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DDCE9-3757-469D-A415-BBA55375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734F-C14B-4FB6-9184-5ABB320B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8F0C-4FD6-4691-93BE-A1AC1458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8EEE3-6DB3-4B49-9E7E-CAF575342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08A48-C102-4A54-A4EC-9DEB9987D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6530F-F20B-47E1-AF45-9AB7DD209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6675A-F82A-4E96-BC41-AC809897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81885-4FDE-4073-9F75-6B268595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39AC8-63E7-4502-8B31-C8F366CA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C67A-010A-425F-A108-C2A39747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4C142-91A9-4AE4-AB08-F2B3175C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3D978-FC94-4BA5-BF63-A6872D7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2F60-3C2A-4CCD-9E99-0450A05A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4931C-2997-4AEA-968D-469953ED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80694-7B28-4474-98BA-78C6431B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3F76A-3C2C-4808-A0D9-46B6C2F6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A718-8E53-41A9-9C1C-8535FC26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3CC0-CC3C-4F65-B59B-7DA52F50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737CF-3950-4EC9-AD2F-1FB239EF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A5619-208C-4F3F-8FC2-B09C845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86829-137E-4784-9BE2-289DB02E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56000-EBA2-4306-BA7E-F04E1539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9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E5AB-0479-4BF5-A357-55DB798C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8B686-D5DF-4971-9830-13248E551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922BE-52E0-428A-82E7-5B930C32D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DCFA3-F093-4962-AB46-E3D4AD55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4F2C-97E0-4BFD-AB3C-D1F64FAD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B1CE-F792-4155-9304-A442FDCD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B72CC-41CF-47C4-94A0-C42175C0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14004-DA9A-4EE7-B644-E665A1BD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010B-D05F-4537-A53D-5EC7F85E9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FA75D-8100-4247-9756-C5A9A699BECD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32FC-1BD9-459E-8F04-111D0C379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203C-2796-425D-98C3-2241041E8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7042533-C61F-47AB-A2C1-299D2CCA8689}"/>
              </a:ext>
            </a:extLst>
          </p:cNvPr>
          <p:cNvSpPr/>
          <p:nvPr/>
        </p:nvSpPr>
        <p:spPr>
          <a:xfrm>
            <a:off x="5546588" y="407149"/>
            <a:ext cx="1454656" cy="5087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Cosmos DB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5087B1-8DD2-42F4-A6AE-43E5824E049F}"/>
              </a:ext>
            </a:extLst>
          </p:cNvPr>
          <p:cNvSpPr/>
          <p:nvPr/>
        </p:nvSpPr>
        <p:spPr>
          <a:xfrm>
            <a:off x="7125682" y="407148"/>
            <a:ext cx="3211314" cy="4349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FD5A33-F183-4AD9-971E-950F9F3F1588}"/>
              </a:ext>
            </a:extLst>
          </p:cNvPr>
          <p:cNvSpPr/>
          <p:nvPr/>
        </p:nvSpPr>
        <p:spPr>
          <a:xfrm>
            <a:off x="3747048" y="415564"/>
            <a:ext cx="1657291" cy="6040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AppServices</a:t>
            </a:r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en-US" sz="1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AppSettings</a:t>
            </a:r>
            <a:endParaRPr lang="en-US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33E526-E592-4364-9ECC-EC31AE9FBBE9}"/>
              </a:ext>
            </a:extLst>
          </p:cNvPr>
          <p:cNvSpPr/>
          <p:nvPr/>
        </p:nvSpPr>
        <p:spPr>
          <a:xfrm>
            <a:off x="7895535" y="4954396"/>
            <a:ext cx="1212659" cy="12362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 tool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8B207A-4CE6-47F2-8A7C-CAE9E0E2AADD}"/>
              </a:ext>
            </a:extLst>
          </p:cNvPr>
          <p:cNvSpPr/>
          <p:nvPr/>
        </p:nvSpPr>
        <p:spPr>
          <a:xfrm>
            <a:off x="684385" y="1735495"/>
            <a:ext cx="1212659" cy="12362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B7B097-BEC7-423C-8EE0-07D4D8845BA8}"/>
              </a:ext>
            </a:extLst>
          </p:cNvPr>
          <p:cNvSpPr/>
          <p:nvPr/>
        </p:nvSpPr>
        <p:spPr>
          <a:xfrm>
            <a:off x="8909816" y="1963033"/>
            <a:ext cx="1212659" cy="12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  <a:b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BB0416-0647-4040-9BBE-1465C2E8708D}"/>
              </a:ext>
            </a:extLst>
          </p:cNvPr>
          <p:cNvSpPr/>
          <p:nvPr/>
        </p:nvSpPr>
        <p:spPr>
          <a:xfrm>
            <a:off x="4097523" y="1898135"/>
            <a:ext cx="4638333" cy="2509948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Nano Service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A5813-F4DE-430C-A561-8D327B3DDF05}"/>
              </a:ext>
            </a:extLst>
          </p:cNvPr>
          <p:cNvSpPr/>
          <p:nvPr/>
        </p:nvSpPr>
        <p:spPr>
          <a:xfrm>
            <a:off x="4097523" y="585628"/>
            <a:ext cx="4638333" cy="114986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Nano Service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07B8D-85C7-4BA3-82AB-16F35C7D1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2" y="1875226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87B2B-6E7D-4FCC-A53B-2EF1D22B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733485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FD2550-8834-45C5-805E-343177E50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26" y="5158960"/>
            <a:ext cx="780290" cy="78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17A7BF-C1E1-4044-89B6-AC04A2545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1975684"/>
            <a:ext cx="780290" cy="780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E9C371-A0B8-4563-A7D2-1F0AC8131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2801739"/>
            <a:ext cx="780290" cy="780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2D98DA-6337-436A-853F-872B5784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3627793"/>
            <a:ext cx="780290" cy="7802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F5B9DB-38E1-4674-BC5B-3DD3A7902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17" y="5190963"/>
            <a:ext cx="780290" cy="78029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30AE38-5E05-4CE2-87FE-7EDBE94ECCAA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>
            <a:off x="8149668" y="1123630"/>
            <a:ext cx="760148" cy="145750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05FC87-397D-4B53-9803-02BF738A70DA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4947707" y="5581108"/>
            <a:ext cx="2947828" cy="288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A42147-0D53-4CFF-8FB0-9C4288F52941}"/>
              </a:ext>
            </a:extLst>
          </p:cNvPr>
          <p:cNvCxnSpPr>
            <a:cxnSpLocks/>
            <a:stCxn id="9" idx="1"/>
            <a:endCxn id="31" idx="3"/>
          </p:cNvCxnSpPr>
          <p:nvPr/>
        </p:nvCxnSpPr>
        <p:spPr>
          <a:xfrm flipH="1">
            <a:off x="1897044" y="1123630"/>
            <a:ext cx="2504912" cy="12299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3D1337-35BE-4F03-B439-A0BA5E3DCAAB}"/>
              </a:ext>
            </a:extLst>
          </p:cNvPr>
          <p:cNvCxnSpPr>
            <a:cxnSpLocks/>
            <a:stCxn id="18" idx="1"/>
            <a:endCxn id="31" idx="3"/>
          </p:cNvCxnSpPr>
          <p:nvPr/>
        </p:nvCxnSpPr>
        <p:spPr>
          <a:xfrm flipH="1" flipV="1">
            <a:off x="1897044" y="2353598"/>
            <a:ext cx="2504912" cy="1223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81FB84-F619-4BC9-B35A-2C0D86EB86C7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1897044" y="2353598"/>
            <a:ext cx="2504912" cy="16643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6A988-DB31-420F-8910-AC20F2AC13B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182246" y="2365829"/>
            <a:ext cx="684414" cy="7801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133042-F6AC-424F-8B66-76FA28EFFC0B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182246" y="3185768"/>
            <a:ext cx="684414" cy="83217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DDD69B-6364-4E34-9ED5-E789257502A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82246" y="1123630"/>
            <a:ext cx="69853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1493A9-4514-4771-A9A2-535004312EF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792101" y="2588248"/>
            <a:ext cx="0" cy="2134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2E3B6A-B408-45C9-B613-3C2A314F4EFB}"/>
              </a:ext>
            </a:extLst>
          </p:cNvPr>
          <p:cNvCxnSpPr>
            <a:cxnSpLocks/>
          </p:cNvCxnSpPr>
          <p:nvPr/>
        </p:nvCxnSpPr>
        <p:spPr>
          <a:xfrm>
            <a:off x="4792101" y="3519283"/>
            <a:ext cx="0" cy="2134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8D8E8AD-5BF7-4EDE-8B79-25FD005CE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676" y="2088613"/>
            <a:ext cx="631378" cy="6313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7D835E-29AB-452B-B5C2-DD3DF078FB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90" y="807941"/>
            <a:ext cx="631378" cy="63137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87052E-F219-4BAA-870F-CCABFA24298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661074" y="1123630"/>
            <a:ext cx="85721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02519582-9E9B-41C6-9887-F874B7070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90" y="2875382"/>
            <a:ext cx="631378" cy="631378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7A4CF4-8562-4053-9E1E-A56E67A4A39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675198" y="3185768"/>
            <a:ext cx="843092" cy="530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559F1B-786A-4333-B20D-F601DD41B51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V="1">
            <a:off x="8149668" y="2581136"/>
            <a:ext cx="760148" cy="60993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A668F76-C3E6-440F-83C8-08C683C80D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84" y="2740167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38F57C6-38C1-4D7B-96F3-FC38ED1489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84" y="654125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E9D5E-1B55-44F8-9CA3-91272D02E1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84" y="4481658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 Schwegler</dc:creator>
  <cp:lastModifiedBy>Beat Schwegler</cp:lastModifiedBy>
  <cp:revision>9</cp:revision>
  <dcterms:created xsi:type="dcterms:W3CDTF">2017-09-10T12:37:16Z</dcterms:created>
  <dcterms:modified xsi:type="dcterms:W3CDTF">2017-09-12T11:41:02Z</dcterms:modified>
</cp:coreProperties>
</file>