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95" r:id="rId11"/>
    <p:sldId id="266" r:id="rId12"/>
    <p:sldId id="268" r:id="rId13"/>
    <p:sldId id="296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2" r:id="rId27"/>
    <p:sldId id="283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00"/>
    <a:srgbClr val="A31D43"/>
    <a:srgbClr val="95177D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2" autoAdjust="0"/>
  </p:normalViewPr>
  <p:slideViewPr>
    <p:cSldViewPr>
      <p:cViewPr>
        <p:scale>
          <a:sx n="77" d="100"/>
          <a:sy n="77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4553B-5CC2-47DE-94A1-E92EBF42F3F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552962-9E37-4872-A0F8-7E289D058D47}">
      <dgm:prSet phldrT="[Text]"/>
      <dgm:spPr/>
      <dgm:t>
        <a:bodyPr/>
        <a:lstStyle/>
        <a:p>
          <a:r>
            <a:rPr lang="en-US" dirty="0" smtClean="0"/>
            <a:t>Step 1:</a:t>
          </a:r>
          <a:endParaRPr lang="en-US" dirty="0"/>
        </a:p>
      </dgm:t>
    </dgm:pt>
    <dgm:pt modelId="{035279F3-E5AC-4297-8C3D-686018EE8625}" type="parTrans" cxnId="{5BFC4E63-A9F4-48ED-AFCB-91FD2355369D}">
      <dgm:prSet/>
      <dgm:spPr/>
      <dgm:t>
        <a:bodyPr/>
        <a:lstStyle/>
        <a:p>
          <a:endParaRPr lang="en-US"/>
        </a:p>
      </dgm:t>
    </dgm:pt>
    <dgm:pt modelId="{E01A1154-6076-4F56-AEE5-B413111CB2E9}" type="sibTrans" cxnId="{5BFC4E63-A9F4-48ED-AFCB-91FD2355369D}">
      <dgm:prSet/>
      <dgm:spPr/>
      <dgm:t>
        <a:bodyPr/>
        <a:lstStyle/>
        <a:p>
          <a:endParaRPr lang="en-US"/>
        </a:p>
      </dgm:t>
    </dgm:pt>
    <dgm:pt modelId="{6F874ECF-892B-4BC7-A112-3034DD6ADC78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Defining the Problem Statement:</a:t>
          </a:r>
          <a:endParaRPr lang="en-US" b="1" dirty="0"/>
        </a:p>
      </dgm:t>
    </dgm:pt>
    <dgm:pt modelId="{C7C76A34-E320-468B-AFA1-205B61C50C27}" type="parTrans" cxnId="{133FDE88-F44A-4218-82DF-DC16791A1D10}">
      <dgm:prSet/>
      <dgm:spPr/>
      <dgm:t>
        <a:bodyPr/>
        <a:lstStyle/>
        <a:p>
          <a:endParaRPr lang="en-US"/>
        </a:p>
      </dgm:t>
    </dgm:pt>
    <dgm:pt modelId="{D74ED6D2-B98E-43D6-BEE4-19B1FCA0A676}" type="sibTrans" cxnId="{133FDE88-F44A-4218-82DF-DC16791A1D10}">
      <dgm:prSet/>
      <dgm:spPr/>
      <dgm:t>
        <a:bodyPr/>
        <a:lstStyle/>
        <a:p>
          <a:endParaRPr lang="en-US"/>
        </a:p>
      </dgm:t>
    </dgm:pt>
    <dgm:pt modelId="{11FEC0E9-D727-45E0-A85A-EC0018A55023}">
      <dgm:prSet phldrT="[Text]"/>
      <dgm:spPr/>
      <dgm:t>
        <a:bodyPr/>
        <a:lstStyle/>
        <a:p>
          <a:r>
            <a:rPr lang="en-US" dirty="0" smtClean="0"/>
            <a:t>Step 2:</a:t>
          </a:r>
          <a:endParaRPr lang="en-US" dirty="0"/>
        </a:p>
      </dgm:t>
    </dgm:pt>
    <dgm:pt modelId="{4CCD0947-394A-4CCF-BE8A-49FC57C26CD0}" type="parTrans" cxnId="{15F0FF93-22B6-446A-AA88-6B62E9301149}">
      <dgm:prSet/>
      <dgm:spPr/>
      <dgm:t>
        <a:bodyPr/>
        <a:lstStyle/>
        <a:p>
          <a:endParaRPr lang="en-US"/>
        </a:p>
      </dgm:t>
    </dgm:pt>
    <dgm:pt modelId="{54ABE4B2-ABAE-480D-851A-48763C7BE288}" type="sibTrans" cxnId="{15F0FF93-22B6-446A-AA88-6B62E9301149}">
      <dgm:prSet/>
      <dgm:spPr/>
      <dgm:t>
        <a:bodyPr/>
        <a:lstStyle/>
        <a:p>
          <a:endParaRPr lang="en-US"/>
        </a:p>
      </dgm:t>
    </dgm:pt>
    <dgm:pt modelId="{7AA122F7-F785-404C-9485-16EA590AAAAF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Choosing the right tools(Importing the Libraries):</a:t>
          </a:r>
          <a:endParaRPr lang="en-US" b="1" dirty="0"/>
        </a:p>
      </dgm:t>
    </dgm:pt>
    <dgm:pt modelId="{9BB400FF-7978-4A2E-A01E-628DDC9E10A8}" type="parTrans" cxnId="{4140FA86-85CB-4196-A80C-88BC5C1BAE53}">
      <dgm:prSet/>
      <dgm:spPr/>
      <dgm:t>
        <a:bodyPr/>
        <a:lstStyle/>
        <a:p>
          <a:endParaRPr lang="en-US"/>
        </a:p>
      </dgm:t>
    </dgm:pt>
    <dgm:pt modelId="{0A4277D2-905F-43F6-89C3-A03916553A26}" type="sibTrans" cxnId="{4140FA86-85CB-4196-A80C-88BC5C1BAE53}">
      <dgm:prSet/>
      <dgm:spPr/>
      <dgm:t>
        <a:bodyPr/>
        <a:lstStyle/>
        <a:p>
          <a:endParaRPr lang="en-US"/>
        </a:p>
      </dgm:t>
    </dgm:pt>
    <dgm:pt modelId="{39DA40B4-CB99-462C-806A-2E426B98B758}">
      <dgm:prSet phldrT="[Text]"/>
      <dgm:spPr/>
      <dgm:t>
        <a:bodyPr/>
        <a:lstStyle/>
        <a:p>
          <a:r>
            <a:rPr lang="en-US" dirty="0" smtClean="0"/>
            <a:t>Step 3:</a:t>
          </a:r>
          <a:endParaRPr lang="en-US" dirty="0"/>
        </a:p>
      </dgm:t>
    </dgm:pt>
    <dgm:pt modelId="{EBA1F08C-8A9E-4DD5-BE69-6B2770CEB563}" type="parTrans" cxnId="{34A1EA00-D14F-4E6C-AB6C-7715C82F3DDA}">
      <dgm:prSet/>
      <dgm:spPr/>
      <dgm:t>
        <a:bodyPr/>
        <a:lstStyle/>
        <a:p>
          <a:endParaRPr lang="en-US"/>
        </a:p>
      </dgm:t>
    </dgm:pt>
    <dgm:pt modelId="{2102D186-ECB8-4693-BB5A-82D8DD901DDA}" type="sibTrans" cxnId="{34A1EA00-D14F-4E6C-AB6C-7715C82F3DDA}">
      <dgm:prSet/>
      <dgm:spPr/>
      <dgm:t>
        <a:bodyPr/>
        <a:lstStyle/>
        <a:p>
          <a:endParaRPr lang="en-US"/>
        </a:p>
      </dgm:t>
    </dgm:pt>
    <dgm:pt modelId="{A236D8CB-DC54-4018-B416-F6EE50FE2E86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Collection of  Relevant Data(Importing the Dataset):</a:t>
          </a:r>
          <a:endParaRPr lang="en-US" b="1" dirty="0"/>
        </a:p>
      </dgm:t>
    </dgm:pt>
    <dgm:pt modelId="{CBFF6980-34DF-4EFD-88C3-DCEE199ADF44}" type="parTrans" cxnId="{42EAFD17-7A68-4A3B-BE8D-3B2CAD043842}">
      <dgm:prSet/>
      <dgm:spPr/>
      <dgm:t>
        <a:bodyPr/>
        <a:lstStyle/>
        <a:p>
          <a:endParaRPr lang="en-US"/>
        </a:p>
      </dgm:t>
    </dgm:pt>
    <dgm:pt modelId="{D629A01F-CF47-446C-9889-18B012D3E295}" type="sibTrans" cxnId="{42EAFD17-7A68-4A3B-BE8D-3B2CAD043842}">
      <dgm:prSet/>
      <dgm:spPr/>
      <dgm:t>
        <a:bodyPr/>
        <a:lstStyle/>
        <a:p>
          <a:endParaRPr lang="en-US"/>
        </a:p>
      </dgm:t>
    </dgm:pt>
    <dgm:pt modelId="{05511CF1-BF3C-46D9-BCDB-935C5C80D081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Problem Statement is focused on the issues faced by the business. </a:t>
          </a:r>
          <a:endParaRPr lang="en-US" dirty="0"/>
        </a:p>
      </dgm:t>
    </dgm:pt>
    <dgm:pt modelId="{501F8C1D-254A-4B93-80F1-9E81FCBE28B9}" type="parTrans" cxnId="{0A4289AE-51BB-4CF0-B926-D4092B39E81B}">
      <dgm:prSet/>
      <dgm:spPr/>
      <dgm:t>
        <a:bodyPr/>
        <a:lstStyle/>
        <a:p>
          <a:endParaRPr lang="en-US"/>
        </a:p>
      </dgm:t>
    </dgm:pt>
    <dgm:pt modelId="{17F3D4B1-1B52-4058-85CF-4D79173F7801}" type="sibTrans" cxnId="{0A4289AE-51BB-4CF0-B926-D4092B39E81B}">
      <dgm:prSet/>
      <dgm:spPr/>
      <dgm:t>
        <a:bodyPr/>
        <a:lstStyle/>
        <a:p>
          <a:endParaRPr lang="en-US"/>
        </a:p>
      </dgm:t>
    </dgm:pt>
    <dgm:pt modelId="{1582CDEA-8710-4DF7-82B9-F17F9AAAFD2D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Dataset can be in the form of csv, json, excel, or any other format.</a:t>
          </a:r>
          <a:endParaRPr lang="en-US" dirty="0"/>
        </a:p>
      </dgm:t>
    </dgm:pt>
    <dgm:pt modelId="{94C29211-396E-4C8B-8B9C-4502D2062A03}" type="parTrans" cxnId="{A931DE6C-47EE-47EB-A698-7729AB44B994}">
      <dgm:prSet/>
      <dgm:spPr/>
      <dgm:t>
        <a:bodyPr/>
        <a:lstStyle/>
        <a:p>
          <a:endParaRPr lang="en-US"/>
        </a:p>
      </dgm:t>
    </dgm:pt>
    <dgm:pt modelId="{4A3151EA-4865-4EB5-8E71-DD9C8497C521}" type="sibTrans" cxnId="{A931DE6C-47EE-47EB-A698-7729AB44B994}">
      <dgm:prSet/>
      <dgm:spPr/>
      <dgm:t>
        <a:bodyPr/>
        <a:lstStyle/>
        <a:p>
          <a:endParaRPr lang="en-US"/>
        </a:p>
      </dgm:t>
    </dgm:pt>
    <dgm:pt modelId="{87A7CA34-B24E-484B-85D6-DE68656117E4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Numpy, Pandas, Matplotlib, Seaborn, Pandas Profiling. </a:t>
          </a:r>
          <a:endParaRPr lang="en-US" dirty="0"/>
        </a:p>
      </dgm:t>
    </dgm:pt>
    <dgm:pt modelId="{457DA36B-1B0B-42F6-9007-C99CFC25249E}" type="parTrans" cxnId="{2A699504-83B8-418B-A379-F4FF72548C58}">
      <dgm:prSet/>
      <dgm:spPr/>
      <dgm:t>
        <a:bodyPr/>
        <a:lstStyle/>
        <a:p>
          <a:endParaRPr lang="en-US"/>
        </a:p>
      </dgm:t>
    </dgm:pt>
    <dgm:pt modelId="{71794FC0-A9F3-4471-90F7-46D5A053D707}" type="sibTrans" cxnId="{2A699504-83B8-418B-A379-F4FF72548C58}">
      <dgm:prSet/>
      <dgm:spPr/>
      <dgm:t>
        <a:bodyPr/>
        <a:lstStyle/>
        <a:p>
          <a:endParaRPr lang="en-US"/>
        </a:p>
      </dgm:t>
    </dgm:pt>
    <dgm:pt modelId="{058C3016-D6F8-4F07-84EC-B672B2175880}" type="pres">
      <dgm:prSet presAssocID="{1EF4553B-5CC2-47DE-94A1-E92EBF42F3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37D82-2953-46C1-A637-0D73ADCDAA41}" type="pres">
      <dgm:prSet presAssocID="{DE552962-9E37-4872-A0F8-7E289D058D47}" presName="composite" presStyleCnt="0"/>
      <dgm:spPr/>
    </dgm:pt>
    <dgm:pt modelId="{7FA0F1B1-E62E-4888-BE0C-8F9F14C06757}" type="pres">
      <dgm:prSet presAssocID="{DE552962-9E37-4872-A0F8-7E289D058D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5BF0-6823-46C5-B336-0251BA1AC407}" type="pres">
      <dgm:prSet presAssocID="{DE552962-9E37-4872-A0F8-7E289D058D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5C0B0-8229-4BA4-A5DF-2075AB719FB0}" type="pres">
      <dgm:prSet presAssocID="{E01A1154-6076-4F56-AEE5-B413111CB2E9}" presName="sp" presStyleCnt="0"/>
      <dgm:spPr/>
    </dgm:pt>
    <dgm:pt modelId="{92671DBE-9443-4D43-BF37-CF0216FD9E96}" type="pres">
      <dgm:prSet presAssocID="{11FEC0E9-D727-45E0-A85A-EC0018A55023}" presName="composite" presStyleCnt="0"/>
      <dgm:spPr/>
    </dgm:pt>
    <dgm:pt modelId="{C625D7C9-6655-453F-BAFC-E9FC15F8650D}" type="pres">
      <dgm:prSet presAssocID="{11FEC0E9-D727-45E0-A85A-EC0018A550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0888F-3FCF-4664-8FDD-AF52CC40F122}" type="pres">
      <dgm:prSet presAssocID="{11FEC0E9-D727-45E0-A85A-EC0018A550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D443F-8998-4350-9706-A41C5E0A00A0}" type="pres">
      <dgm:prSet presAssocID="{54ABE4B2-ABAE-480D-851A-48763C7BE288}" presName="sp" presStyleCnt="0"/>
      <dgm:spPr/>
    </dgm:pt>
    <dgm:pt modelId="{541B992B-CB9D-4CED-A563-C8925C65F12B}" type="pres">
      <dgm:prSet presAssocID="{39DA40B4-CB99-462C-806A-2E426B98B758}" presName="composite" presStyleCnt="0"/>
      <dgm:spPr/>
    </dgm:pt>
    <dgm:pt modelId="{E1DF041E-070E-4A45-9B55-BFD4E6723662}" type="pres">
      <dgm:prSet presAssocID="{39DA40B4-CB99-462C-806A-2E426B98B75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A067-E5EB-4B83-A62E-D13DA2D4F733}" type="pres">
      <dgm:prSet presAssocID="{39DA40B4-CB99-462C-806A-2E426B98B75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335D6B-22CD-4575-A577-829D18B75078}" type="presOf" srcId="{A236D8CB-DC54-4018-B416-F6EE50FE2E86}" destId="{F395A067-E5EB-4B83-A62E-D13DA2D4F733}" srcOrd="0" destOrd="0" presId="urn:microsoft.com/office/officeart/2005/8/layout/chevron2"/>
    <dgm:cxn modelId="{2A699504-83B8-418B-A379-F4FF72548C58}" srcId="{11FEC0E9-D727-45E0-A85A-EC0018A55023}" destId="{87A7CA34-B24E-484B-85D6-DE68656117E4}" srcOrd="1" destOrd="0" parTransId="{457DA36B-1B0B-42F6-9007-C99CFC25249E}" sibTransId="{71794FC0-A9F3-4471-90F7-46D5A053D707}"/>
    <dgm:cxn modelId="{0E83454B-9220-4EF0-9A6C-C93A1C1C0198}" type="presOf" srcId="{11FEC0E9-D727-45E0-A85A-EC0018A55023}" destId="{C625D7C9-6655-453F-BAFC-E9FC15F8650D}" srcOrd="0" destOrd="0" presId="urn:microsoft.com/office/officeart/2005/8/layout/chevron2"/>
    <dgm:cxn modelId="{133FDE88-F44A-4218-82DF-DC16791A1D10}" srcId="{DE552962-9E37-4872-A0F8-7E289D058D47}" destId="{6F874ECF-892B-4BC7-A112-3034DD6ADC78}" srcOrd="0" destOrd="0" parTransId="{C7C76A34-E320-468B-AFA1-205B61C50C27}" sibTransId="{D74ED6D2-B98E-43D6-BEE4-19B1FCA0A676}"/>
    <dgm:cxn modelId="{5BFC4E63-A9F4-48ED-AFCB-91FD2355369D}" srcId="{1EF4553B-5CC2-47DE-94A1-E92EBF42F3FB}" destId="{DE552962-9E37-4872-A0F8-7E289D058D47}" srcOrd="0" destOrd="0" parTransId="{035279F3-E5AC-4297-8C3D-686018EE8625}" sibTransId="{E01A1154-6076-4F56-AEE5-B413111CB2E9}"/>
    <dgm:cxn modelId="{AFB4B76E-7F70-45C1-82D7-6F826302999E}" type="presOf" srcId="{05511CF1-BF3C-46D9-BCDB-935C5C80D081}" destId="{C4B05BF0-6823-46C5-B336-0251BA1AC407}" srcOrd="0" destOrd="1" presId="urn:microsoft.com/office/officeart/2005/8/layout/chevron2"/>
    <dgm:cxn modelId="{819D844D-A589-4CAE-8E4F-8E9D6C517FEB}" type="presOf" srcId="{39DA40B4-CB99-462C-806A-2E426B98B758}" destId="{E1DF041E-070E-4A45-9B55-BFD4E6723662}" srcOrd="0" destOrd="0" presId="urn:microsoft.com/office/officeart/2005/8/layout/chevron2"/>
    <dgm:cxn modelId="{42EAFD17-7A68-4A3B-BE8D-3B2CAD043842}" srcId="{39DA40B4-CB99-462C-806A-2E426B98B758}" destId="{A236D8CB-DC54-4018-B416-F6EE50FE2E86}" srcOrd="0" destOrd="0" parTransId="{CBFF6980-34DF-4EFD-88C3-DCEE199ADF44}" sibTransId="{D629A01F-CF47-446C-9889-18B012D3E295}"/>
    <dgm:cxn modelId="{A931DE6C-47EE-47EB-A698-7729AB44B994}" srcId="{39DA40B4-CB99-462C-806A-2E426B98B758}" destId="{1582CDEA-8710-4DF7-82B9-F17F9AAAFD2D}" srcOrd="1" destOrd="0" parTransId="{94C29211-396E-4C8B-8B9C-4502D2062A03}" sibTransId="{4A3151EA-4865-4EB5-8E71-DD9C8497C521}"/>
    <dgm:cxn modelId="{D7FD10C3-2763-41B7-9476-658D5908AAC7}" type="presOf" srcId="{1EF4553B-5CC2-47DE-94A1-E92EBF42F3FB}" destId="{058C3016-D6F8-4F07-84EC-B672B2175880}" srcOrd="0" destOrd="0" presId="urn:microsoft.com/office/officeart/2005/8/layout/chevron2"/>
    <dgm:cxn modelId="{4140FA86-85CB-4196-A80C-88BC5C1BAE53}" srcId="{11FEC0E9-D727-45E0-A85A-EC0018A55023}" destId="{7AA122F7-F785-404C-9485-16EA590AAAAF}" srcOrd="0" destOrd="0" parTransId="{9BB400FF-7978-4A2E-A01E-628DDC9E10A8}" sibTransId="{0A4277D2-905F-43F6-89C3-A03916553A26}"/>
    <dgm:cxn modelId="{306E6CDA-F95D-449B-B456-58481B165A4E}" type="presOf" srcId="{87A7CA34-B24E-484B-85D6-DE68656117E4}" destId="{6FF0888F-3FCF-4664-8FDD-AF52CC40F122}" srcOrd="0" destOrd="1" presId="urn:microsoft.com/office/officeart/2005/8/layout/chevron2"/>
    <dgm:cxn modelId="{4DA3F57D-18D8-4B86-A940-645D70374F33}" type="presOf" srcId="{1582CDEA-8710-4DF7-82B9-F17F9AAAFD2D}" destId="{F395A067-E5EB-4B83-A62E-D13DA2D4F733}" srcOrd="0" destOrd="1" presId="urn:microsoft.com/office/officeart/2005/8/layout/chevron2"/>
    <dgm:cxn modelId="{34A1EA00-D14F-4E6C-AB6C-7715C82F3DDA}" srcId="{1EF4553B-5CC2-47DE-94A1-E92EBF42F3FB}" destId="{39DA40B4-CB99-462C-806A-2E426B98B758}" srcOrd="2" destOrd="0" parTransId="{EBA1F08C-8A9E-4DD5-BE69-6B2770CEB563}" sibTransId="{2102D186-ECB8-4693-BB5A-82D8DD901DDA}"/>
    <dgm:cxn modelId="{DF5608F0-99AD-48C9-B015-D46EE0E12CC9}" type="presOf" srcId="{7AA122F7-F785-404C-9485-16EA590AAAAF}" destId="{6FF0888F-3FCF-4664-8FDD-AF52CC40F122}" srcOrd="0" destOrd="0" presId="urn:microsoft.com/office/officeart/2005/8/layout/chevron2"/>
    <dgm:cxn modelId="{58041016-B776-44E7-9629-3EBD6D202FBE}" type="presOf" srcId="{DE552962-9E37-4872-A0F8-7E289D058D47}" destId="{7FA0F1B1-E62E-4888-BE0C-8F9F14C06757}" srcOrd="0" destOrd="0" presId="urn:microsoft.com/office/officeart/2005/8/layout/chevron2"/>
    <dgm:cxn modelId="{0DCAF7FF-EED3-414C-B960-B74668A52AB0}" type="presOf" srcId="{6F874ECF-892B-4BC7-A112-3034DD6ADC78}" destId="{C4B05BF0-6823-46C5-B336-0251BA1AC407}" srcOrd="0" destOrd="0" presId="urn:microsoft.com/office/officeart/2005/8/layout/chevron2"/>
    <dgm:cxn modelId="{0A4289AE-51BB-4CF0-B926-D4092B39E81B}" srcId="{DE552962-9E37-4872-A0F8-7E289D058D47}" destId="{05511CF1-BF3C-46D9-BCDB-935C5C80D081}" srcOrd="1" destOrd="0" parTransId="{501F8C1D-254A-4B93-80F1-9E81FCBE28B9}" sibTransId="{17F3D4B1-1B52-4058-85CF-4D79173F7801}"/>
    <dgm:cxn modelId="{15F0FF93-22B6-446A-AA88-6B62E9301149}" srcId="{1EF4553B-5CC2-47DE-94A1-E92EBF42F3FB}" destId="{11FEC0E9-D727-45E0-A85A-EC0018A55023}" srcOrd="1" destOrd="0" parTransId="{4CCD0947-394A-4CCF-BE8A-49FC57C26CD0}" sibTransId="{54ABE4B2-ABAE-480D-851A-48763C7BE288}"/>
    <dgm:cxn modelId="{CAEE51CA-9E9E-4485-97B7-4B9D8ADDAEC8}" type="presParOf" srcId="{058C3016-D6F8-4F07-84EC-B672B2175880}" destId="{0D137D82-2953-46C1-A637-0D73ADCDAA41}" srcOrd="0" destOrd="0" presId="urn:microsoft.com/office/officeart/2005/8/layout/chevron2"/>
    <dgm:cxn modelId="{C1246103-4B19-42ED-9BB0-D725913D2DB4}" type="presParOf" srcId="{0D137D82-2953-46C1-A637-0D73ADCDAA41}" destId="{7FA0F1B1-E62E-4888-BE0C-8F9F14C06757}" srcOrd="0" destOrd="0" presId="urn:microsoft.com/office/officeart/2005/8/layout/chevron2"/>
    <dgm:cxn modelId="{D7D0D336-4ABD-42B2-8622-D5C41DF58570}" type="presParOf" srcId="{0D137D82-2953-46C1-A637-0D73ADCDAA41}" destId="{C4B05BF0-6823-46C5-B336-0251BA1AC407}" srcOrd="1" destOrd="0" presId="urn:microsoft.com/office/officeart/2005/8/layout/chevron2"/>
    <dgm:cxn modelId="{0E10EA87-F6B0-41CF-8949-ADE10A0BF880}" type="presParOf" srcId="{058C3016-D6F8-4F07-84EC-B672B2175880}" destId="{1DD5C0B0-8229-4BA4-A5DF-2075AB719FB0}" srcOrd="1" destOrd="0" presId="urn:microsoft.com/office/officeart/2005/8/layout/chevron2"/>
    <dgm:cxn modelId="{B1CF0518-62E3-4BC7-B5E5-3F2DCD87F4F6}" type="presParOf" srcId="{058C3016-D6F8-4F07-84EC-B672B2175880}" destId="{92671DBE-9443-4D43-BF37-CF0216FD9E96}" srcOrd="2" destOrd="0" presId="urn:microsoft.com/office/officeart/2005/8/layout/chevron2"/>
    <dgm:cxn modelId="{65614422-61CF-4239-8BFA-DA38C1EF54B7}" type="presParOf" srcId="{92671DBE-9443-4D43-BF37-CF0216FD9E96}" destId="{C625D7C9-6655-453F-BAFC-E9FC15F8650D}" srcOrd="0" destOrd="0" presId="urn:microsoft.com/office/officeart/2005/8/layout/chevron2"/>
    <dgm:cxn modelId="{40B4BC16-CA8C-4A45-A993-8F9788EE0EBF}" type="presParOf" srcId="{92671DBE-9443-4D43-BF37-CF0216FD9E96}" destId="{6FF0888F-3FCF-4664-8FDD-AF52CC40F122}" srcOrd="1" destOrd="0" presId="urn:microsoft.com/office/officeart/2005/8/layout/chevron2"/>
    <dgm:cxn modelId="{07C70D9D-0E16-4DE3-8863-54FAF414782E}" type="presParOf" srcId="{058C3016-D6F8-4F07-84EC-B672B2175880}" destId="{87DD443F-8998-4350-9706-A41C5E0A00A0}" srcOrd="3" destOrd="0" presId="urn:microsoft.com/office/officeart/2005/8/layout/chevron2"/>
    <dgm:cxn modelId="{74DA8D3B-F33B-4824-8942-335E6F9C4366}" type="presParOf" srcId="{058C3016-D6F8-4F07-84EC-B672B2175880}" destId="{541B992B-CB9D-4CED-A563-C8925C65F12B}" srcOrd="4" destOrd="0" presId="urn:microsoft.com/office/officeart/2005/8/layout/chevron2"/>
    <dgm:cxn modelId="{016583FD-3627-476C-BEA4-783841E53E33}" type="presParOf" srcId="{541B992B-CB9D-4CED-A563-C8925C65F12B}" destId="{E1DF041E-070E-4A45-9B55-BFD4E6723662}" srcOrd="0" destOrd="0" presId="urn:microsoft.com/office/officeart/2005/8/layout/chevron2"/>
    <dgm:cxn modelId="{24CCBE4F-5722-44C5-8A95-E493562F88AF}" type="presParOf" srcId="{541B992B-CB9D-4CED-A563-C8925C65F12B}" destId="{F395A067-E5EB-4B83-A62E-D13DA2D4F7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CE90C-F476-4B08-87CF-5E449B095FF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CFBB3-73A7-4EEA-8E7F-53101AFC5524}">
      <dgm:prSet phldrT="[Text]"/>
      <dgm:spPr/>
      <dgm:t>
        <a:bodyPr/>
        <a:lstStyle/>
        <a:p>
          <a:r>
            <a:rPr lang="en-US" dirty="0" smtClean="0"/>
            <a:t>Step 4:</a:t>
          </a:r>
          <a:endParaRPr lang="en-US" dirty="0"/>
        </a:p>
      </dgm:t>
    </dgm:pt>
    <dgm:pt modelId="{88A64689-A840-4397-8ECC-53177ABB6CAB}" type="parTrans" cxnId="{C3AEA885-5C72-4BBA-B947-5B4E50272569}">
      <dgm:prSet/>
      <dgm:spPr/>
      <dgm:t>
        <a:bodyPr/>
        <a:lstStyle/>
        <a:p>
          <a:endParaRPr lang="en-US"/>
        </a:p>
      </dgm:t>
    </dgm:pt>
    <dgm:pt modelId="{03DCAA93-78B1-48D1-B49D-A10641C49B56}" type="sibTrans" cxnId="{C3AEA885-5C72-4BBA-B947-5B4E50272569}">
      <dgm:prSet/>
      <dgm:spPr/>
      <dgm:t>
        <a:bodyPr/>
        <a:lstStyle/>
        <a:p>
          <a:endParaRPr lang="en-US"/>
        </a:p>
      </dgm:t>
    </dgm:pt>
    <dgm:pt modelId="{D64BE358-322D-4BED-85D5-5CC0D2AFE990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Pre-profiling:</a:t>
          </a:r>
          <a:endParaRPr lang="en-US" b="1" dirty="0"/>
        </a:p>
      </dgm:t>
    </dgm:pt>
    <dgm:pt modelId="{AA496B40-2397-42E3-9061-BD7B22AFAA59}" type="parTrans" cxnId="{717EB092-9ABF-40E6-A212-D38B5B5CCEE5}">
      <dgm:prSet/>
      <dgm:spPr/>
      <dgm:t>
        <a:bodyPr/>
        <a:lstStyle/>
        <a:p>
          <a:endParaRPr lang="en-US"/>
        </a:p>
      </dgm:t>
    </dgm:pt>
    <dgm:pt modelId="{E5E1A090-F7B9-431D-8F5A-C004B8DA458C}" type="sibTrans" cxnId="{717EB092-9ABF-40E6-A212-D38B5B5CCEE5}">
      <dgm:prSet/>
      <dgm:spPr/>
      <dgm:t>
        <a:bodyPr/>
        <a:lstStyle/>
        <a:p>
          <a:endParaRPr lang="en-US"/>
        </a:p>
      </dgm:t>
    </dgm:pt>
    <dgm:pt modelId="{E41651AE-16A4-4353-AB54-90D91DDC9FA4}">
      <dgm:prSet phldrT="[Text]"/>
      <dgm:spPr/>
      <dgm:t>
        <a:bodyPr/>
        <a:lstStyle/>
        <a:p>
          <a:r>
            <a:rPr lang="en-US" dirty="0" smtClean="0"/>
            <a:t>Step 5:</a:t>
          </a:r>
          <a:endParaRPr lang="en-US" dirty="0"/>
        </a:p>
      </dgm:t>
    </dgm:pt>
    <dgm:pt modelId="{6E529686-A794-4DC3-B906-36B618277B3D}" type="parTrans" cxnId="{7D5294F9-A7B3-4253-BEC5-2B6DB832B27D}">
      <dgm:prSet/>
      <dgm:spPr/>
      <dgm:t>
        <a:bodyPr/>
        <a:lstStyle/>
        <a:p>
          <a:endParaRPr lang="en-US"/>
        </a:p>
      </dgm:t>
    </dgm:pt>
    <dgm:pt modelId="{04BC2A13-6CB3-431E-B286-9A6513C94BFA}" type="sibTrans" cxnId="{7D5294F9-A7B3-4253-BEC5-2B6DB832B27D}">
      <dgm:prSet/>
      <dgm:spPr/>
      <dgm:t>
        <a:bodyPr/>
        <a:lstStyle/>
        <a:p>
          <a:endParaRPr lang="en-US"/>
        </a:p>
      </dgm:t>
    </dgm:pt>
    <dgm:pt modelId="{2B54DC7D-ED5B-4CCB-9A6A-C4FF84F9B223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Data Pre-processing:</a:t>
          </a:r>
          <a:endParaRPr lang="en-US" b="1" dirty="0"/>
        </a:p>
      </dgm:t>
    </dgm:pt>
    <dgm:pt modelId="{202ECA59-1DB6-4B4C-B6BD-0094D83AFC00}" type="parTrans" cxnId="{0BC2D678-1468-4BD8-9C4A-47CB9F8FCB40}">
      <dgm:prSet/>
      <dgm:spPr/>
      <dgm:t>
        <a:bodyPr/>
        <a:lstStyle/>
        <a:p>
          <a:endParaRPr lang="en-US"/>
        </a:p>
      </dgm:t>
    </dgm:pt>
    <dgm:pt modelId="{4CA0273E-DDCB-4A2B-8829-A5D4F7144E96}" type="sibTrans" cxnId="{0BC2D678-1468-4BD8-9C4A-47CB9F8FCB40}">
      <dgm:prSet/>
      <dgm:spPr/>
      <dgm:t>
        <a:bodyPr/>
        <a:lstStyle/>
        <a:p>
          <a:endParaRPr lang="en-US"/>
        </a:p>
      </dgm:t>
    </dgm:pt>
    <dgm:pt modelId="{3A1CA81E-7BF2-4C72-86C5-BA14594335C3}">
      <dgm:prSet phldrT="[Text]"/>
      <dgm:spPr/>
      <dgm:t>
        <a:bodyPr/>
        <a:lstStyle/>
        <a:p>
          <a:r>
            <a:rPr lang="en-US" dirty="0" smtClean="0"/>
            <a:t>Step 6:</a:t>
          </a:r>
          <a:endParaRPr lang="en-US" dirty="0"/>
        </a:p>
      </dgm:t>
    </dgm:pt>
    <dgm:pt modelId="{90442FC1-A96F-462F-8E38-7B37D039FDAE}" type="parTrans" cxnId="{28E00526-EF1B-4AA3-93AA-EA6C32B1D855}">
      <dgm:prSet/>
      <dgm:spPr/>
      <dgm:t>
        <a:bodyPr/>
        <a:lstStyle/>
        <a:p>
          <a:endParaRPr lang="en-US"/>
        </a:p>
      </dgm:t>
    </dgm:pt>
    <dgm:pt modelId="{326713E7-29CB-4F26-BF98-4836DD68749A}" type="sibTrans" cxnId="{28E00526-EF1B-4AA3-93AA-EA6C32B1D855}">
      <dgm:prSet/>
      <dgm:spPr/>
      <dgm:t>
        <a:bodyPr/>
        <a:lstStyle/>
        <a:p>
          <a:endParaRPr lang="en-US"/>
        </a:p>
      </dgm:t>
    </dgm:pt>
    <dgm:pt modelId="{6DDD985A-6BD9-4400-B83E-05B6CE577E97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Post-profiling:</a:t>
          </a:r>
          <a:endParaRPr lang="en-US" b="1" dirty="0"/>
        </a:p>
      </dgm:t>
    </dgm:pt>
    <dgm:pt modelId="{2F949340-A3A7-4F76-9168-624CCA74A322}" type="parTrans" cxnId="{4DFA2B65-C733-40AA-9102-6C9B40E50788}">
      <dgm:prSet/>
      <dgm:spPr/>
      <dgm:t>
        <a:bodyPr/>
        <a:lstStyle/>
        <a:p>
          <a:endParaRPr lang="en-US"/>
        </a:p>
      </dgm:t>
    </dgm:pt>
    <dgm:pt modelId="{E0C1FB7D-8B62-48A0-A0F5-DA4FEC228224}" type="sibTrans" cxnId="{4DFA2B65-C733-40AA-9102-6C9B40E50788}">
      <dgm:prSet/>
      <dgm:spPr/>
      <dgm:t>
        <a:bodyPr/>
        <a:lstStyle/>
        <a:p>
          <a:endParaRPr lang="en-US"/>
        </a:p>
      </dgm:t>
    </dgm:pt>
    <dgm:pt modelId="{54D0F891-2E76-4523-A191-264C1CA3C6B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To check for inconsistent data, i.e., missing values, outliers, duplicate values.</a:t>
          </a:r>
          <a:endParaRPr lang="en-US" dirty="0"/>
        </a:p>
      </dgm:t>
    </dgm:pt>
    <dgm:pt modelId="{366E7A0B-E42E-4F5E-950C-5151901E59EC}" type="parTrans" cxnId="{95280F38-883F-4D8B-B80D-1CFA5153323A}">
      <dgm:prSet/>
      <dgm:spPr/>
      <dgm:t>
        <a:bodyPr/>
        <a:lstStyle/>
        <a:p>
          <a:endParaRPr lang="en-US"/>
        </a:p>
      </dgm:t>
    </dgm:pt>
    <dgm:pt modelId="{FEAB2DF1-4D5A-4F32-B14B-84BBB741ACF9}" type="sibTrans" cxnId="{95280F38-883F-4D8B-B80D-1CFA5153323A}">
      <dgm:prSet/>
      <dgm:spPr/>
      <dgm:t>
        <a:bodyPr/>
        <a:lstStyle/>
        <a:p>
          <a:endParaRPr lang="en-US"/>
        </a:p>
      </dgm:t>
    </dgm:pt>
    <dgm:pt modelId="{FF0AEACE-D2BF-442B-B0A8-10655B9ED136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To clean data, remove unnecessary data, add relevant data.</a:t>
          </a:r>
          <a:endParaRPr lang="en-US" dirty="0"/>
        </a:p>
      </dgm:t>
    </dgm:pt>
    <dgm:pt modelId="{8C2AED21-D6BA-47D9-B48C-F80BB1426C64}" type="parTrans" cxnId="{33B34293-BFAE-4022-8058-5E690C81C210}">
      <dgm:prSet/>
      <dgm:spPr/>
      <dgm:t>
        <a:bodyPr/>
        <a:lstStyle/>
        <a:p>
          <a:endParaRPr lang="en-US"/>
        </a:p>
      </dgm:t>
    </dgm:pt>
    <dgm:pt modelId="{5C2FB51B-FD0B-4304-A8DE-1C12175862FC}" type="sibTrans" cxnId="{33B34293-BFAE-4022-8058-5E690C81C210}">
      <dgm:prSet/>
      <dgm:spPr/>
      <dgm:t>
        <a:bodyPr/>
        <a:lstStyle/>
        <a:p>
          <a:endParaRPr lang="en-US"/>
        </a:p>
      </dgm:t>
    </dgm:pt>
    <dgm:pt modelId="{B6CFBE87-6435-440A-9CF1-8C74191C5547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To confirm whether data pre-processing has been done correctly or not.</a:t>
          </a:r>
          <a:endParaRPr lang="en-US" dirty="0"/>
        </a:p>
      </dgm:t>
    </dgm:pt>
    <dgm:pt modelId="{03218DAD-77CA-41CB-8CE4-817AA1961B47}" type="parTrans" cxnId="{48FC8501-CFC2-40CD-84C5-A11B2361FDA5}">
      <dgm:prSet/>
      <dgm:spPr/>
      <dgm:t>
        <a:bodyPr/>
        <a:lstStyle/>
        <a:p>
          <a:endParaRPr lang="en-US"/>
        </a:p>
      </dgm:t>
    </dgm:pt>
    <dgm:pt modelId="{479B016A-4706-42FC-A910-195083B051EC}" type="sibTrans" cxnId="{48FC8501-CFC2-40CD-84C5-A11B2361FDA5}">
      <dgm:prSet/>
      <dgm:spPr/>
      <dgm:t>
        <a:bodyPr/>
        <a:lstStyle/>
        <a:p>
          <a:endParaRPr lang="en-US"/>
        </a:p>
      </dgm:t>
    </dgm:pt>
    <dgm:pt modelId="{5FE83215-B794-448C-8308-1FB48CB877DE}" type="pres">
      <dgm:prSet presAssocID="{3BFCE90C-F476-4B08-87CF-5E449B095F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14C852-E36A-445C-8C11-C6D9179E2754}" type="pres">
      <dgm:prSet presAssocID="{1B0CFBB3-73A7-4EEA-8E7F-53101AFC5524}" presName="composite" presStyleCnt="0"/>
      <dgm:spPr/>
    </dgm:pt>
    <dgm:pt modelId="{3B685658-7CE2-45F0-AED3-1E28B6896FD4}" type="pres">
      <dgm:prSet presAssocID="{1B0CFBB3-73A7-4EEA-8E7F-53101AFC552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A0D82-8483-4391-8B1D-3D17CB421105}" type="pres">
      <dgm:prSet presAssocID="{1B0CFBB3-73A7-4EEA-8E7F-53101AFC552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D97B-D500-473B-AA8A-1022C7857EAD}" type="pres">
      <dgm:prSet presAssocID="{03DCAA93-78B1-48D1-B49D-A10641C49B56}" presName="sp" presStyleCnt="0"/>
      <dgm:spPr/>
    </dgm:pt>
    <dgm:pt modelId="{AB1659E1-C582-47ED-B845-2FD71282FF86}" type="pres">
      <dgm:prSet presAssocID="{E41651AE-16A4-4353-AB54-90D91DDC9FA4}" presName="composite" presStyleCnt="0"/>
      <dgm:spPr/>
    </dgm:pt>
    <dgm:pt modelId="{F6F974BA-9D46-47FB-A239-B91BFFFA79FC}" type="pres">
      <dgm:prSet presAssocID="{E41651AE-16A4-4353-AB54-90D91DDC9FA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B0592-B5E9-42AC-95A4-CD16CCE47E34}" type="pres">
      <dgm:prSet presAssocID="{E41651AE-16A4-4353-AB54-90D91DDC9FA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0E42-9D8B-4424-A07E-CDB57CF42549}" type="pres">
      <dgm:prSet presAssocID="{04BC2A13-6CB3-431E-B286-9A6513C94BFA}" presName="sp" presStyleCnt="0"/>
      <dgm:spPr/>
    </dgm:pt>
    <dgm:pt modelId="{FD1C3625-8E25-4F43-9866-FB8666326DEC}" type="pres">
      <dgm:prSet presAssocID="{3A1CA81E-7BF2-4C72-86C5-BA14594335C3}" presName="composite" presStyleCnt="0"/>
      <dgm:spPr/>
    </dgm:pt>
    <dgm:pt modelId="{63A186B4-466A-42B2-ADF5-9ED7E97F3A5B}" type="pres">
      <dgm:prSet presAssocID="{3A1CA81E-7BF2-4C72-86C5-BA14594335C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4DD8A-D737-442B-B86F-FF504BFCF7DD}" type="pres">
      <dgm:prSet presAssocID="{3A1CA81E-7BF2-4C72-86C5-BA14594335C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E00526-EF1B-4AA3-93AA-EA6C32B1D855}" srcId="{3BFCE90C-F476-4B08-87CF-5E449B095FFB}" destId="{3A1CA81E-7BF2-4C72-86C5-BA14594335C3}" srcOrd="2" destOrd="0" parTransId="{90442FC1-A96F-462F-8E38-7B37D039FDAE}" sibTransId="{326713E7-29CB-4F26-BF98-4836DD68749A}"/>
    <dgm:cxn modelId="{C3AEA885-5C72-4BBA-B947-5B4E50272569}" srcId="{3BFCE90C-F476-4B08-87CF-5E449B095FFB}" destId="{1B0CFBB3-73A7-4EEA-8E7F-53101AFC5524}" srcOrd="0" destOrd="0" parTransId="{88A64689-A840-4397-8ECC-53177ABB6CAB}" sibTransId="{03DCAA93-78B1-48D1-B49D-A10641C49B56}"/>
    <dgm:cxn modelId="{03609928-1D94-4475-90FA-118292545C8C}" type="presOf" srcId="{2B54DC7D-ED5B-4CCB-9A6A-C4FF84F9B223}" destId="{E43B0592-B5E9-42AC-95A4-CD16CCE47E34}" srcOrd="0" destOrd="0" presId="urn:microsoft.com/office/officeart/2005/8/layout/chevron2"/>
    <dgm:cxn modelId="{5FA30C61-E38D-4BE1-8389-D90670AAAC37}" type="presOf" srcId="{D64BE358-322D-4BED-85D5-5CC0D2AFE990}" destId="{066A0D82-8483-4391-8B1D-3D17CB421105}" srcOrd="0" destOrd="0" presId="urn:microsoft.com/office/officeart/2005/8/layout/chevron2"/>
    <dgm:cxn modelId="{25D9AF05-A8E8-45B1-9AF3-3665F360151C}" type="presOf" srcId="{B6CFBE87-6435-440A-9CF1-8C74191C5547}" destId="{34E4DD8A-D737-442B-B86F-FF504BFCF7DD}" srcOrd="0" destOrd="1" presId="urn:microsoft.com/office/officeart/2005/8/layout/chevron2"/>
    <dgm:cxn modelId="{7D5294F9-A7B3-4253-BEC5-2B6DB832B27D}" srcId="{3BFCE90C-F476-4B08-87CF-5E449B095FFB}" destId="{E41651AE-16A4-4353-AB54-90D91DDC9FA4}" srcOrd="1" destOrd="0" parTransId="{6E529686-A794-4DC3-B906-36B618277B3D}" sibTransId="{04BC2A13-6CB3-431E-B286-9A6513C94BFA}"/>
    <dgm:cxn modelId="{4DFA2B65-C733-40AA-9102-6C9B40E50788}" srcId="{3A1CA81E-7BF2-4C72-86C5-BA14594335C3}" destId="{6DDD985A-6BD9-4400-B83E-05B6CE577E97}" srcOrd="0" destOrd="0" parTransId="{2F949340-A3A7-4F76-9168-624CCA74A322}" sibTransId="{E0C1FB7D-8B62-48A0-A0F5-DA4FEC228224}"/>
    <dgm:cxn modelId="{68FBE804-93AA-46AB-990C-97893BCE78B5}" type="presOf" srcId="{6DDD985A-6BD9-4400-B83E-05B6CE577E97}" destId="{34E4DD8A-D737-442B-B86F-FF504BFCF7DD}" srcOrd="0" destOrd="0" presId="urn:microsoft.com/office/officeart/2005/8/layout/chevron2"/>
    <dgm:cxn modelId="{33B34293-BFAE-4022-8058-5E690C81C210}" srcId="{E41651AE-16A4-4353-AB54-90D91DDC9FA4}" destId="{FF0AEACE-D2BF-442B-B0A8-10655B9ED136}" srcOrd="1" destOrd="0" parTransId="{8C2AED21-D6BA-47D9-B48C-F80BB1426C64}" sibTransId="{5C2FB51B-FD0B-4304-A8DE-1C12175862FC}"/>
    <dgm:cxn modelId="{95280F38-883F-4D8B-B80D-1CFA5153323A}" srcId="{1B0CFBB3-73A7-4EEA-8E7F-53101AFC5524}" destId="{54D0F891-2E76-4523-A191-264C1CA3C6B9}" srcOrd="1" destOrd="0" parTransId="{366E7A0B-E42E-4F5E-950C-5151901E59EC}" sibTransId="{FEAB2DF1-4D5A-4F32-B14B-84BBB741ACF9}"/>
    <dgm:cxn modelId="{7BAFF243-FD42-4232-B773-6CACB6F05133}" type="presOf" srcId="{3A1CA81E-7BF2-4C72-86C5-BA14594335C3}" destId="{63A186B4-466A-42B2-ADF5-9ED7E97F3A5B}" srcOrd="0" destOrd="0" presId="urn:microsoft.com/office/officeart/2005/8/layout/chevron2"/>
    <dgm:cxn modelId="{DEAE7A15-7330-4BC2-B00B-93B3C68D4306}" type="presOf" srcId="{54D0F891-2E76-4523-A191-264C1CA3C6B9}" destId="{066A0D82-8483-4391-8B1D-3D17CB421105}" srcOrd="0" destOrd="1" presId="urn:microsoft.com/office/officeart/2005/8/layout/chevron2"/>
    <dgm:cxn modelId="{117BD209-FD33-4B34-AA0C-481A47ED7B34}" type="presOf" srcId="{E41651AE-16A4-4353-AB54-90D91DDC9FA4}" destId="{F6F974BA-9D46-47FB-A239-B91BFFFA79FC}" srcOrd="0" destOrd="0" presId="urn:microsoft.com/office/officeart/2005/8/layout/chevron2"/>
    <dgm:cxn modelId="{C2BE0B74-3DF4-49A2-8D3B-BBDD656DA132}" type="presOf" srcId="{1B0CFBB3-73A7-4EEA-8E7F-53101AFC5524}" destId="{3B685658-7CE2-45F0-AED3-1E28B6896FD4}" srcOrd="0" destOrd="0" presId="urn:microsoft.com/office/officeart/2005/8/layout/chevron2"/>
    <dgm:cxn modelId="{0BC2D678-1468-4BD8-9C4A-47CB9F8FCB40}" srcId="{E41651AE-16A4-4353-AB54-90D91DDC9FA4}" destId="{2B54DC7D-ED5B-4CCB-9A6A-C4FF84F9B223}" srcOrd="0" destOrd="0" parTransId="{202ECA59-1DB6-4B4C-B6BD-0094D83AFC00}" sibTransId="{4CA0273E-DDCB-4A2B-8829-A5D4F7144E96}"/>
    <dgm:cxn modelId="{48FC8501-CFC2-40CD-84C5-A11B2361FDA5}" srcId="{3A1CA81E-7BF2-4C72-86C5-BA14594335C3}" destId="{B6CFBE87-6435-440A-9CF1-8C74191C5547}" srcOrd="1" destOrd="0" parTransId="{03218DAD-77CA-41CB-8CE4-817AA1961B47}" sibTransId="{479B016A-4706-42FC-A910-195083B051EC}"/>
    <dgm:cxn modelId="{717EB092-9ABF-40E6-A212-D38B5B5CCEE5}" srcId="{1B0CFBB3-73A7-4EEA-8E7F-53101AFC5524}" destId="{D64BE358-322D-4BED-85D5-5CC0D2AFE990}" srcOrd="0" destOrd="0" parTransId="{AA496B40-2397-42E3-9061-BD7B22AFAA59}" sibTransId="{E5E1A090-F7B9-431D-8F5A-C004B8DA458C}"/>
    <dgm:cxn modelId="{FD4FA668-08A6-4F96-874F-8AA8AED5CA00}" type="presOf" srcId="{FF0AEACE-D2BF-442B-B0A8-10655B9ED136}" destId="{E43B0592-B5E9-42AC-95A4-CD16CCE47E34}" srcOrd="0" destOrd="1" presId="urn:microsoft.com/office/officeart/2005/8/layout/chevron2"/>
    <dgm:cxn modelId="{E54F3095-DD42-4098-BF36-FFD6CE45313B}" type="presOf" srcId="{3BFCE90C-F476-4B08-87CF-5E449B095FFB}" destId="{5FE83215-B794-448C-8308-1FB48CB877DE}" srcOrd="0" destOrd="0" presId="urn:microsoft.com/office/officeart/2005/8/layout/chevron2"/>
    <dgm:cxn modelId="{9FD702A7-8A43-49EF-B220-920AB81EC928}" type="presParOf" srcId="{5FE83215-B794-448C-8308-1FB48CB877DE}" destId="{5414C852-E36A-445C-8C11-C6D9179E2754}" srcOrd="0" destOrd="0" presId="urn:microsoft.com/office/officeart/2005/8/layout/chevron2"/>
    <dgm:cxn modelId="{BBE5EE4F-6DBF-47DD-9D12-3B73D6A1AA0E}" type="presParOf" srcId="{5414C852-E36A-445C-8C11-C6D9179E2754}" destId="{3B685658-7CE2-45F0-AED3-1E28B6896FD4}" srcOrd="0" destOrd="0" presId="urn:microsoft.com/office/officeart/2005/8/layout/chevron2"/>
    <dgm:cxn modelId="{5F40BDA8-E5A3-4A19-83E6-208023E60992}" type="presParOf" srcId="{5414C852-E36A-445C-8C11-C6D9179E2754}" destId="{066A0D82-8483-4391-8B1D-3D17CB421105}" srcOrd="1" destOrd="0" presId="urn:microsoft.com/office/officeart/2005/8/layout/chevron2"/>
    <dgm:cxn modelId="{09047F03-6FB2-419A-8C1C-13094282749E}" type="presParOf" srcId="{5FE83215-B794-448C-8308-1FB48CB877DE}" destId="{02ABD97B-D500-473B-AA8A-1022C7857EAD}" srcOrd="1" destOrd="0" presId="urn:microsoft.com/office/officeart/2005/8/layout/chevron2"/>
    <dgm:cxn modelId="{42D226DC-6F20-47F3-8E3C-D67E51FDA2EF}" type="presParOf" srcId="{5FE83215-B794-448C-8308-1FB48CB877DE}" destId="{AB1659E1-C582-47ED-B845-2FD71282FF86}" srcOrd="2" destOrd="0" presId="urn:microsoft.com/office/officeart/2005/8/layout/chevron2"/>
    <dgm:cxn modelId="{F124E2BF-2EFA-4BBA-8E6D-19B639736251}" type="presParOf" srcId="{AB1659E1-C582-47ED-B845-2FD71282FF86}" destId="{F6F974BA-9D46-47FB-A239-B91BFFFA79FC}" srcOrd="0" destOrd="0" presId="urn:microsoft.com/office/officeart/2005/8/layout/chevron2"/>
    <dgm:cxn modelId="{49E16B36-8AFA-4B2C-80C0-652C18287539}" type="presParOf" srcId="{AB1659E1-C582-47ED-B845-2FD71282FF86}" destId="{E43B0592-B5E9-42AC-95A4-CD16CCE47E34}" srcOrd="1" destOrd="0" presId="urn:microsoft.com/office/officeart/2005/8/layout/chevron2"/>
    <dgm:cxn modelId="{B580B5E8-2DCF-452E-8CED-EA6F1005E8FE}" type="presParOf" srcId="{5FE83215-B794-448C-8308-1FB48CB877DE}" destId="{33960E42-9D8B-4424-A07E-CDB57CF42549}" srcOrd="3" destOrd="0" presId="urn:microsoft.com/office/officeart/2005/8/layout/chevron2"/>
    <dgm:cxn modelId="{7F9E3F0D-6849-466C-A3B7-C43F18016D1E}" type="presParOf" srcId="{5FE83215-B794-448C-8308-1FB48CB877DE}" destId="{FD1C3625-8E25-4F43-9866-FB8666326DEC}" srcOrd="4" destOrd="0" presId="urn:microsoft.com/office/officeart/2005/8/layout/chevron2"/>
    <dgm:cxn modelId="{5F57E775-5685-48E1-A4E1-0E67866E59C1}" type="presParOf" srcId="{FD1C3625-8E25-4F43-9866-FB8666326DEC}" destId="{63A186B4-466A-42B2-ADF5-9ED7E97F3A5B}" srcOrd="0" destOrd="0" presId="urn:microsoft.com/office/officeart/2005/8/layout/chevron2"/>
    <dgm:cxn modelId="{9BC9C63C-6B20-4F6B-9015-23DDB31A7D98}" type="presParOf" srcId="{FD1C3625-8E25-4F43-9866-FB8666326DEC}" destId="{34E4DD8A-D737-442B-B86F-FF504BFCF7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9D9E3-2D18-410B-AAF7-2507E3855D2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B90C37-DB51-4414-9694-B708C6602910}">
      <dgm:prSet phldrT="[Text]"/>
      <dgm:spPr/>
      <dgm:t>
        <a:bodyPr/>
        <a:lstStyle/>
        <a:p>
          <a:r>
            <a:rPr lang="en-US" dirty="0" smtClean="0"/>
            <a:t>Step 7:</a:t>
          </a:r>
          <a:endParaRPr lang="en-US" dirty="0"/>
        </a:p>
      </dgm:t>
    </dgm:pt>
    <dgm:pt modelId="{51C2823A-9388-4791-9C8C-F19C1EB97568}" type="parTrans" cxnId="{F1A36DCF-71CC-4399-9D20-900FE33AAE5E}">
      <dgm:prSet/>
      <dgm:spPr/>
      <dgm:t>
        <a:bodyPr/>
        <a:lstStyle/>
        <a:p>
          <a:endParaRPr lang="en-US"/>
        </a:p>
      </dgm:t>
    </dgm:pt>
    <dgm:pt modelId="{4BB317C5-D25E-431C-90BC-74513FB5F2FD}" type="sibTrans" cxnId="{F1A36DCF-71CC-4399-9D20-900FE33AAE5E}">
      <dgm:prSet/>
      <dgm:spPr/>
      <dgm:t>
        <a:bodyPr/>
        <a:lstStyle/>
        <a:p>
          <a:endParaRPr lang="en-US"/>
        </a:p>
      </dgm:t>
    </dgm:pt>
    <dgm:pt modelId="{25AE782A-77AF-4689-AC2E-889F93EC3F7D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Exploratory Data Analysis(EDA):</a:t>
          </a:r>
          <a:endParaRPr lang="en-US" b="1" dirty="0"/>
        </a:p>
      </dgm:t>
    </dgm:pt>
    <dgm:pt modelId="{EC779C3D-1F50-43E6-A5BD-8AADC6E6DD9C}" type="parTrans" cxnId="{091F2836-A0C6-44D1-BAFF-A5F1FA53B7A3}">
      <dgm:prSet/>
      <dgm:spPr/>
      <dgm:t>
        <a:bodyPr/>
        <a:lstStyle/>
        <a:p>
          <a:endParaRPr lang="en-US"/>
        </a:p>
      </dgm:t>
    </dgm:pt>
    <dgm:pt modelId="{BBF0659A-E1FC-4D7F-9D33-CEBA5D213843}" type="sibTrans" cxnId="{091F2836-A0C6-44D1-BAFF-A5F1FA53B7A3}">
      <dgm:prSet/>
      <dgm:spPr/>
      <dgm:t>
        <a:bodyPr/>
        <a:lstStyle/>
        <a:p>
          <a:endParaRPr lang="en-US"/>
        </a:p>
      </dgm:t>
    </dgm:pt>
    <dgm:pt modelId="{E70ED99C-CFED-454E-BBE6-8B6044D8E094}">
      <dgm:prSet phldrT="[Text]"/>
      <dgm:spPr/>
      <dgm:t>
        <a:bodyPr/>
        <a:lstStyle/>
        <a:p>
          <a:r>
            <a:rPr lang="en-US" dirty="0" smtClean="0"/>
            <a:t>Step 8:</a:t>
          </a:r>
          <a:endParaRPr lang="en-US" dirty="0"/>
        </a:p>
      </dgm:t>
    </dgm:pt>
    <dgm:pt modelId="{47969B5E-718E-46E3-9D58-A11875F148BE}" type="parTrans" cxnId="{CD60B516-2446-4EF8-8D0A-39465030F3F4}">
      <dgm:prSet/>
      <dgm:spPr/>
      <dgm:t>
        <a:bodyPr/>
        <a:lstStyle/>
        <a:p>
          <a:endParaRPr lang="en-US"/>
        </a:p>
      </dgm:t>
    </dgm:pt>
    <dgm:pt modelId="{83786FD2-F56E-4D11-B53B-1637B5FDF322}" type="sibTrans" cxnId="{CD60B516-2446-4EF8-8D0A-39465030F3F4}">
      <dgm:prSet/>
      <dgm:spPr/>
      <dgm:t>
        <a:bodyPr/>
        <a:lstStyle/>
        <a:p>
          <a:endParaRPr lang="en-US"/>
        </a:p>
      </dgm:t>
    </dgm:pt>
    <dgm:pt modelId="{0FC43F53-2025-4C09-B1DA-AFC20C87D799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Conclusion:</a:t>
          </a:r>
          <a:endParaRPr lang="en-US" b="1" dirty="0"/>
        </a:p>
      </dgm:t>
    </dgm:pt>
    <dgm:pt modelId="{1529CEDB-DEC4-4A90-9D65-6C3F6E46006A}" type="parTrans" cxnId="{11B1D192-1306-4620-B3E6-E7437FAC92E0}">
      <dgm:prSet/>
      <dgm:spPr/>
      <dgm:t>
        <a:bodyPr/>
        <a:lstStyle/>
        <a:p>
          <a:endParaRPr lang="en-US"/>
        </a:p>
      </dgm:t>
    </dgm:pt>
    <dgm:pt modelId="{A0444FAF-53C1-410C-9049-4EC3FEABADD0}" type="sibTrans" cxnId="{11B1D192-1306-4620-B3E6-E7437FAC92E0}">
      <dgm:prSet/>
      <dgm:spPr/>
      <dgm:t>
        <a:bodyPr/>
        <a:lstStyle/>
        <a:p>
          <a:endParaRPr lang="en-US"/>
        </a:p>
      </dgm:t>
    </dgm:pt>
    <dgm:pt modelId="{97014288-4BB3-44F1-9C73-8E13EC7F113A}">
      <dgm:prSet phldrT="[Text]"/>
      <dgm:spPr/>
      <dgm:t>
        <a:bodyPr/>
        <a:lstStyle/>
        <a:p>
          <a:r>
            <a:rPr lang="en-US" dirty="0" smtClean="0"/>
            <a:t>Step 9:</a:t>
          </a:r>
          <a:endParaRPr lang="en-US" dirty="0"/>
        </a:p>
      </dgm:t>
    </dgm:pt>
    <dgm:pt modelId="{3AEBCE26-DBA7-4D72-854B-08F88D29246D}" type="parTrans" cxnId="{BEA395E0-1B06-472C-B45B-6B015457B01E}">
      <dgm:prSet/>
      <dgm:spPr/>
      <dgm:t>
        <a:bodyPr/>
        <a:lstStyle/>
        <a:p>
          <a:endParaRPr lang="en-US"/>
        </a:p>
      </dgm:t>
    </dgm:pt>
    <dgm:pt modelId="{824CBA5D-76B3-4A96-AAF1-FFAD935EAAD0}" type="sibTrans" cxnId="{BEA395E0-1B06-472C-B45B-6B015457B01E}">
      <dgm:prSet/>
      <dgm:spPr/>
      <dgm:t>
        <a:bodyPr/>
        <a:lstStyle/>
        <a:p>
          <a:endParaRPr lang="en-US"/>
        </a:p>
      </dgm:t>
    </dgm:pt>
    <dgm:pt modelId="{8A7B4EA2-152A-4B13-88D3-F532B705AE63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Actionable Insights:</a:t>
          </a:r>
          <a:endParaRPr lang="en-US" b="1" dirty="0"/>
        </a:p>
      </dgm:t>
    </dgm:pt>
    <dgm:pt modelId="{9528D9E3-6113-4D17-8993-6C0B9676F70F}" type="parTrans" cxnId="{0EEC445F-2632-4F2C-A1D7-827B3C8FF7A0}">
      <dgm:prSet/>
      <dgm:spPr/>
      <dgm:t>
        <a:bodyPr/>
        <a:lstStyle/>
        <a:p>
          <a:endParaRPr lang="en-US"/>
        </a:p>
      </dgm:t>
    </dgm:pt>
    <dgm:pt modelId="{C50CC400-FDD2-4CB5-983F-4483BA9C5744}" type="sibTrans" cxnId="{0EEC445F-2632-4F2C-A1D7-827B3C8FF7A0}">
      <dgm:prSet/>
      <dgm:spPr/>
      <dgm:t>
        <a:bodyPr/>
        <a:lstStyle/>
        <a:p>
          <a:endParaRPr lang="en-US"/>
        </a:p>
      </dgm:t>
    </dgm:pt>
    <dgm:pt modelId="{1099E3E4-8229-448C-937D-13CE4A0EC31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Asking the RIGHT questions and answering them with the help of visual representations.</a:t>
          </a:r>
          <a:endParaRPr lang="en-US" dirty="0"/>
        </a:p>
      </dgm:t>
    </dgm:pt>
    <dgm:pt modelId="{18565119-D835-47C7-8D97-982A0366FE42}" type="parTrans" cxnId="{FFAAE7F1-2B37-4931-A440-C7A38FCF55A4}">
      <dgm:prSet/>
      <dgm:spPr/>
      <dgm:t>
        <a:bodyPr/>
        <a:lstStyle/>
        <a:p>
          <a:endParaRPr lang="en-US"/>
        </a:p>
      </dgm:t>
    </dgm:pt>
    <dgm:pt modelId="{A3E7135A-3C5F-4D55-A37A-D431AC0DBEE8}" type="sibTrans" cxnId="{FFAAE7F1-2B37-4931-A440-C7A38FCF55A4}">
      <dgm:prSet/>
      <dgm:spPr/>
      <dgm:t>
        <a:bodyPr/>
        <a:lstStyle/>
        <a:p>
          <a:endParaRPr lang="en-US"/>
        </a:p>
      </dgm:t>
    </dgm:pt>
    <dgm:pt modelId="{A795C662-C04C-4FD3-9747-72F0A31E1F33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The gist of the entire analysis.</a:t>
          </a:r>
          <a:endParaRPr lang="en-US" dirty="0"/>
        </a:p>
      </dgm:t>
    </dgm:pt>
    <dgm:pt modelId="{33B17D43-247D-48F4-83DF-B83D50C1B4F4}" type="parTrans" cxnId="{F986265D-11DD-44BC-843D-C17600BF9AF4}">
      <dgm:prSet/>
      <dgm:spPr/>
      <dgm:t>
        <a:bodyPr/>
        <a:lstStyle/>
        <a:p>
          <a:endParaRPr lang="en-US"/>
        </a:p>
      </dgm:t>
    </dgm:pt>
    <dgm:pt modelId="{459932A8-F925-4DA8-90A8-1A40A555C312}" type="sibTrans" cxnId="{F986265D-11DD-44BC-843D-C17600BF9AF4}">
      <dgm:prSet/>
      <dgm:spPr/>
      <dgm:t>
        <a:bodyPr/>
        <a:lstStyle/>
        <a:p>
          <a:endParaRPr lang="en-US"/>
        </a:p>
      </dgm:t>
    </dgm:pt>
    <dgm:pt modelId="{E5D2E9E6-E8E8-447C-8760-086D958AAFE4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What can the company do to improve its current situation.</a:t>
          </a:r>
          <a:endParaRPr lang="en-US" dirty="0"/>
        </a:p>
      </dgm:t>
    </dgm:pt>
    <dgm:pt modelId="{93549C77-ABAC-4EE9-A49C-50EC14AC3E8A}" type="parTrans" cxnId="{46E2C722-5381-40F1-9221-16369735ABC1}">
      <dgm:prSet/>
      <dgm:spPr/>
      <dgm:t>
        <a:bodyPr/>
        <a:lstStyle/>
        <a:p>
          <a:endParaRPr lang="en-US"/>
        </a:p>
      </dgm:t>
    </dgm:pt>
    <dgm:pt modelId="{41A3C99B-74E9-4408-9470-95A9538D13CE}" type="sibTrans" cxnId="{46E2C722-5381-40F1-9221-16369735ABC1}">
      <dgm:prSet/>
      <dgm:spPr/>
      <dgm:t>
        <a:bodyPr/>
        <a:lstStyle/>
        <a:p>
          <a:endParaRPr lang="en-US"/>
        </a:p>
      </dgm:t>
    </dgm:pt>
    <dgm:pt modelId="{23902381-01B7-4BCF-9329-155F591D558A}" type="pres">
      <dgm:prSet presAssocID="{D089D9E3-2D18-410B-AAF7-2507E3855D2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EBEFD7-8189-47ED-8FA5-59BEC03DFFFB}" type="pres">
      <dgm:prSet presAssocID="{15B90C37-DB51-4414-9694-B708C6602910}" presName="composite" presStyleCnt="0"/>
      <dgm:spPr/>
    </dgm:pt>
    <dgm:pt modelId="{96030390-2A3E-4B95-AB19-D5AEAB93A045}" type="pres">
      <dgm:prSet presAssocID="{15B90C37-DB51-4414-9694-B708C66029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5C68D-19A1-462B-AA9F-6852D72A25DB}" type="pres">
      <dgm:prSet presAssocID="{15B90C37-DB51-4414-9694-B708C66029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26228-7561-4905-9C45-AADC8B0193B6}" type="pres">
      <dgm:prSet presAssocID="{4BB317C5-D25E-431C-90BC-74513FB5F2FD}" presName="sp" presStyleCnt="0"/>
      <dgm:spPr/>
    </dgm:pt>
    <dgm:pt modelId="{6813F8E8-464F-4648-8BCF-706C7A83EDD8}" type="pres">
      <dgm:prSet presAssocID="{E70ED99C-CFED-454E-BBE6-8B6044D8E094}" presName="composite" presStyleCnt="0"/>
      <dgm:spPr/>
    </dgm:pt>
    <dgm:pt modelId="{DB01EDFE-BC18-4F9A-A67A-1261CBBA5D14}" type="pres">
      <dgm:prSet presAssocID="{E70ED99C-CFED-454E-BBE6-8B6044D8E09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7CC62-FCC9-4A59-A3D1-2AC11BB7B7C9}" type="pres">
      <dgm:prSet presAssocID="{E70ED99C-CFED-454E-BBE6-8B6044D8E09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259A5-740D-45FC-B102-94C3078A888B}" type="pres">
      <dgm:prSet presAssocID="{83786FD2-F56E-4D11-B53B-1637B5FDF322}" presName="sp" presStyleCnt="0"/>
      <dgm:spPr/>
    </dgm:pt>
    <dgm:pt modelId="{E28B3898-5765-4DC3-9074-D39DCB491020}" type="pres">
      <dgm:prSet presAssocID="{97014288-4BB3-44F1-9C73-8E13EC7F113A}" presName="composite" presStyleCnt="0"/>
      <dgm:spPr/>
    </dgm:pt>
    <dgm:pt modelId="{87BE6DA2-8CB6-4E43-882E-9ACAC582905D}" type="pres">
      <dgm:prSet presAssocID="{97014288-4BB3-44F1-9C73-8E13EC7F113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140E0-49F6-4EFA-A957-4E0390531A79}" type="pres">
      <dgm:prSet presAssocID="{97014288-4BB3-44F1-9C73-8E13EC7F113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A36DCF-71CC-4399-9D20-900FE33AAE5E}" srcId="{D089D9E3-2D18-410B-AAF7-2507E3855D2B}" destId="{15B90C37-DB51-4414-9694-B708C6602910}" srcOrd="0" destOrd="0" parTransId="{51C2823A-9388-4791-9C8C-F19C1EB97568}" sibTransId="{4BB317C5-D25E-431C-90BC-74513FB5F2FD}"/>
    <dgm:cxn modelId="{5C2A75A1-F5B4-405C-8EF0-89C1B01D5E57}" type="presOf" srcId="{D089D9E3-2D18-410B-AAF7-2507E3855D2B}" destId="{23902381-01B7-4BCF-9329-155F591D558A}" srcOrd="0" destOrd="0" presId="urn:microsoft.com/office/officeart/2005/8/layout/chevron2"/>
    <dgm:cxn modelId="{BEA395E0-1B06-472C-B45B-6B015457B01E}" srcId="{D089D9E3-2D18-410B-AAF7-2507E3855D2B}" destId="{97014288-4BB3-44F1-9C73-8E13EC7F113A}" srcOrd="2" destOrd="0" parTransId="{3AEBCE26-DBA7-4D72-854B-08F88D29246D}" sibTransId="{824CBA5D-76B3-4A96-AAF1-FFAD935EAAD0}"/>
    <dgm:cxn modelId="{AC978E1D-A56C-4202-8B84-D26E928DA0DC}" type="presOf" srcId="{0FC43F53-2025-4C09-B1DA-AFC20C87D799}" destId="{07F7CC62-FCC9-4A59-A3D1-2AC11BB7B7C9}" srcOrd="0" destOrd="0" presId="urn:microsoft.com/office/officeart/2005/8/layout/chevron2"/>
    <dgm:cxn modelId="{A3B1ACD8-1142-48C7-A3E5-95EF05768B67}" type="presOf" srcId="{25AE782A-77AF-4689-AC2E-889F93EC3F7D}" destId="{4C55C68D-19A1-462B-AA9F-6852D72A25DB}" srcOrd="0" destOrd="0" presId="urn:microsoft.com/office/officeart/2005/8/layout/chevron2"/>
    <dgm:cxn modelId="{FFAAE7F1-2B37-4931-A440-C7A38FCF55A4}" srcId="{15B90C37-DB51-4414-9694-B708C6602910}" destId="{1099E3E4-8229-448C-937D-13CE4A0EC31E}" srcOrd="1" destOrd="0" parTransId="{18565119-D835-47C7-8D97-982A0366FE42}" sibTransId="{A3E7135A-3C5F-4D55-A37A-D431AC0DBEE8}"/>
    <dgm:cxn modelId="{5E48BCD1-2429-4B9A-A8F5-6FB5C35A248C}" type="presOf" srcId="{15B90C37-DB51-4414-9694-B708C6602910}" destId="{96030390-2A3E-4B95-AB19-D5AEAB93A045}" srcOrd="0" destOrd="0" presId="urn:microsoft.com/office/officeart/2005/8/layout/chevron2"/>
    <dgm:cxn modelId="{0EEC445F-2632-4F2C-A1D7-827B3C8FF7A0}" srcId="{97014288-4BB3-44F1-9C73-8E13EC7F113A}" destId="{8A7B4EA2-152A-4B13-88D3-F532B705AE63}" srcOrd="0" destOrd="0" parTransId="{9528D9E3-6113-4D17-8993-6C0B9676F70F}" sibTransId="{C50CC400-FDD2-4CB5-983F-4483BA9C5744}"/>
    <dgm:cxn modelId="{F986265D-11DD-44BC-843D-C17600BF9AF4}" srcId="{E70ED99C-CFED-454E-BBE6-8B6044D8E094}" destId="{A795C662-C04C-4FD3-9747-72F0A31E1F33}" srcOrd="1" destOrd="0" parTransId="{33B17D43-247D-48F4-83DF-B83D50C1B4F4}" sibTransId="{459932A8-F925-4DA8-90A8-1A40A555C312}"/>
    <dgm:cxn modelId="{46E2C722-5381-40F1-9221-16369735ABC1}" srcId="{97014288-4BB3-44F1-9C73-8E13EC7F113A}" destId="{E5D2E9E6-E8E8-447C-8760-086D958AAFE4}" srcOrd="1" destOrd="0" parTransId="{93549C77-ABAC-4EE9-A49C-50EC14AC3E8A}" sibTransId="{41A3C99B-74E9-4408-9470-95A9538D13CE}"/>
    <dgm:cxn modelId="{4E2CF109-C75E-45EF-8E6F-305FBCB2CAF2}" type="presOf" srcId="{1099E3E4-8229-448C-937D-13CE4A0EC31E}" destId="{4C55C68D-19A1-462B-AA9F-6852D72A25DB}" srcOrd="0" destOrd="1" presId="urn:microsoft.com/office/officeart/2005/8/layout/chevron2"/>
    <dgm:cxn modelId="{091F2836-A0C6-44D1-BAFF-A5F1FA53B7A3}" srcId="{15B90C37-DB51-4414-9694-B708C6602910}" destId="{25AE782A-77AF-4689-AC2E-889F93EC3F7D}" srcOrd="0" destOrd="0" parTransId="{EC779C3D-1F50-43E6-A5BD-8AADC6E6DD9C}" sibTransId="{BBF0659A-E1FC-4D7F-9D33-CEBA5D213843}"/>
    <dgm:cxn modelId="{E94CD92B-F4DF-4970-81E4-8847CBA98539}" type="presOf" srcId="{A795C662-C04C-4FD3-9747-72F0A31E1F33}" destId="{07F7CC62-FCC9-4A59-A3D1-2AC11BB7B7C9}" srcOrd="0" destOrd="1" presId="urn:microsoft.com/office/officeart/2005/8/layout/chevron2"/>
    <dgm:cxn modelId="{CB0729F6-E5D7-433A-BDD8-35801EFC979F}" type="presOf" srcId="{8A7B4EA2-152A-4B13-88D3-F532B705AE63}" destId="{81A140E0-49F6-4EFA-A957-4E0390531A79}" srcOrd="0" destOrd="0" presId="urn:microsoft.com/office/officeart/2005/8/layout/chevron2"/>
    <dgm:cxn modelId="{D53641EB-5F08-4071-AC00-19EE02CBF26E}" type="presOf" srcId="{E70ED99C-CFED-454E-BBE6-8B6044D8E094}" destId="{DB01EDFE-BC18-4F9A-A67A-1261CBBA5D14}" srcOrd="0" destOrd="0" presId="urn:microsoft.com/office/officeart/2005/8/layout/chevron2"/>
    <dgm:cxn modelId="{CD60B516-2446-4EF8-8D0A-39465030F3F4}" srcId="{D089D9E3-2D18-410B-AAF7-2507E3855D2B}" destId="{E70ED99C-CFED-454E-BBE6-8B6044D8E094}" srcOrd="1" destOrd="0" parTransId="{47969B5E-718E-46E3-9D58-A11875F148BE}" sibTransId="{83786FD2-F56E-4D11-B53B-1637B5FDF322}"/>
    <dgm:cxn modelId="{F2450A56-0B06-45CF-A4C9-7C32F5582BCF}" type="presOf" srcId="{97014288-4BB3-44F1-9C73-8E13EC7F113A}" destId="{87BE6DA2-8CB6-4E43-882E-9ACAC582905D}" srcOrd="0" destOrd="0" presId="urn:microsoft.com/office/officeart/2005/8/layout/chevron2"/>
    <dgm:cxn modelId="{0C4A9DC6-A8BE-4BFB-8532-9E42EE74B2E7}" type="presOf" srcId="{E5D2E9E6-E8E8-447C-8760-086D958AAFE4}" destId="{81A140E0-49F6-4EFA-A957-4E0390531A79}" srcOrd="0" destOrd="1" presId="urn:microsoft.com/office/officeart/2005/8/layout/chevron2"/>
    <dgm:cxn modelId="{11B1D192-1306-4620-B3E6-E7437FAC92E0}" srcId="{E70ED99C-CFED-454E-BBE6-8B6044D8E094}" destId="{0FC43F53-2025-4C09-B1DA-AFC20C87D799}" srcOrd="0" destOrd="0" parTransId="{1529CEDB-DEC4-4A90-9D65-6C3F6E46006A}" sibTransId="{A0444FAF-53C1-410C-9049-4EC3FEABADD0}"/>
    <dgm:cxn modelId="{0F2A01F6-570C-4A83-8F08-F767DA4B0A4B}" type="presParOf" srcId="{23902381-01B7-4BCF-9329-155F591D558A}" destId="{CFEBEFD7-8189-47ED-8FA5-59BEC03DFFFB}" srcOrd="0" destOrd="0" presId="urn:microsoft.com/office/officeart/2005/8/layout/chevron2"/>
    <dgm:cxn modelId="{08C41337-2CF7-4E7C-AC11-70564FAE95F4}" type="presParOf" srcId="{CFEBEFD7-8189-47ED-8FA5-59BEC03DFFFB}" destId="{96030390-2A3E-4B95-AB19-D5AEAB93A045}" srcOrd="0" destOrd="0" presId="urn:microsoft.com/office/officeart/2005/8/layout/chevron2"/>
    <dgm:cxn modelId="{40AC99DF-AC65-460A-B569-F9C93D190667}" type="presParOf" srcId="{CFEBEFD7-8189-47ED-8FA5-59BEC03DFFFB}" destId="{4C55C68D-19A1-462B-AA9F-6852D72A25DB}" srcOrd="1" destOrd="0" presId="urn:microsoft.com/office/officeart/2005/8/layout/chevron2"/>
    <dgm:cxn modelId="{472C6194-139C-4D32-9225-03E4A07E90A5}" type="presParOf" srcId="{23902381-01B7-4BCF-9329-155F591D558A}" destId="{35526228-7561-4905-9C45-AADC8B0193B6}" srcOrd="1" destOrd="0" presId="urn:microsoft.com/office/officeart/2005/8/layout/chevron2"/>
    <dgm:cxn modelId="{86813160-7F05-416B-BA4C-87A447A238A2}" type="presParOf" srcId="{23902381-01B7-4BCF-9329-155F591D558A}" destId="{6813F8E8-464F-4648-8BCF-706C7A83EDD8}" srcOrd="2" destOrd="0" presId="urn:microsoft.com/office/officeart/2005/8/layout/chevron2"/>
    <dgm:cxn modelId="{A43332E9-61A6-4773-BDDF-7C748D39807C}" type="presParOf" srcId="{6813F8E8-464F-4648-8BCF-706C7A83EDD8}" destId="{DB01EDFE-BC18-4F9A-A67A-1261CBBA5D14}" srcOrd="0" destOrd="0" presId="urn:microsoft.com/office/officeart/2005/8/layout/chevron2"/>
    <dgm:cxn modelId="{7155847C-6727-4529-A501-27774EE6448E}" type="presParOf" srcId="{6813F8E8-464F-4648-8BCF-706C7A83EDD8}" destId="{07F7CC62-FCC9-4A59-A3D1-2AC11BB7B7C9}" srcOrd="1" destOrd="0" presId="urn:microsoft.com/office/officeart/2005/8/layout/chevron2"/>
    <dgm:cxn modelId="{0881C070-9D00-424B-89FB-AEE74C60DD91}" type="presParOf" srcId="{23902381-01B7-4BCF-9329-155F591D558A}" destId="{596259A5-740D-45FC-B102-94C3078A888B}" srcOrd="3" destOrd="0" presId="urn:microsoft.com/office/officeart/2005/8/layout/chevron2"/>
    <dgm:cxn modelId="{16EA99B1-36EC-40B2-B487-E9B689DC604B}" type="presParOf" srcId="{23902381-01B7-4BCF-9329-155F591D558A}" destId="{E28B3898-5765-4DC3-9074-D39DCB491020}" srcOrd="4" destOrd="0" presId="urn:microsoft.com/office/officeart/2005/8/layout/chevron2"/>
    <dgm:cxn modelId="{27B09E87-7B78-4809-B6B5-61C4CACB58F9}" type="presParOf" srcId="{E28B3898-5765-4DC3-9074-D39DCB491020}" destId="{87BE6DA2-8CB6-4E43-882E-9ACAC582905D}" srcOrd="0" destOrd="0" presId="urn:microsoft.com/office/officeart/2005/8/layout/chevron2"/>
    <dgm:cxn modelId="{32C5E169-12F2-4BCD-AB4C-C59BCCFD4E45}" type="presParOf" srcId="{E28B3898-5765-4DC3-9074-D39DCB491020}" destId="{81A140E0-49F6-4EFA-A957-4E0390531A7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2FBA5-6EE7-4D9B-94D9-FE56303F5F91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14965-D565-48A0-9607-941D3C364D6C}">
      <dgm:prSet phldrT="[Text]"/>
      <dgm:spPr/>
      <dgm:t>
        <a:bodyPr/>
        <a:lstStyle/>
        <a:p>
          <a:r>
            <a:rPr lang="en-US" b="1" dirty="0" smtClean="0"/>
            <a:t>Dataset info:</a:t>
          </a:r>
        </a:p>
        <a:p>
          <a:r>
            <a:rPr lang="en-US" dirty="0" smtClean="0"/>
            <a:t>Number of variables: 15</a:t>
          </a:r>
        </a:p>
        <a:p>
          <a:r>
            <a:rPr lang="en-US" dirty="0" smtClean="0"/>
            <a:t>Number of observations: 99003</a:t>
          </a:r>
        </a:p>
        <a:p>
          <a:r>
            <a:rPr lang="en-US" dirty="0" smtClean="0"/>
            <a:t>Duplicate rows: 0</a:t>
          </a:r>
          <a:endParaRPr lang="en-US" dirty="0"/>
        </a:p>
      </dgm:t>
    </dgm:pt>
    <dgm:pt modelId="{8FC58959-5336-4F73-A342-742C273B1559}" type="parTrans" cxnId="{CEC41DED-E56A-4090-9029-196F1F337B5C}">
      <dgm:prSet/>
      <dgm:spPr/>
      <dgm:t>
        <a:bodyPr/>
        <a:lstStyle/>
        <a:p>
          <a:endParaRPr lang="en-US"/>
        </a:p>
      </dgm:t>
    </dgm:pt>
    <dgm:pt modelId="{BDAA7586-5F72-4EBD-931A-799FBE62FC16}" type="sibTrans" cxnId="{CEC41DED-E56A-4090-9029-196F1F337B5C}">
      <dgm:prSet/>
      <dgm:spPr/>
      <dgm:t>
        <a:bodyPr/>
        <a:lstStyle/>
        <a:p>
          <a:endParaRPr lang="en-US"/>
        </a:p>
      </dgm:t>
    </dgm:pt>
    <dgm:pt modelId="{5F56615E-5D30-45C9-93E3-59EF46C9F63E}">
      <dgm:prSet phldrT="[Text]"/>
      <dgm:spPr/>
      <dgm:t>
        <a:bodyPr/>
        <a:lstStyle/>
        <a:p>
          <a:r>
            <a:rPr lang="en-US" b="1" dirty="0" smtClean="0"/>
            <a:t>Missing values(177):</a:t>
          </a:r>
        </a:p>
        <a:p>
          <a:r>
            <a:rPr lang="en-US" dirty="0" smtClean="0"/>
            <a:t>Gender = 175</a:t>
          </a:r>
        </a:p>
        <a:p>
          <a:r>
            <a:rPr lang="en-US" dirty="0" smtClean="0"/>
            <a:t>Tenure = 2</a:t>
          </a:r>
          <a:endParaRPr lang="en-US" dirty="0"/>
        </a:p>
      </dgm:t>
    </dgm:pt>
    <dgm:pt modelId="{DB52C036-8847-43B3-9A78-3CBED95DF19B}" type="parTrans" cxnId="{01FABC04-AD04-43B2-92A0-EBA8D6BBEB2C}">
      <dgm:prSet/>
      <dgm:spPr/>
      <dgm:t>
        <a:bodyPr/>
        <a:lstStyle/>
        <a:p>
          <a:endParaRPr lang="en-US"/>
        </a:p>
      </dgm:t>
    </dgm:pt>
    <dgm:pt modelId="{F2C9AA95-E366-49B2-87BF-EB4CEC417CC8}" type="sibTrans" cxnId="{01FABC04-AD04-43B2-92A0-EBA8D6BBEB2C}">
      <dgm:prSet/>
      <dgm:spPr/>
      <dgm:t>
        <a:bodyPr/>
        <a:lstStyle/>
        <a:p>
          <a:endParaRPr lang="en-US"/>
        </a:p>
      </dgm:t>
    </dgm:pt>
    <dgm:pt modelId="{32F28AE2-AC58-42C5-A660-C398D4FEBD95}">
      <dgm:prSet/>
      <dgm:spPr/>
      <dgm:t>
        <a:bodyPr/>
        <a:lstStyle/>
        <a:p>
          <a:r>
            <a:rPr lang="en-US" b="1" i="0" dirty="0" smtClean="0"/>
            <a:t>Variables types</a:t>
          </a:r>
          <a:r>
            <a:rPr lang="en-US" b="0" i="0" dirty="0" smtClean="0"/>
            <a:t>:</a:t>
          </a:r>
        </a:p>
        <a:p>
          <a:r>
            <a:rPr lang="en-US" b="0" i="0" dirty="0" smtClean="0"/>
            <a:t>Numeric = 14</a:t>
          </a:r>
        </a:p>
        <a:p>
          <a:r>
            <a:rPr lang="en-US" b="0" i="0" dirty="0" smtClean="0"/>
            <a:t>Categorical = 1</a:t>
          </a:r>
        </a:p>
        <a:p>
          <a:endParaRPr lang="en-US" dirty="0"/>
        </a:p>
      </dgm:t>
    </dgm:pt>
    <dgm:pt modelId="{DE09A46D-AC90-4545-BCB6-103B821B2C97}" type="parTrans" cxnId="{BF0BB993-45D3-4AC6-B084-DF48D82B0017}">
      <dgm:prSet/>
      <dgm:spPr/>
      <dgm:t>
        <a:bodyPr/>
        <a:lstStyle/>
        <a:p>
          <a:endParaRPr lang="en-US"/>
        </a:p>
      </dgm:t>
    </dgm:pt>
    <dgm:pt modelId="{EF5191F5-94C7-4D6E-A17A-106C93AB3057}" type="sibTrans" cxnId="{BF0BB993-45D3-4AC6-B084-DF48D82B0017}">
      <dgm:prSet/>
      <dgm:spPr/>
      <dgm:t>
        <a:bodyPr/>
        <a:lstStyle/>
        <a:p>
          <a:endParaRPr lang="en-US"/>
        </a:p>
      </dgm:t>
    </dgm:pt>
    <dgm:pt modelId="{314DDE50-14DE-406B-876C-D3105E262CAD}">
      <dgm:prSet phldrT="[Text]"/>
      <dgm:spPr/>
      <dgm:t>
        <a:bodyPr/>
        <a:lstStyle/>
        <a:p>
          <a:r>
            <a:rPr lang="en-US" b="1" dirty="0" smtClean="0"/>
            <a:t>Age</a:t>
          </a:r>
          <a:r>
            <a:rPr lang="en-US" dirty="0" smtClean="0"/>
            <a:t> column contains </a:t>
          </a:r>
          <a:r>
            <a:rPr lang="en-US" b="1" dirty="0" smtClean="0"/>
            <a:t>outliers.</a:t>
          </a:r>
          <a:endParaRPr lang="en-US" b="1" dirty="0"/>
        </a:p>
      </dgm:t>
    </dgm:pt>
    <dgm:pt modelId="{6675082A-7B7E-446F-AB39-095D6C33AB70}" type="parTrans" cxnId="{C14E3FD4-2C71-4CE8-8151-967A1AA9087A}">
      <dgm:prSet/>
      <dgm:spPr/>
      <dgm:t>
        <a:bodyPr/>
        <a:lstStyle/>
        <a:p>
          <a:endParaRPr lang="en-US"/>
        </a:p>
      </dgm:t>
    </dgm:pt>
    <dgm:pt modelId="{0DB98F85-D2EE-4EA7-89B4-213A03A601AC}" type="sibTrans" cxnId="{C14E3FD4-2C71-4CE8-8151-967A1AA9087A}">
      <dgm:prSet/>
      <dgm:spPr/>
      <dgm:t>
        <a:bodyPr/>
        <a:lstStyle/>
        <a:p>
          <a:endParaRPr lang="en-US"/>
        </a:p>
      </dgm:t>
    </dgm:pt>
    <dgm:pt modelId="{84767128-A08F-4CD7-BA29-B6188C918811}" type="pres">
      <dgm:prSet presAssocID="{36D2FBA5-6EE7-4D9B-94D9-FE56303F5F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19593-A46E-4F5C-AE87-13CDABCF1F83}" type="pres">
      <dgm:prSet presAssocID="{04A14965-D565-48A0-9607-941D3C364D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CFAA-D2B3-4F12-9431-33BA27619A91}" type="pres">
      <dgm:prSet presAssocID="{BDAA7586-5F72-4EBD-931A-799FBE62FC16}" presName="sibTrans" presStyleCnt="0"/>
      <dgm:spPr/>
    </dgm:pt>
    <dgm:pt modelId="{152FA60B-916C-408A-B47C-7687988A47F5}" type="pres">
      <dgm:prSet presAssocID="{5F56615E-5D30-45C9-93E3-59EF46C9F63E}" presName="node" presStyleLbl="node1" presStyleIdx="1" presStyleCnt="4" custLinFactX="100000" custLinFactNeighborX="102186" custLinFactNeighborY="1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D0EA0-EBBE-476F-B164-ADF1F397AA39}" type="pres">
      <dgm:prSet presAssocID="{F2C9AA95-E366-49B2-87BF-EB4CEC417CC8}" presName="sibTrans" presStyleCnt="0"/>
      <dgm:spPr/>
    </dgm:pt>
    <dgm:pt modelId="{F417FF06-F2CF-4E98-B420-2CF4884EFB18}" type="pres">
      <dgm:prSet presAssocID="{32F28AE2-AC58-42C5-A660-C398D4FEBD95}" presName="node" presStyleLbl="node1" presStyleIdx="2" presStyleCnt="4" custLinFactX="-100000" custLinFactNeighborX="-125679" custLinFactNeighborY="-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46D18-E20D-48B9-A5CB-F3261DF546C0}" type="pres">
      <dgm:prSet presAssocID="{EF5191F5-94C7-4D6E-A17A-106C93AB3057}" presName="sibTrans" presStyleCnt="0"/>
      <dgm:spPr/>
    </dgm:pt>
    <dgm:pt modelId="{1101E8DC-BADC-400C-942C-560F2DCD61A2}" type="pres">
      <dgm:prSet presAssocID="{314DDE50-14DE-406B-876C-D3105E262CA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94FA7-1088-49EE-9236-2E0B4B843253}" type="presOf" srcId="{04A14965-D565-48A0-9607-941D3C364D6C}" destId="{84D19593-A46E-4F5C-AE87-13CDABCF1F83}" srcOrd="0" destOrd="0" presId="urn:microsoft.com/office/officeart/2005/8/layout/hList6"/>
    <dgm:cxn modelId="{6B2B539F-E7C0-4755-A3D0-6489796DCB86}" type="presOf" srcId="{5F56615E-5D30-45C9-93E3-59EF46C9F63E}" destId="{152FA60B-916C-408A-B47C-7687988A47F5}" srcOrd="0" destOrd="0" presId="urn:microsoft.com/office/officeart/2005/8/layout/hList6"/>
    <dgm:cxn modelId="{CEC41DED-E56A-4090-9029-196F1F337B5C}" srcId="{36D2FBA5-6EE7-4D9B-94D9-FE56303F5F91}" destId="{04A14965-D565-48A0-9607-941D3C364D6C}" srcOrd="0" destOrd="0" parTransId="{8FC58959-5336-4F73-A342-742C273B1559}" sibTransId="{BDAA7586-5F72-4EBD-931A-799FBE62FC16}"/>
    <dgm:cxn modelId="{BF0BB993-45D3-4AC6-B084-DF48D82B0017}" srcId="{36D2FBA5-6EE7-4D9B-94D9-FE56303F5F91}" destId="{32F28AE2-AC58-42C5-A660-C398D4FEBD95}" srcOrd="2" destOrd="0" parTransId="{DE09A46D-AC90-4545-BCB6-103B821B2C97}" sibTransId="{EF5191F5-94C7-4D6E-A17A-106C93AB3057}"/>
    <dgm:cxn modelId="{C14E3FD4-2C71-4CE8-8151-967A1AA9087A}" srcId="{36D2FBA5-6EE7-4D9B-94D9-FE56303F5F91}" destId="{314DDE50-14DE-406B-876C-D3105E262CAD}" srcOrd="3" destOrd="0" parTransId="{6675082A-7B7E-446F-AB39-095D6C33AB70}" sibTransId="{0DB98F85-D2EE-4EA7-89B4-213A03A601AC}"/>
    <dgm:cxn modelId="{F3E70199-22DD-48E3-A4C8-EBA1D5C59D49}" type="presOf" srcId="{32F28AE2-AC58-42C5-A660-C398D4FEBD95}" destId="{F417FF06-F2CF-4E98-B420-2CF4884EFB18}" srcOrd="0" destOrd="0" presId="urn:microsoft.com/office/officeart/2005/8/layout/hList6"/>
    <dgm:cxn modelId="{E8EC9267-D96B-4559-932C-52D635F31283}" type="presOf" srcId="{36D2FBA5-6EE7-4D9B-94D9-FE56303F5F91}" destId="{84767128-A08F-4CD7-BA29-B6188C918811}" srcOrd="0" destOrd="0" presId="urn:microsoft.com/office/officeart/2005/8/layout/hList6"/>
    <dgm:cxn modelId="{3650DBD6-9E89-4A85-BF4C-655CDF4C7100}" type="presOf" srcId="{314DDE50-14DE-406B-876C-D3105E262CAD}" destId="{1101E8DC-BADC-400C-942C-560F2DCD61A2}" srcOrd="0" destOrd="0" presId="urn:microsoft.com/office/officeart/2005/8/layout/hList6"/>
    <dgm:cxn modelId="{01FABC04-AD04-43B2-92A0-EBA8D6BBEB2C}" srcId="{36D2FBA5-6EE7-4D9B-94D9-FE56303F5F91}" destId="{5F56615E-5D30-45C9-93E3-59EF46C9F63E}" srcOrd="1" destOrd="0" parTransId="{DB52C036-8847-43B3-9A78-3CBED95DF19B}" sibTransId="{F2C9AA95-E366-49B2-87BF-EB4CEC417CC8}"/>
    <dgm:cxn modelId="{5C4D4498-E591-41BD-B241-7001EA34F7DB}" type="presParOf" srcId="{84767128-A08F-4CD7-BA29-B6188C918811}" destId="{84D19593-A46E-4F5C-AE87-13CDABCF1F83}" srcOrd="0" destOrd="0" presId="urn:microsoft.com/office/officeart/2005/8/layout/hList6"/>
    <dgm:cxn modelId="{F676AB81-1E93-4D12-87A8-008130DED9F5}" type="presParOf" srcId="{84767128-A08F-4CD7-BA29-B6188C918811}" destId="{FA77CFAA-D2B3-4F12-9431-33BA27619A91}" srcOrd="1" destOrd="0" presId="urn:microsoft.com/office/officeart/2005/8/layout/hList6"/>
    <dgm:cxn modelId="{6A9C89F9-DA15-49B9-8E2E-F34CBA785E91}" type="presParOf" srcId="{84767128-A08F-4CD7-BA29-B6188C918811}" destId="{152FA60B-916C-408A-B47C-7687988A47F5}" srcOrd="2" destOrd="0" presId="urn:microsoft.com/office/officeart/2005/8/layout/hList6"/>
    <dgm:cxn modelId="{06F86390-F72A-4AED-A91B-008835653CAD}" type="presParOf" srcId="{84767128-A08F-4CD7-BA29-B6188C918811}" destId="{747D0EA0-EBBE-476F-B164-ADF1F397AA39}" srcOrd="3" destOrd="0" presId="urn:microsoft.com/office/officeart/2005/8/layout/hList6"/>
    <dgm:cxn modelId="{05F4E4F1-D95E-48D4-A62D-52ED66DD603D}" type="presParOf" srcId="{84767128-A08F-4CD7-BA29-B6188C918811}" destId="{F417FF06-F2CF-4E98-B420-2CF4884EFB18}" srcOrd="4" destOrd="0" presId="urn:microsoft.com/office/officeart/2005/8/layout/hList6"/>
    <dgm:cxn modelId="{7028ECB1-9A47-4998-9BFB-579B3E21E5BB}" type="presParOf" srcId="{84767128-A08F-4CD7-BA29-B6188C918811}" destId="{72746D18-E20D-48B9-A5CB-F3261DF546C0}" srcOrd="5" destOrd="0" presId="urn:microsoft.com/office/officeart/2005/8/layout/hList6"/>
    <dgm:cxn modelId="{A72A7DB8-5443-415A-B2F0-81BC5285C7AD}" type="presParOf" srcId="{84767128-A08F-4CD7-BA29-B6188C918811}" destId="{1101E8DC-BADC-400C-942C-560F2DCD61A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1C862B-D73C-4D75-9917-E17CCB67FAE3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5B50E-2F00-4581-8154-3B4F716976FC}">
      <dgm:prSet phldrT="[Text]"/>
      <dgm:spPr/>
      <dgm:t>
        <a:bodyPr/>
        <a:lstStyle/>
        <a:p>
          <a:r>
            <a:rPr lang="en-US" b="1" i="0" dirty="0" smtClean="0"/>
            <a:t>Dataset info</a:t>
          </a:r>
          <a:r>
            <a:rPr lang="en-US" b="0" i="0" dirty="0" smtClean="0"/>
            <a:t>:</a:t>
          </a:r>
        </a:p>
        <a:p>
          <a:r>
            <a:rPr lang="en-US" b="0" i="0" dirty="0" smtClean="0"/>
            <a:t>Number of variables: 11</a:t>
          </a:r>
        </a:p>
        <a:p>
          <a:r>
            <a:rPr lang="en-US" b="0" i="0" dirty="0" smtClean="0"/>
            <a:t>Number of observations: 99003</a:t>
          </a:r>
        </a:p>
        <a:p>
          <a:r>
            <a:rPr lang="en-US" b="0" i="0" dirty="0" smtClean="0"/>
            <a:t>Missing cells: 0</a:t>
          </a:r>
        </a:p>
        <a:p>
          <a:r>
            <a:rPr lang="en-US" b="0" i="0" dirty="0" smtClean="0"/>
            <a:t>Duplicate rows: 93(0.1%)</a:t>
          </a:r>
          <a:endParaRPr lang="en-US" dirty="0"/>
        </a:p>
      </dgm:t>
    </dgm:pt>
    <dgm:pt modelId="{4AF13DBE-E7CE-4A33-B4DC-3D9E50003D06}" type="parTrans" cxnId="{06CB6553-5A7A-4CC8-932D-70CB2F0E7A4A}">
      <dgm:prSet/>
      <dgm:spPr/>
      <dgm:t>
        <a:bodyPr/>
        <a:lstStyle/>
        <a:p>
          <a:endParaRPr lang="en-US"/>
        </a:p>
      </dgm:t>
    </dgm:pt>
    <dgm:pt modelId="{972EADBD-0143-42ED-9D4D-8896FA9D7F14}" type="sibTrans" cxnId="{06CB6553-5A7A-4CC8-932D-70CB2F0E7A4A}">
      <dgm:prSet/>
      <dgm:spPr/>
      <dgm:t>
        <a:bodyPr/>
        <a:lstStyle/>
        <a:p>
          <a:endParaRPr lang="en-US"/>
        </a:p>
      </dgm:t>
    </dgm:pt>
    <dgm:pt modelId="{923090B2-6297-4F33-ABC2-BEB4766873AC}">
      <dgm:prSet phldrT="[Text]"/>
      <dgm:spPr/>
      <dgm:t>
        <a:bodyPr/>
        <a:lstStyle/>
        <a:p>
          <a:r>
            <a:rPr lang="en-US" b="1" i="0" dirty="0" smtClean="0"/>
            <a:t>Variables types</a:t>
          </a:r>
          <a:r>
            <a:rPr lang="en-US" b="0" i="0" dirty="0" smtClean="0"/>
            <a:t>:</a:t>
          </a:r>
        </a:p>
        <a:p>
          <a:r>
            <a:rPr lang="en-US" b="0" i="0" dirty="0" smtClean="0"/>
            <a:t>Numeric = 10</a:t>
          </a:r>
        </a:p>
        <a:p>
          <a:r>
            <a:rPr lang="en-US" b="0" i="0" dirty="0" smtClean="0"/>
            <a:t>Categorical = 1</a:t>
          </a:r>
        </a:p>
        <a:p>
          <a:endParaRPr lang="en-US" dirty="0"/>
        </a:p>
      </dgm:t>
    </dgm:pt>
    <dgm:pt modelId="{C5E055AA-F73A-4391-9B54-8B5C03E2C180}" type="parTrans" cxnId="{EE9863B0-623C-48C4-A83A-BD83653BDA5C}">
      <dgm:prSet/>
      <dgm:spPr/>
      <dgm:t>
        <a:bodyPr/>
        <a:lstStyle/>
        <a:p>
          <a:endParaRPr lang="en-US"/>
        </a:p>
      </dgm:t>
    </dgm:pt>
    <dgm:pt modelId="{89E3AF1F-10EB-4CE2-8457-EAC371FD6053}" type="sibTrans" cxnId="{EE9863B0-623C-48C4-A83A-BD83653BDA5C}">
      <dgm:prSet/>
      <dgm:spPr/>
      <dgm:t>
        <a:bodyPr/>
        <a:lstStyle/>
        <a:p>
          <a:endParaRPr lang="en-US"/>
        </a:p>
      </dgm:t>
    </dgm:pt>
    <dgm:pt modelId="{35FBF139-B2E1-4207-B5BC-01B73E2F4E59}">
      <dgm:prSet phldrT="[Text]"/>
      <dgm:spPr/>
      <dgm:t>
        <a:bodyPr/>
        <a:lstStyle/>
        <a:p>
          <a:r>
            <a:rPr lang="en-US" dirty="0" smtClean="0"/>
            <a:t>Dropping Duplicate rows</a:t>
          </a:r>
          <a:endParaRPr lang="en-US" dirty="0"/>
        </a:p>
      </dgm:t>
    </dgm:pt>
    <dgm:pt modelId="{32C35B0F-B83E-405D-8DA9-E25D2620B6F9}" type="parTrans" cxnId="{55357113-10D1-4865-B889-321A61322D86}">
      <dgm:prSet/>
      <dgm:spPr/>
      <dgm:t>
        <a:bodyPr/>
        <a:lstStyle/>
        <a:p>
          <a:endParaRPr lang="en-US"/>
        </a:p>
      </dgm:t>
    </dgm:pt>
    <dgm:pt modelId="{DA2331FD-958D-40C2-93D2-B0D8B209A432}" type="sibTrans" cxnId="{55357113-10D1-4865-B889-321A61322D86}">
      <dgm:prSet/>
      <dgm:spPr/>
      <dgm:t>
        <a:bodyPr/>
        <a:lstStyle/>
        <a:p>
          <a:endParaRPr lang="en-US"/>
        </a:p>
      </dgm:t>
    </dgm:pt>
    <dgm:pt modelId="{6A274E30-0A88-4AE0-9FAD-2A91503D502E}" type="pres">
      <dgm:prSet presAssocID="{DB1C862B-D73C-4D75-9917-E17CCB67FA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46C3-30A1-450A-9921-6B3DA463680B}" type="pres">
      <dgm:prSet presAssocID="{0EF5B50E-2F00-4581-8154-3B4F716976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6209-2E32-434D-86C7-5C9F2B54DB2E}" type="pres">
      <dgm:prSet presAssocID="{972EADBD-0143-42ED-9D4D-8896FA9D7F14}" presName="sibTrans" presStyleCnt="0"/>
      <dgm:spPr/>
    </dgm:pt>
    <dgm:pt modelId="{09AB3626-FE99-4744-8DD8-6202FD02CA27}" type="pres">
      <dgm:prSet presAssocID="{923090B2-6297-4F33-ABC2-BEB4766873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6624-5AC9-40EB-9220-4AE7EB49CA87}" type="pres">
      <dgm:prSet presAssocID="{89E3AF1F-10EB-4CE2-8457-EAC371FD6053}" presName="sibTrans" presStyleCnt="0"/>
      <dgm:spPr/>
    </dgm:pt>
    <dgm:pt modelId="{884B49AC-ABCC-41DE-97EE-D972016E06C0}" type="pres">
      <dgm:prSet presAssocID="{35FBF139-B2E1-4207-B5BC-01B73E2F4E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863B0-623C-48C4-A83A-BD83653BDA5C}" srcId="{DB1C862B-D73C-4D75-9917-E17CCB67FAE3}" destId="{923090B2-6297-4F33-ABC2-BEB4766873AC}" srcOrd="1" destOrd="0" parTransId="{C5E055AA-F73A-4391-9B54-8B5C03E2C180}" sibTransId="{89E3AF1F-10EB-4CE2-8457-EAC371FD6053}"/>
    <dgm:cxn modelId="{E4474512-3B09-4026-96E1-EE6F5631655F}" type="presOf" srcId="{0EF5B50E-2F00-4581-8154-3B4F716976FC}" destId="{D7B846C3-30A1-450A-9921-6B3DA463680B}" srcOrd="0" destOrd="0" presId="urn:microsoft.com/office/officeart/2005/8/layout/hList6"/>
    <dgm:cxn modelId="{34772A01-E2B6-4FC4-91C8-0386BC66AE41}" type="presOf" srcId="{35FBF139-B2E1-4207-B5BC-01B73E2F4E59}" destId="{884B49AC-ABCC-41DE-97EE-D972016E06C0}" srcOrd="0" destOrd="0" presId="urn:microsoft.com/office/officeart/2005/8/layout/hList6"/>
    <dgm:cxn modelId="{55357113-10D1-4865-B889-321A61322D86}" srcId="{DB1C862B-D73C-4D75-9917-E17CCB67FAE3}" destId="{35FBF139-B2E1-4207-B5BC-01B73E2F4E59}" srcOrd="2" destOrd="0" parTransId="{32C35B0F-B83E-405D-8DA9-E25D2620B6F9}" sibTransId="{DA2331FD-958D-40C2-93D2-B0D8B209A432}"/>
    <dgm:cxn modelId="{A7703DB7-D47A-4378-B83C-930CD5E648C9}" type="presOf" srcId="{923090B2-6297-4F33-ABC2-BEB4766873AC}" destId="{09AB3626-FE99-4744-8DD8-6202FD02CA27}" srcOrd="0" destOrd="0" presId="urn:microsoft.com/office/officeart/2005/8/layout/hList6"/>
    <dgm:cxn modelId="{06CB6553-5A7A-4CC8-932D-70CB2F0E7A4A}" srcId="{DB1C862B-D73C-4D75-9917-E17CCB67FAE3}" destId="{0EF5B50E-2F00-4581-8154-3B4F716976FC}" srcOrd="0" destOrd="0" parTransId="{4AF13DBE-E7CE-4A33-B4DC-3D9E50003D06}" sibTransId="{972EADBD-0143-42ED-9D4D-8896FA9D7F14}"/>
    <dgm:cxn modelId="{2A30924F-D807-46D6-A965-16471C6645E6}" type="presOf" srcId="{DB1C862B-D73C-4D75-9917-E17CCB67FAE3}" destId="{6A274E30-0A88-4AE0-9FAD-2A91503D502E}" srcOrd="0" destOrd="0" presId="urn:microsoft.com/office/officeart/2005/8/layout/hList6"/>
    <dgm:cxn modelId="{74B7D28C-A327-418D-A432-3DACCAA01F23}" type="presParOf" srcId="{6A274E30-0A88-4AE0-9FAD-2A91503D502E}" destId="{D7B846C3-30A1-450A-9921-6B3DA463680B}" srcOrd="0" destOrd="0" presId="urn:microsoft.com/office/officeart/2005/8/layout/hList6"/>
    <dgm:cxn modelId="{645FF389-0104-440C-BA71-F8F15FD038E9}" type="presParOf" srcId="{6A274E30-0A88-4AE0-9FAD-2A91503D502E}" destId="{85436209-2E32-434D-86C7-5C9F2B54DB2E}" srcOrd="1" destOrd="0" presId="urn:microsoft.com/office/officeart/2005/8/layout/hList6"/>
    <dgm:cxn modelId="{46250AA5-BC8A-4151-9B68-A108376E1FAC}" type="presParOf" srcId="{6A274E30-0A88-4AE0-9FAD-2A91503D502E}" destId="{09AB3626-FE99-4744-8DD8-6202FD02CA27}" srcOrd="2" destOrd="0" presId="urn:microsoft.com/office/officeart/2005/8/layout/hList6"/>
    <dgm:cxn modelId="{03FBD9BA-ACB7-420D-A087-1E264F51515A}" type="presParOf" srcId="{6A274E30-0A88-4AE0-9FAD-2A91503D502E}" destId="{DB9C6624-5AC9-40EB-9220-4AE7EB49CA87}" srcOrd="3" destOrd="0" presId="urn:microsoft.com/office/officeart/2005/8/layout/hList6"/>
    <dgm:cxn modelId="{4DEFC8A7-858A-445F-B9FD-2A48F7886BDD}" type="presParOf" srcId="{6A274E30-0A88-4AE0-9FAD-2A91503D502E}" destId="{884B49AC-ABCC-41DE-97EE-D972016E06C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C32599-AC28-4C02-B119-FAC319F26AB7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CB827-EC58-4495-B503-8BC5D5F01E83}">
      <dgm:prSet custT="1"/>
      <dgm:spPr/>
      <dgm:t>
        <a:bodyPr/>
        <a:lstStyle/>
        <a:p>
          <a:pPr rtl="0"/>
          <a:r>
            <a:rPr lang="en-US" sz="2000" dirty="0" smtClean="0"/>
            <a:t>EDA consists of analysis based on four criterion:</a:t>
          </a:r>
          <a:endParaRPr lang="en-US" sz="2000" dirty="0"/>
        </a:p>
      </dgm:t>
    </dgm:pt>
    <dgm:pt modelId="{E5536D20-0870-41C1-BBAB-6AB5FC0899EB}" type="parTrans" cxnId="{9EEFB404-4FA3-464B-85EB-5ADDC36E85CE}">
      <dgm:prSet/>
      <dgm:spPr/>
      <dgm:t>
        <a:bodyPr/>
        <a:lstStyle/>
        <a:p>
          <a:endParaRPr lang="en-US"/>
        </a:p>
      </dgm:t>
    </dgm:pt>
    <dgm:pt modelId="{4162498D-80B3-4EC9-BBEB-8361F6EE4B83}" type="sibTrans" cxnId="{9EEFB404-4FA3-464B-85EB-5ADDC36E85CE}">
      <dgm:prSet/>
      <dgm:spPr/>
      <dgm:t>
        <a:bodyPr/>
        <a:lstStyle/>
        <a:p>
          <a:endParaRPr lang="en-US"/>
        </a:p>
      </dgm:t>
    </dgm:pt>
    <dgm:pt modelId="{68123909-2781-4149-A070-8754C5DA03DE}">
      <dgm:prSet custT="1"/>
      <dgm:spPr/>
      <dgm:t>
        <a:bodyPr/>
        <a:lstStyle/>
        <a:p>
          <a:pPr rtl="0"/>
          <a:r>
            <a:rPr lang="en-US" sz="2000" dirty="0" smtClean="0"/>
            <a:t>Gender of the users</a:t>
          </a:r>
          <a:endParaRPr lang="en-US" sz="2000" dirty="0"/>
        </a:p>
      </dgm:t>
    </dgm:pt>
    <dgm:pt modelId="{91D6B443-2672-49AC-BCBD-26A201B3F357}" type="parTrans" cxnId="{DE63BEA4-B9DB-4F52-BB6D-2FB2721D5115}">
      <dgm:prSet/>
      <dgm:spPr/>
      <dgm:t>
        <a:bodyPr/>
        <a:lstStyle/>
        <a:p>
          <a:endParaRPr lang="en-US"/>
        </a:p>
      </dgm:t>
    </dgm:pt>
    <dgm:pt modelId="{5C38BDF9-1693-4434-B956-509E1697E6C0}" type="sibTrans" cxnId="{DE63BEA4-B9DB-4F52-BB6D-2FB2721D5115}">
      <dgm:prSet/>
      <dgm:spPr/>
      <dgm:t>
        <a:bodyPr/>
        <a:lstStyle/>
        <a:p>
          <a:endParaRPr lang="en-US"/>
        </a:p>
      </dgm:t>
    </dgm:pt>
    <dgm:pt modelId="{DDFEA9E5-3B47-49BF-8C26-C79DD5F56F2B}">
      <dgm:prSet custT="1"/>
      <dgm:spPr/>
      <dgm:t>
        <a:bodyPr/>
        <a:lstStyle/>
        <a:p>
          <a:pPr rtl="0"/>
          <a:r>
            <a:rPr lang="en-US" sz="2000" dirty="0" smtClean="0"/>
            <a:t>Age-group of the users</a:t>
          </a:r>
          <a:endParaRPr lang="en-US" sz="2000" dirty="0"/>
        </a:p>
      </dgm:t>
    </dgm:pt>
    <dgm:pt modelId="{7054A5A9-3BC4-4737-A86B-63000753189F}" type="parTrans" cxnId="{98A1BA57-897E-4B9C-803F-A2C8F4D94190}">
      <dgm:prSet/>
      <dgm:spPr/>
      <dgm:t>
        <a:bodyPr/>
        <a:lstStyle/>
        <a:p>
          <a:endParaRPr lang="en-US"/>
        </a:p>
      </dgm:t>
    </dgm:pt>
    <dgm:pt modelId="{AA0DBCD0-9F5C-4CF7-AF55-D636CF5F321E}" type="sibTrans" cxnId="{98A1BA57-897E-4B9C-803F-A2C8F4D94190}">
      <dgm:prSet/>
      <dgm:spPr/>
      <dgm:t>
        <a:bodyPr/>
        <a:lstStyle/>
        <a:p>
          <a:endParaRPr lang="en-US"/>
        </a:p>
      </dgm:t>
    </dgm:pt>
    <dgm:pt modelId="{A48E7D65-0CAD-4696-A18D-FF708890F924}">
      <dgm:prSet custT="1"/>
      <dgm:spPr/>
      <dgm:t>
        <a:bodyPr/>
        <a:lstStyle/>
        <a:p>
          <a:pPr rtl="0"/>
          <a:r>
            <a:rPr lang="en-US" sz="2000" dirty="0" smtClean="0"/>
            <a:t>Least active users on Facebook</a:t>
          </a:r>
          <a:endParaRPr lang="en-US" sz="2000" dirty="0"/>
        </a:p>
      </dgm:t>
    </dgm:pt>
    <dgm:pt modelId="{B23E262A-E126-4054-B063-FD48129B299A}" type="parTrans" cxnId="{DB7E52EA-E4E7-4B16-A17D-69EB0C371B88}">
      <dgm:prSet/>
      <dgm:spPr/>
      <dgm:t>
        <a:bodyPr/>
        <a:lstStyle/>
        <a:p>
          <a:endParaRPr lang="en-US"/>
        </a:p>
      </dgm:t>
    </dgm:pt>
    <dgm:pt modelId="{2B218003-471E-4FDD-BC80-5BBF9104756E}" type="sibTrans" cxnId="{DB7E52EA-E4E7-4B16-A17D-69EB0C371B88}">
      <dgm:prSet/>
      <dgm:spPr/>
      <dgm:t>
        <a:bodyPr/>
        <a:lstStyle/>
        <a:p>
          <a:endParaRPr lang="en-US"/>
        </a:p>
      </dgm:t>
    </dgm:pt>
    <dgm:pt modelId="{F6AD67D6-4A7A-49DA-AF27-1C7859852670}">
      <dgm:prSet custT="1"/>
      <dgm:spPr/>
      <dgm:t>
        <a:bodyPr/>
        <a:lstStyle/>
        <a:p>
          <a:pPr rtl="0"/>
          <a:r>
            <a:rPr lang="en-US" sz="2000" dirty="0" smtClean="0"/>
            <a:t>User accessibility(Mobile Devices vs. Web Devices)</a:t>
          </a:r>
          <a:endParaRPr lang="en-US" sz="2000" dirty="0"/>
        </a:p>
      </dgm:t>
    </dgm:pt>
    <dgm:pt modelId="{67CC5D08-DE1A-473B-BB2A-6FE78EE1788D}" type="parTrans" cxnId="{0A68E67F-12B4-4427-9B1E-D433003499AF}">
      <dgm:prSet/>
      <dgm:spPr/>
      <dgm:t>
        <a:bodyPr/>
        <a:lstStyle/>
        <a:p>
          <a:endParaRPr lang="en-US"/>
        </a:p>
      </dgm:t>
    </dgm:pt>
    <dgm:pt modelId="{79B49401-7DB1-4D35-82B0-0450ED426C8F}" type="sibTrans" cxnId="{0A68E67F-12B4-4427-9B1E-D433003499AF}">
      <dgm:prSet/>
      <dgm:spPr/>
      <dgm:t>
        <a:bodyPr/>
        <a:lstStyle/>
        <a:p>
          <a:endParaRPr lang="en-US"/>
        </a:p>
      </dgm:t>
    </dgm:pt>
    <dgm:pt modelId="{125E8DF2-26F9-472B-82F2-0386746AE99D}" type="pres">
      <dgm:prSet presAssocID="{78C32599-AC28-4C02-B119-FAC319F26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4FAF65-45D6-4E3E-8271-6565C73C535E}" type="pres">
      <dgm:prSet presAssocID="{C3BCB827-EC58-4495-B503-8BC5D5F01E83}" presName="hierRoot1" presStyleCnt="0"/>
      <dgm:spPr/>
    </dgm:pt>
    <dgm:pt modelId="{DF32ED71-8EAB-42C1-AB23-6F0ABB2CCE29}" type="pres">
      <dgm:prSet presAssocID="{C3BCB827-EC58-4495-B503-8BC5D5F01E83}" presName="composite" presStyleCnt="0"/>
      <dgm:spPr/>
    </dgm:pt>
    <dgm:pt modelId="{109B19E8-2315-4DB5-9870-1908D64B3F41}" type="pres">
      <dgm:prSet presAssocID="{C3BCB827-EC58-4495-B503-8BC5D5F01E83}" presName="background" presStyleLbl="node0" presStyleIdx="0" presStyleCnt="5"/>
      <dgm:spPr/>
    </dgm:pt>
    <dgm:pt modelId="{2042758B-DC4E-4D1C-B4CD-0E44E4BA2B29}" type="pres">
      <dgm:prSet presAssocID="{C3BCB827-EC58-4495-B503-8BC5D5F01E83}" presName="text" presStyleLbl="fgAcc0" presStyleIdx="0" presStyleCnt="5" custScaleX="740647" custScaleY="573838" custLinFactX="300000" custLinFactY="-221448" custLinFactNeighborX="3595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98AC18-5592-498D-8515-CB665DDAD23E}" type="pres">
      <dgm:prSet presAssocID="{C3BCB827-EC58-4495-B503-8BC5D5F01E83}" presName="hierChild2" presStyleCnt="0"/>
      <dgm:spPr/>
    </dgm:pt>
    <dgm:pt modelId="{AF72BAA4-ED5D-4147-9B83-536035600DB2}" type="pres">
      <dgm:prSet presAssocID="{68123909-2781-4149-A070-8754C5DA03DE}" presName="hierRoot1" presStyleCnt="0"/>
      <dgm:spPr/>
    </dgm:pt>
    <dgm:pt modelId="{46243EDF-040C-4BAD-A664-40A42106DE2D}" type="pres">
      <dgm:prSet presAssocID="{68123909-2781-4149-A070-8754C5DA03DE}" presName="composite" presStyleCnt="0"/>
      <dgm:spPr/>
    </dgm:pt>
    <dgm:pt modelId="{F60467F8-D8F9-4641-BDCE-7B58FE75783A}" type="pres">
      <dgm:prSet presAssocID="{68123909-2781-4149-A070-8754C5DA03DE}" presName="background" presStyleLbl="node0" presStyleIdx="1" presStyleCnt="5"/>
      <dgm:spPr/>
    </dgm:pt>
    <dgm:pt modelId="{39B1739F-8B0B-435A-BA75-2D57AED10E58}" type="pres">
      <dgm:prSet presAssocID="{68123909-2781-4149-A070-8754C5DA03DE}" presName="text" presStyleLbl="fgAcc0" presStyleIdx="1" presStyleCnt="5" custScaleX="277638" custScaleY="631688" custLinFactX="-335797" custLinFactNeighborX="-400000" custLinFactNeighborY="76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BC3D8-F9CA-4924-96A0-BAB7B777F22D}" type="pres">
      <dgm:prSet presAssocID="{68123909-2781-4149-A070-8754C5DA03DE}" presName="hierChild2" presStyleCnt="0"/>
      <dgm:spPr/>
    </dgm:pt>
    <dgm:pt modelId="{9510309A-60BB-41F6-850A-1A57651A6926}" type="pres">
      <dgm:prSet presAssocID="{DDFEA9E5-3B47-49BF-8C26-C79DD5F56F2B}" presName="hierRoot1" presStyleCnt="0"/>
      <dgm:spPr/>
    </dgm:pt>
    <dgm:pt modelId="{B6D484BE-177E-4B46-B192-46A415C80E9D}" type="pres">
      <dgm:prSet presAssocID="{DDFEA9E5-3B47-49BF-8C26-C79DD5F56F2B}" presName="composite" presStyleCnt="0"/>
      <dgm:spPr/>
    </dgm:pt>
    <dgm:pt modelId="{319AF2D5-DAEB-426B-B677-016E117F4902}" type="pres">
      <dgm:prSet presAssocID="{DDFEA9E5-3B47-49BF-8C26-C79DD5F56F2B}" presName="background" presStyleLbl="node0" presStyleIdx="2" presStyleCnt="5"/>
      <dgm:spPr/>
    </dgm:pt>
    <dgm:pt modelId="{CA59FA0A-EFF9-4C0D-8422-432B19E1B4B5}" type="pres">
      <dgm:prSet presAssocID="{DDFEA9E5-3B47-49BF-8C26-C79DD5F56F2B}" presName="text" presStyleLbl="fgAcc0" presStyleIdx="2" presStyleCnt="5" custScaleX="279219" custScaleY="578623" custLinFactX="-266796" custLinFactY="262929" custLinFactNeighborX="-3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505EE-F97C-449B-819E-8F4147D2ED33}" type="pres">
      <dgm:prSet presAssocID="{DDFEA9E5-3B47-49BF-8C26-C79DD5F56F2B}" presName="hierChild2" presStyleCnt="0"/>
      <dgm:spPr/>
    </dgm:pt>
    <dgm:pt modelId="{C2EB5365-AB0E-4F11-BAE5-47975E46C9C6}" type="pres">
      <dgm:prSet presAssocID="{A48E7D65-0CAD-4696-A18D-FF708890F924}" presName="hierRoot1" presStyleCnt="0"/>
      <dgm:spPr/>
    </dgm:pt>
    <dgm:pt modelId="{8AA5143D-3CFD-40B1-ACBE-B6C0A3CF7CDA}" type="pres">
      <dgm:prSet presAssocID="{A48E7D65-0CAD-4696-A18D-FF708890F924}" presName="composite" presStyleCnt="0"/>
      <dgm:spPr/>
    </dgm:pt>
    <dgm:pt modelId="{F9875905-42EC-40E7-88EC-EE1A916798B7}" type="pres">
      <dgm:prSet presAssocID="{A48E7D65-0CAD-4696-A18D-FF708890F924}" presName="background" presStyleLbl="node0" presStyleIdx="3" presStyleCnt="5"/>
      <dgm:spPr/>
    </dgm:pt>
    <dgm:pt modelId="{1F346E4C-F0FB-41EB-801A-B7611EFBFD20}" type="pres">
      <dgm:prSet presAssocID="{A48E7D65-0CAD-4696-A18D-FF708890F924}" presName="text" presStyleLbl="fgAcc0" presStyleIdx="3" presStyleCnt="5" custScaleX="375016" custScaleY="598047" custLinFactX="-142515" custLinFactY="244293" custLinFactNeighborX="-2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63ADA-E359-4561-8DA9-1314F0BC9BE3}" type="pres">
      <dgm:prSet presAssocID="{A48E7D65-0CAD-4696-A18D-FF708890F924}" presName="hierChild2" presStyleCnt="0"/>
      <dgm:spPr/>
    </dgm:pt>
    <dgm:pt modelId="{9D24F085-AA19-479F-92E6-E59C9FC086C9}" type="pres">
      <dgm:prSet presAssocID="{F6AD67D6-4A7A-49DA-AF27-1C7859852670}" presName="hierRoot1" presStyleCnt="0"/>
      <dgm:spPr/>
    </dgm:pt>
    <dgm:pt modelId="{4D59F2E3-A953-4955-A950-BF4F3B0EE75A}" type="pres">
      <dgm:prSet presAssocID="{F6AD67D6-4A7A-49DA-AF27-1C7859852670}" presName="composite" presStyleCnt="0"/>
      <dgm:spPr/>
    </dgm:pt>
    <dgm:pt modelId="{F8D6E0CD-E621-4810-9C4A-BBD8DC11AE78}" type="pres">
      <dgm:prSet presAssocID="{F6AD67D6-4A7A-49DA-AF27-1C7859852670}" presName="background" presStyleLbl="node0" presStyleIdx="4" presStyleCnt="5"/>
      <dgm:spPr/>
    </dgm:pt>
    <dgm:pt modelId="{A9A6DACC-8ED5-4637-A74A-F2E5529254E5}" type="pres">
      <dgm:prSet presAssocID="{F6AD67D6-4A7A-49DA-AF27-1C7859852670}" presName="text" presStyleLbl="fgAcc0" presStyleIdx="4" presStyleCnt="5" custScaleX="414571" custScaleY="798922" custLinFactY="29530" custLinFactNeighborX="-7118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89E9E-C5DE-4849-A141-D15E5FA5D945}" type="pres">
      <dgm:prSet presAssocID="{F6AD67D6-4A7A-49DA-AF27-1C7859852670}" presName="hierChild2" presStyleCnt="0"/>
      <dgm:spPr/>
    </dgm:pt>
  </dgm:ptLst>
  <dgm:cxnLst>
    <dgm:cxn modelId="{EF6F6882-235A-4147-9BDB-ADB9A4DA2BE7}" type="presOf" srcId="{78C32599-AC28-4C02-B119-FAC319F26AB7}" destId="{125E8DF2-26F9-472B-82F2-0386746AE99D}" srcOrd="0" destOrd="0" presId="urn:microsoft.com/office/officeart/2005/8/layout/hierarchy1"/>
    <dgm:cxn modelId="{98A1BA57-897E-4B9C-803F-A2C8F4D94190}" srcId="{78C32599-AC28-4C02-B119-FAC319F26AB7}" destId="{DDFEA9E5-3B47-49BF-8C26-C79DD5F56F2B}" srcOrd="2" destOrd="0" parTransId="{7054A5A9-3BC4-4737-A86B-63000753189F}" sibTransId="{AA0DBCD0-9F5C-4CF7-AF55-D636CF5F321E}"/>
    <dgm:cxn modelId="{0A68E67F-12B4-4427-9B1E-D433003499AF}" srcId="{78C32599-AC28-4C02-B119-FAC319F26AB7}" destId="{F6AD67D6-4A7A-49DA-AF27-1C7859852670}" srcOrd="4" destOrd="0" parTransId="{67CC5D08-DE1A-473B-BB2A-6FE78EE1788D}" sibTransId="{79B49401-7DB1-4D35-82B0-0450ED426C8F}"/>
    <dgm:cxn modelId="{6CB96094-52F3-46D3-ADE3-1937F74A792F}" type="presOf" srcId="{A48E7D65-0CAD-4696-A18D-FF708890F924}" destId="{1F346E4C-F0FB-41EB-801A-B7611EFBFD20}" srcOrd="0" destOrd="0" presId="urn:microsoft.com/office/officeart/2005/8/layout/hierarchy1"/>
    <dgm:cxn modelId="{80D5C7BD-474E-4F87-BD1E-1D110A1C0F52}" type="presOf" srcId="{DDFEA9E5-3B47-49BF-8C26-C79DD5F56F2B}" destId="{CA59FA0A-EFF9-4C0D-8422-432B19E1B4B5}" srcOrd="0" destOrd="0" presId="urn:microsoft.com/office/officeart/2005/8/layout/hierarchy1"/>
    <dgm:cxn modelId="{208FD6FF-1862-4FDE-B8D5-22BF20FD5909}" type="presOf" srcId="{F6AD67D6-4A7A-49DA-AF27-1C7859852670}" destId="{A9A6DACC-8ED5-4637-A74A-F2E5529254E5}" srcOrd="0" destOrd="0" presId="urn:microsoft.com/office/officeart/2005/8/layout/hierarchy1"/>
    <dgm:cxn modelId="{9EEFB404-4FA3-464B-85EB-5ADDC36E85CE}" srcId="{78C32599-AC28-4C02-B119-FAC319F26AB7}" destId="{C3BCB827-EC58-4495-B503-8BC5D5F01E83}" srcOrd="0" destOrd="0" parTransId="{E5536D20-0870-41C1-BBAB-6AB5FC0899EB}" sibTransId="{4162498D-80B3-4EC9-BBEB-8361F6EE4B83}"/>
    <dgm:cxn modelId="{8C308AF1-FB75-42A9-8B1B-80DDCA692A5A}" type="presOf" srcId="{C3BCB827-EC58-4495-B503-8BC5D5F01E83}" destId="{2042758B-DC4E-4D1C-B4CD-0E44E4BA2B29}" srcOrd="0" destOrd="0" presId="urn:microsoft.com/office/officeart/2005/8/layout/hierarchy1"/>
    <dgm:cxn modelId="{DB7E52EA-E4E7-4B16-A17D-69EB0C371B88}" srcId="{78C32599-AC28-4C02-B119-FAC319F26AB7}" destId="{A48E7D65-0CAD-4696-A18D-FF708890F924}" srcOrd="3" destOrd="0" parTransId="{B23E262A-E126-4054-B063-FD48129B299A}" sibTransId="{2B218003-471E-4FDD-BC80-5BBF9104756E}"/>
    <dgm:cxn modelId="{DE63BEA4-B9DB-4F52-BB6D-2FB2721D5115}" srcId="{78C32599-AC28-4C02-B119-FAC319F26AB7}" destId="{68123909-2781-4149-A070-8754C5DA03DE}" srcOrd="1" destOrd="0" parTransId="{91D6B443-2672-49AC-BCBD-26A201B3F357}" sibTransId="{5C38BDF9-1693-4434-B956-509E1697E6C0}"/>
    <dgm:cxn modelId="{EEFC4AE0-519D-414B-AED6-09AF8AD76667}" type="presOf" srcId="{68123909-2781-4149-A070-8754C5DA03DE}" destId="{39B1739F-8B0B-435A-BA75-2D57AED10E58}" srcOrd="0" destOrd="0" presId="urn:microsoft.com/office/officeart/2005/8/layout/hierarchy1"/>
    <dgm:cxn modelId="{997B44F6-3080-4D83-8F55-9E2C1C2F4BBD}" type="presParOf" srcId="{125E8DF2-26F9-472B-82F2-0386746AE99D}" destId="{754FAF65-45D6-4E3E-8271-6565C73C535E}" srcOrd="0" destOrd="0" presId="urn:microsoft.com/office/officeart/2005/8/layout/hierarchy1"/>
    <dgm:cxn modelId="{D31BDB74-13E8-4794-9C45-C15EFA191D40}" type="presParOf" srcId="{754FAF65-45D6-4E3E-8271-6565C73C535E}" destId="{DF32ED71-8EAB-42C1-AB23-6F0ABB2CCE29}" srcOrd="0" destOrd="0" presId="urn:microsoft.com/office/officeart/2005/8/layout/hierarchy1"/>
    <dgm:cxn modelId="{35F4AD71-35DA-4FAF-B44B-3652755C632C}" type="presParOf" srcId="{DF32ED71-8EAB-42C1-AB23-6F0ABB2CCE29}" destId="{109B19E8-2315-4DB5-9870-1908D64B3F41}" srcOrd="0" destOrd="0" presId="urn:microsoft.com/office/officeart/2005/8/layout/hierarchy1"/>
    <dgm:cxn modelId="{0E1311CA-7CF8-4ECD-9A89-6303DD89B133}" type="presParOf" srcId="{DF32ED71-8EAB-42C1-AB23-6F0ABB2CCE29}" destId="{2042758B-DC4E-4D1C-B4CD-0E44E4BA2B29}" srcOrd="1" destOrd="0" presId="urn:microsoft.com/office/officeart/2005/8/layout/hierarchy1"/>
    <dgm:cxn modelId="{686B7A32-9B66-44E6-BF20-AE202FF17455}" type="presParOf" srcId="{754FAF65-45D6-4E3E-8271-6565C73C535E}" destId="{3498AC18-5592-498D-8515-CB665DDAD23E}" srcOrd="1" destOrd="0" presId="urn:microsoft.com/office/officeart/2005/8/layout/hierarchy1"/>
    <dgm:cxn modelId="{45557170-CA56-4D17-ADA7-F065862AC920}" type="presParOf" srcId="{125E8DF2-26F9-472B-82F2-0386746AE99D}" destId="{AF72BAA4-ED5D-4147-9B83-536035600DB2}" srcOrd="1" destOrd="0" presId="urn:microsoft.com/office/officeart/2005/8/layout/hierarchy1"/>
    <dgm:cxn modelId="{25843D04-2B6F-496C-8680-B78C4562A640}" type="presParOf" srcId="{AF72BAA4-ED5D-4147-9B83-536035600DB2}" destId="{46243EDF-040C-4BAD-A664-40A42106DE2D}" srcOrd="0" destOrd="0" presId="urn:microsoft.com/office/officeart/2005/8/layout/hierarchy1"/>
    <dgm:cxn modelId="{7F99E16C-092F-41EC-A0A0-7BF240E02B66}" type="presParOf" srcId="{46243EDF-040C-4BAD-A664-40A42106DE2D}" destId="{F60467F8-D8F9-4641-BDCE-7B58FE75783A}" srcOrd="0" destOrd="0" presId="urn:microsoft.com/office/officeart/2005/8/layout/hierarchy1"/>
    <dgm:cxn modelId="{543A3C31-3DFC-4D4C-8891-F1D5192EF0F4}" type="presParOf" srcId="{46243EDF-040C-4BAD-A664-40A42106DE2D}" destId="{39B1739F-8B0B-435A-BA75-2D57AED10E58}" srcOrd="1" destOrd="0" presId="urn:microsoft.com/office/officeart/2005/8/layout/hierarchy1"/>
    <dgm:cxn modelId="{0FE0AAAA-76C2-4244-91FB-DA8EFFC74E72}" type="presParOf" srcId="{AF72BAA4-ED5D-4147-9B83-536035600DB2}" destId="{B2CBC3D8-F9CA-4924-96A0-BAB7B777F22D}" srcOrd="1" destOrd="0" presId="urn:microsoft.com/office/officeart/2005/8/layout/hierarchy1"/>
    <dgm:cxn modelId="{4DC13C80-02B6-47ED-820F-9898B1519033}" type="presParOf" srcId="{125E8DF2-26F9-472B-82F2-0386746AE99D}" destId="{9510309A-60BB-41F6-850A-1A57651A6926}" srcOrd="2" destOrd="0" presId="urn:microsoft.com/office/officeart/2005/8/layout/hierarchy1"/>
    <dgm:cxn modelId="{467C700E-CE24-4F44-8C19-217EF610955A}" type="presParOf" srcId="{9510309A-60BB-41F6-850A-1A57651A6926}" destId="{B6D484BE-177E-4B46-B192-46A415C80E9D}" srcOrd="0" destOrd="0" presId="urn:microsoft.com/office/officeart/2005/8/layout/hierarchy1"/>
    <dgm:cxn modelId="{ED08748D-5225-43A6-96EC-FE70C12CBA91}" type="presParOf" srcId="{B6D484BE-177E-4B46-B192-46A415C80E9D}" destId="{319AF2D5-DAEB-426B-B677-016E117F4902}" srcOrd="0" destOrd="0" presId="urn:microsoft.com/office/officeart/2005/8/layout/hierarchy1"/>
    <dgm:cxn modelId="{687EC7BB-EAB8-4A0D-93AD-5C648993503D}" type="presParOf" srcId="{B6D484BE-177E-4B46-B192-46A415C80E9D}" destId="{CA59FA0A-EFF9-4C0D-8422-432B19E1B4B5}" srcOrd="1" destOrd="0" presId="urn:microsoft.com/office/officeart/2005/8/layout/hierarchy1"/>
    <dgm:cxn modelId="{FC1FF2BC-FB3A-4EEA-A4A5-224EDB048FD5}" type="presParOf" srcId="{9510309A-60BB-41F6-850A-1A57651A6926}" destId="{0A2505EE-F97C-449B-819E-8F4147D2ED33}" srcOrd="1" destOrd="0" presId="urn:microsoft.com/office/officeart/2005/8/layout/hierarchy1"/>
    <dgm:cxn modelId="{C6C8B114-1B23-491D-9645-6B51CABE4ECA}" type="presParOf" srcId="{125E8DF2-26F9-472B-82F2-0386746AE99D}" destId="{C2EB5365-AB0E-4F11-BAE5-47975E46C9C6}" srcOrd="3" destOrd="0" presId="urn:microsoft.com/office/officeart/2005/8/layout/hierarchy1"/>
    <dgm:cxn modelId="{50415B0D-3F2A-4CE4-84D9-ACD5A5AEF172}" type="presParOf" srcId="{C2EB5365-AB0E-4F11-BAE5-47975E46C9C6}" destId="{8AA5143D-3CFD-40B1-ACBE-B6C0A3CF7CDA}" srcOrd="0" destOrd="0" presId="urn:microsoft.com/office/officeart/2005/8/layout/hierarchy1"/>
    <dgm:cxn modelId="{1D4EDF1D-9BAF-4958-9CAB-86DE323C66E9}" type="presParOf" srcId="{8AA5143D-3CFD-40B1-ACBE-B6C0A3CF7CDA}" destId="{F9875905-42EC-40E7-88EC-EE1A916798B7}" srcOrd="0" destOrd="0" presId="urn:microsoft.com/office/officeart/2005/8/layout/hierarchy1"/>
    <dgm:cxn modelId="{1042640B-7DAB-490F-ADD6-E6EFC77D3737}" type="presParOf" srcId="{8AA5143D-3CFD-40B1-ACBE-B6C0A3CF7CDA}" destId="{1F346E4C-F0FB-41EB-801A-B7611EFBFD20}" srcOrd="1" destOrd="0" presId="urn:microsoft.com/office/officeart/2005/8/layout/hierarchy1"/>
    <dgm:cxn modelId="{064F1378-4335-44E5-A299-E1857BAE50AA}" type="presParOf" srcId="{C2EB5365-AB0E-4F11-BAE5-47975E46C9C6}" destId="{D6D63ADA-E359-4561-8DA9-1314F0BC9BE3}" srcOrd="1" destOrd="0" presId="urn:microsoft.com/office/officeart/2005/8/layout/hierarchy1"/>
    <dgm:cxn modelId="{39188492-4698-47FF-AA08-3B430482595B}" type="presParOf" srcId="{125E8DF2-26F9-472B-82F2-0386746AE99D}" destId="{9D24F085-AA19-479F-92E6-E59C9FC086C9}" srcOrd="4" destOrd="0" presId="urn:microsoft.com/office/officeart/2005/8/layout/hierarchy1"/>
    <dgm:cxn modelId="{F9B56923-F9EB-4652-87BE-49CAB7ADA57C}" type="presParOf" srcId="{9D24F085-AA19-479F-92E6-E59C9FC086C9}" destId="{4D59F2E3-A953-4955-A950-BF4F3B0EE75A}" srcOrd="0" destOrd="0" presId="urn:microsoft.com/office/officeart/2005/8/layout/hierarchy1"/>
    <dgm:cxn modelId="{138EE2FF-C145-464E-951E-1F5D06EAF423}" type="presParOf" srcId="{4D59F2E3-A953-4955-A950-BF4F3B0EE75A}" destId="{F8D6E0CD-E621-4810-9C4A-BBD8DC11AE78}" srcOrd="0" destOrd="0" presId="urn:microsoft.com/office/officeart/2005/8/layout/hierarchy1"/>
    <dgm:cxn modelId="{B0426546-74E6-4A5D-B80D-D2A61EB57391}" type="presParOf" srcId="{4D59F2E3-A953-4955-A950-BF4F3B0EE75A}" destId="{A9A6DACC-8ED5-4637-A74A-F2E5529254E5}" srcOrd="1" destOrd="0" presId="urn:microsoft.com/office/officeart/2005/8/layout/hierarchy1"/>
    <dgm:cxn modelId="{7B6FE52F-DF57-4B76-85B5-7B4913AF7C9A}" type="presParOf" srcId="{9D24F085-AA19-479F-92E6-E59C9FC086C9}" destId="{D1689E9E-C5DE-4849-A141-D15E5FA5D9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0F1B1-E62E-4888-BE0C-8F9F14C06757}">
      <dsp:nvSpPr>
        <dsp:cNvPr id="0" name=""/>
        <dsp:cNvSpPr/>
      </dsp:nvSpPr>
      <dsp:spPr>
        <a:xfrm rot="5400000">
          <a:off x="-119495" y="120530"/>
          <a:ext cx="796639" cy="5576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Step 1:</a:t>
          </a:r>
          <a:endParaRPr lang="en-US" sz="1400" kern="1200" dirty="0"/>
        </a:p>
      </dsp:txBody>
      <dsp:txXfrm rot="-5400000">
        <a:off x="2" y="279858"/>
        <a:ext cx="557647" cy="238992"/>
      </dsp:txXfrm>
    </dsp:sp>
    <dsp:sp modelId="{C4B05BF0-6823-46C5-B336-0251BA1AC407}">
      <dsp:nvSpPr>
        <dsp:cNvPr id="0" name=""/>
        <dsp:cNvSpPr/>
      </dsp:nvSpPr>
      <dsp:spPr>
        <a:xfrm rot="5400000">
          <a:off x="4249015" y="-3690333"/>
          <a:ext cx="517815" cy="790055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Defining the Problem Statement: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Problem Statement is focused on the issues faced by the business. </a:t>
          </a:r>
          <a:endParaRPr lang="en-US" sz="1400" kern="1200" dirty="0"/>
        </a:p>
      </dsp:txBody>
      <dsp:txXfrm rot="-5400000">
        <a:off x="557647" y="26313"/>
        <a:ext cx="7875274" cy="467259"/>
      </dsp:txXfrm>
    </dsp:sp>
    <dsp:sp modelId="{C625D7C9-6655-453F-BAFC-E9FC15F8650D}">
      <dsp:nvSpPr>
        <dsp:cNvPr id="0" name=""/>
        <dsp:cNvSpPr/>
      </dsp:nvSpPr>
      <dsp:spPr>
        <a:xfrm rot="5400000">
          <a:off x="-119495" y="749876"/>
          <a:ext cx="796639" cy="5576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Step 2:</a:t>
          </a:r>
          <a:endParaRPr lang="en-US" sz="1400" kern="1200" dirty="0"/>
        </a:p>
      </dsp:txBody>
      <dsp:txXfrm rot="-5400000">
        <a:off x="2" y="909204"/>
        <a:ext cx="557647" cy="238992"/>
      </dsp:txXfrm>
    </dsp:sp>
    <dsp:sp modelId="{6FF0888F-3FCF-4664-8FDD-AF52CC40F122}">
      <dsp:nvSpPr>
        <dsp:cNvPr id="0" name=""/>
        <dsp:cNvSpPr/>
      </dsp:nvSpPr>
      <dsp:spPr>
        <a:xfrm rot="5400000">
          <a:off x="4249015" y="-3060988"/>
          <a:ext cx="517815" cy="7900552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Choosing the right tools(Importing the Libraries):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Numpy, Pandas, Matplotlib, Seaborn, Pandas Profiling. </a:t>
          </a:r>
          <a:endParaRPr lang="en-US" sz="1400" kern="1200" dirty="0"/>
        </a:p>
      </dsp:txBody>
      <dsp:txXfrm rot="-5400000">
        <a:off x="557647" y="655658"/>
        <a:ext cx="7875274" cy="467259"/>
      </dsp:txXfrm>
    </dsp:sp>
    <dsp:sp modelId="{E1DF041E-070E-4A45-9B55-BFD4E6723662}">
      <dsp:nvSpPr>
        <dsp:cNvPr id="0" name=""/>
        <dsp:cNvSpPr/>
      </dsp:nvSpPr>
      <dsp:spPr>
        <a:xfrm rot="5400000">
          <a:off x="-119495" y="1379221"/>
          <a:ext cx="796639" cy="5576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Step 3:</a:t>
          </a:r>
          <a:endParaRPr lang="en-US" sz="1400" kern="1200" dirty="0"/>
        </a:p>
      </dsp:txBody>
      <dsp:txXfrm rot="-5400000">
        <a:off x="2" y="1538549"/>
        <a:ext cx="557647" cy="238992"/>
      </dsp:txXfrm>
    </dsp:sp>
    <dsp:sp modelId="{F395A067-E5EB-4B83-A62E-D13DA2D4F733}">
      <dsp:nvSpPr>
        <dsp:cNvPr id="0" name=""/>
        <dsp:cNvSpPr/>
      </dsp:nvSpPr>
      <dsp:spPr>
        <a:xfrm rot="5400000">
          <a:off x="4249015" y="-2431642"/>
          <a:ext cx="517815" cy="7900552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Collection of  Relevant Data(Importing the Dataset):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Dataset can be in the form of csv, json, excel, or any other format.</a:t>
          </a:r>
          <a:endParaRPr lang="en-US" sz="1400" kern="1200" dirty="0"/>
        </a:p>
      </dsp:txBody>
      <dsp:txXfrm rot="-5400000">
        <a:off x="557647" y="1285004"/>
        <a:ext cx="7875274" cy="467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5658-7CE2-45F0-AED3-1E28B6896FD4}">
      <dsp:nvSpPr>
        <dsp:cNvPr id="0" name=""/>
        <dsp:cNvSpPr/>
      </dsp:nvSpPr>
      <dsp:spPr>
        <a:xfrm rot="5400000">
          <a:off x="-123921" y="124994"/>
          <a:ext cx="826144" cy="57830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4:</a:t>
          </a:r>
          <a:endParaRPr lang="en-US" sz="1500" kern="1200" dirty="0"/>
        </a:p>
      </dsp:txBody>
      <dsp:txXfrm rot="-5400000">
        <a:off x="1" y="290224"/>
        <a:ext cx="578301" cy="247843"/>
      </dsp:txXfrm>
    </dsp:sp>
    <dsp:sp modelId="{066A0D82-8483-4391-8B1D-3D17CB421105}">
      <dsp:nvSpPr>
        <dsp:cNvPr id="0" name=""/>
        <dsp:cNvSpPr/>
      </dsp:nvSpPr>
      <dsp:spPr>
        <a:xfrm rot="5400000">
          <a:off x="4249753" y="-3670379"/>
          <a:ext cx="536994" cy="787989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Pre-profiling: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check for inconsistent data, i.e., missing values, outliers, duplicate values.</a:t>
          </a:r>
          <a:endParaRPr lang="en-US" sz="1500" kern="1200" dirty="0"/>
        </a:p>
      </dsp:txBody>
      <dsp:txXfrm rot="-5400000">
        <a:off x="578301" y="27287"/>
        <a:ext cx="7853684" cy="484566"/>
      </dsp:txXfrm>
    </dsp:sp>
    <dsp:sp modelId="{F6F974BA-9D46-47FB-A239-B91BFFFA79FC}">
      <dsp:nvSpPr>
        <dsp:cNvPr id="0" name=""/>
        <dsp:cNvSpPr/>
      </dsp:nvSpPr>
      <dsp:spPr>
        <a:xfrm rot="5400000">
          <a:off x="-123921" y="777649"/>
          <a:ext cx="826144" cy="57830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5:</a:t>
          </a:r>
          <a:endParaRPr lang="en-US" sz="1500" kern="1200" dirty="0"/>
        </a:p>
      </dsp:txBody>
      <dsp:txXfrm rot="-5400000">
        <a:off x="1" y="942879"/>
        <a:ext cx="578301" cy="247843"/>
      </dsp:txXfrm>
    </dsp:sp>
    <dsp:sp modelId="{E43B0592-B5E9-42AC-95A4-CD16CCE47E34}">
      <dsp:nvSpPr>
        <dsp:cNvPr id="0" name=""/>
        <dsp:cNvSpPr/>
      </dsp:nvSpPr>
      <dsp:spPr>
        <a:xfrm rot="5400000">
          <a:off x="4249753" y="-3017724"/>
          <a:ext cx="536994" cy="787989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Data Pre-processing: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clean data, remove unnecessary data, add relevant data.</a:t>
          </a:r>
          <a:endParaRPr lang="en-US" sz="1500" kern="1200" dirty="0"/>
        </a:p>
      </dsp:txBody>
      <dsp:txXfrm rot="-5400000">
        <a:off x="578301" y="679942"/>
        <a:ext cx="7853684" cy="484566"/>
      </dsp:txXfrm>
    </dsp:sp>
    <dsp:sp modelId="{63A186B4-466A-42B2-ADF5-9ED7E97F3A5B}">
      <dsp:nvSpPr>
        <dsp:cNvPr id="0" name=""/>
        <dsp:cNvSpPr/>
      </dsp:nvSpPr>
      <dsp:spPr>
        <a:xfrm rot="5400000">
          <a:off x="-123921" y="1430303"/>
          <a:ext cx="826144" cy="57830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6:</a:t>
          </a:r>
          <a:endParaRPr lang="en-US" sz="1500" kern="1200" dirty="0"/>
        </a:p>
      </dsp:txBody>
      <dsp:txXfrm rot="-5400000">
        <a:off x="1" y="1595533"/>
        <a:ext cx="578301" cy="247843"/>
      </dsp:txXfrm>
    </dsp:sp>
    <dsp:sp modelId="{34E4DD8A-D737-442B-B86F-FF504BFCF7DD}">
      <dsp:nvSpPr>
        <dsp:cNvPr id="0" name=""/>
        <dsp:cNvSpPr/>
      </dsp:nvSpPr>
      <dsp:spPr>
        <a:xfrm rot="5400000">
          <a:off x="4249753" y="-2365070"/>
          <a:ext cx="536994" cy="787989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Post-profiling: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confirm whether data pre-processing has been done correctly or not.</a:t>
          </a:r>
          <a:endParaRPr lang="en-US" sz="1500" kern="1200" dirty="0"/>
        </a:p>
      </dsp:txBody>
      <dsp:txXfrm rot="-5400000">
        <a:off x="578301" y="1332596"/>
        <a:ext cx="7853684" cy="484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0390-2A3E-4B95-AB19-D5AEAB93A045}">
      <dsp:nvSpPr>
        <dsp:cNvPr id="0" name=""/>
        <dsp:cNvSpPr/>
      </dsp:nvSpPr>
      <dsp:spPr>
        <a:xfrm rot="5400000">
          <a:off x="-123921" y="124994"/>
          <a:ext cx="826144" cy="57830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7:</a:t>
          </a:r>
          <a:endParaRPr lang="en-US" sz="1500" kern="1200" dirty="0"/>
        </a:p>
      </dsp:txBody>
      <dsp:txXfrm rot="-5400000">
        <a:off x="1" y="290224"/>
        <a:ext cx="578301" cy="247843"/>
      </dsp:txXfrm>
    </dsp:sp>
    <dsp:sp modelId="{4C55C68D-19A1-462B-AA9F-6852D72A25DB}">
      <dsp:nvSpPr>
        <dsp:cNvPr id="0" name=""/>
        <dsp:cNvSpPr/>
      </dsp:nvSpPr>
      <dsp:spPr>
        <a:xfrm rot="5400000">
          <a:off x="4249753" y="-3670379"/>
          <a:ext cx="536994" cy="787989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Exploratory Data Analysis(EDA):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Asking the RIGHT questions and answering them with the help of visual representations.</a:t>
          </a:r>
          <a:endParaRPr lang="en-US" sz="1500" kern="1200" dirty="0"/>
        </a:p>
      </dsp:txBody>
      <dsp:txXfrm rot="-5400000">
        <a:off x="578301" y="27287"/>
        <a:ext cx="7853684" cy="484566"/>
      </dsp:txXfrm>
    </dsp:sp>
    <dsp:sp modelId="{DB01EDFE-BC18-4F9A-A67A-1261CBBA5D14}">
      <dsp:nvSpPr>
        <dsp:cNvPr id="0" name=""/>
        <dsp:cNvSpPr/>
      </dsp:nvSpPr>
      <dsp:spPr>
        <a:xfrm rot="5400000">
          <a:off x="-123921" y="777649"/>
          <a:ext cx="826144" cy="57830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8:</a:t>
          </a:r>
          <a:endParaRPr lang="en-US" sz="1500" kern="1200" dirty="0"/>
        </a:p>
      </dsp:txBody>
      <dsp:txXfrm rot="-5400000">
        <a:off x="1" y="942879"/>
        <a:ext cx="578301" cy="247843"/>
      </dsp:txXfrm>
    </dsp:sp>
    <dsp:sp modelId="{07F7CC62-FCC9-4A59-A3D1-2AC11BB7B7C9}">
      <dsp:nvSpPr>
        <dsp:cNvPr id="0" name=""/>
        <dsp:cNvSpPr/>
      </dsp:nvSpPr>
      <dsp:spPr>
        <a:xfrm rot="5400000">
          <a:off x="4249753" y="-3017724"/>
          <a:ext cx="536994" cy="787989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Conclusion: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gist of the entire analysis.</a:t>
          </a:r>
          <a:endParaRPr lang="en-US" sz="1500" kern="1200" dirty="0"/>
        </a:p>
      </dsp:txBody>
      <dsp:txXfrm rot="-5400000">
        <a:off x="578301" y="679942"/>
        <a:ext cx="7853684" cy="484566"/>
      </dsp:txXfrm>
    </dsp:sp>
    <dsp:sp modelId="{87BE6DA2-8CB6-4E43-882E-9ACAC582905D}">
      <dsp:nvSpPr>
        <dsp:cNvPr id="0" name=""/>
        <dsp:cNvSpPr/>
      </dsp:nvSpPr>
      <dsp:spPr>
        <a:xfrm rot="5400000">
          <a:off x="-123921" y="1430303"/>
          <a:ext cx="826144" cy="57830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9:</a:t>
          </a:r>
          <a:endParaRPr lang="en-US" sz="1500" kern="1200" dirty="0"/>
        </a:p>
      </dsp:txBody>
      <dsp:txXfrm rot="-5400000">
        <a:off x="1" y="1595533"/>
        <a:ext cx="578301" cy="247843"/>
      </dsp:txXfrm>
    </dsp:sp>
    <dsp:sp modelId="{81A140E0-49F6-4EFA-A957-4E0390531A79}">
      <dsp:nvSpPr>
        <dsp:cNvPr id="0" name=""/>
        <dsp:cNvSpPr/>
      </dsp:nvSpPr>
      <dsp:spPr>
        <a:xfrm rot="5400000">
          <a:off x="4249753" y="-2365070"/>
          <a:ext cx="536994" cy="787989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Actionable Insights: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What can the company do to improve its current situation.</a:t>
          </a:r>
          <a:endParaRPr lang="en-US" sz="1500" kern="1200" dirty="0"/>
        </a:p>
      </dsp:txBody>
      <dsp:txXfrm rot="-5400000">
        <a:off x="578301" y="1332596"/>
        <a:ext cx="7853684" cy="484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19593-A46E-4F5C-AE87-13CDABCF1F83}">
      <dsp:nvSpPr>
        <dsp:cNvPr id="0" name=""/>
        <dsp:cNvSpPr/>
      </dsp:nvSpPr>
      <dsp:spPr>
        <a:xfrm rot="16200000">
          <a:off x="-1219286" y="1221270"/>
          <a:ext cx="4389437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Dataset info: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 of variables: 15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 of observations: 99003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Duplicate rows: 0</a:t>
          </a:r>
          <a:endParaRPr lang="en-US" sz="2000" kern="1200" dirty="0"/>
        </a:p>
      </dsp:txBody>
      <dsp:txXfrm rot="5400000">
        <a:off x="1985" y="877886"/>
        <a:ext cx="1946895" cy="2633663"/>
      </dsp:txXfrm>
    </dsp:sp>
    <dsp:sp modelId="{152FA60B-916C-408A-B47C-7687988A47F5}">
      <dsp:nvSpPr>
        <dsp:cNvPr id="0" name=""/>
        <dsp:cNvSpPr/>
      </dsp:nvSpPr>
      <dsp:spPr>
        <a:xfrm rot="16200000">
          <a:off x="2969729" y="1221270"/>
          <a:ext cx="4389437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Missing values(177):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Gender = 175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Tenure = 2</a:t>
          </a:r>
          <a:endParaRPr lang="en-US" sz="2000" kern="1200" dirty="0"/>
        </a:p>
      </dsp:txBody>
      <dsp:txXfrm rot="5400000">
        <a:off x="4191000" y="877886"/>
        <a:ext cx="1946895" cy="2633663"/>
      </dsp:txXfrm>
    </dsp:sp>
    <dsp:sp modelId="{F417FF06-F2CF-4E98-B420-2CF4884EFB18}">
      <dsp:nvSpPr>
        <dsp:cNvPr id="0" name=""/>
        <dsp:cNvSpPr/>
      </dsp:nvSpPr>
      <dsp:spPr>
        <a:xfrm rot="16200000">
          <a:off x="836129" y="1221270"/>
          <a:ext cx="4389437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Variables types</a:t>
          </a:r>
          <a:r>
            <a:rPr lang="en-US" sz="2000" b="0" i="0" kern="1200" dirty="0" smtClean="0"/>
            <a:t>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Numeric = 14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Categorical =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5400000">
        <a:off x="2057400" y="877886"/>
        <a:ext cx="1946895" cy="2633663"/>
      </dsp:txXfrm>
    </dsp:sp>
    <dsp:sp modelId="{1101E8DC-BADC-400C-942C-560F2DCD61A2}">
      <dsp:nvSpPr>
        <dsp:cNvPr id="0" name=""/>
        <dsp:cNvSpPr/>
      </dsp:nvSpPr>
      <dsp:spPr>
        <a:xfrm rot="16200000">
          <a:off x="5059449" y="1221270"/>
          <a:ext cx="4389437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Age</a:t>
          </a:r>
          <a:r>
            <a:rPr lang="en-US" sz="2000" kern="1200" dirty="0" smtClean="0"/>
            <a:t> column contains </a:t>
          </a:r>
          <a:r>
            <a:rPr lang="en-US" sz="2000" b="1" kern="1200" dirty="0" smtClean="0"/>
            <a:t>outliers.</a:t>
          </a:r>
          <a:endParaRPr lang="en-US" sz="2000" b="1" kern="1200" dirty="0"/>
        </a:p>
      </dsp:txBody>
      <dsp:txXfrm rot="5400000">
        <a:off x="6280720" y="877886"/>
        <a:ext cx="1946895" cy="2633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846C3-30A1-450A-9921-6B3DA463680B}">
      <dsp:nvSpPr>
        <dsp:cNvPr id="0" name=""/>
        <dsp:cNvSpPr/>
      </dsp:nvSpPr>
      <dsp:spPr>
        <a:xfrm rot="16200000">
          <a:off x="-887747" y="888751"/>
          <a:ext cx="438943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117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Dataset info</a:t>
          </a:r>
          <a:r>
            <a:rPr lang="en-US" sz="1900" b="0" i="0" kern="1200" dirty="0" smtClean="0"/>
            <a:t>: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Number of variables: 11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Number of observations: 99003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Missing cells: 0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Duplicate rows: 93(0.1%)</a:t>
          </a:r>
          <a:endParaRPr lang="en-US" sz="1900" kern="1200" dirty="0"/>
        </a:p>
      </dsp:txBody>
      <dsp:txXfrm rot="5400000">
        <a:off x="1005" y="877886"/>
        <a:ext cx="2611933" cy="2633663"/>
      </dsp:txXfrm>
    </dsp:sp>
    <dsp:sp modelId="{09AB3626-FE99-4744-8DD8-6202FD02CA27}">
      <dsp:nvSpPr>
        <dsp:cNvPr id="0" name=""/>
        <dsp:cNvSpPr/>
      </dsp:nvSpPr>
      <dsp:spPr>
        <a:xfrm rot="16200000">
          <a:off x="1920081" y="888751"/>
          <a:ext cx="438943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117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Variables types</a:t>
          </a:r>
          <a:r>
            <a:rPr lang="en-US" sz="1900" b="0" i="0" kern="1200" dirty="0" smtClean="0"/>
            <a:t>: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Numeric = 10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Categorical =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5400000">
        <a:off x="2808833" y="877886"/>
        <a:ext cx="2611933" cy="2633663"/>
      </dsp:txXfrm>
    </dsp:sp>
    <dsp:sp modelId="{884B49AC-ABCC-41DE-97EE-D972016E06C0}">
      <dsp:nvSpPr>
        <dsp:cNvPr id="0" name=""/>
        <dsp:cNvSpPr/>
      </dsp:nvSpPr>
      <dsp:spPr>
        <a:xfrm rot="16200000">
          <a:off x="4727910" y="888751"/>
          <a:ext cx="438943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117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Dropping Duplicate rows</a:t>
          </a:r>
          <a:endParaRPr lang="en-US" sz="1900" kern="1200" dirty="0"/>
        </a:p>
      </dsp:txBody>
      <dsp:txXfrm rot="5400000">
        <a:off x="5616662" y="877886"/>
        <a:ext cx="2611933" cy="26336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B19E8-2315-4DB5-9870-1908D64B3F41}">
      <dsp:nvSpPr>
        <dsp:cNvPr id="0" name=""/>
        <dsp:cNvSpPr/>
      </dsp:nvSpPr>
      <dsp:spPr>
        <a:xfrm>
          <a:off x="2482274" y="-24745"/>
          <a:ext cx="2785709" cy="1370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2758B-DC4E-4D1C-B4CD-0E44E4BA2B29}">
      <dsp:nvSpPr>
        <dsp:cNvPr id="0" name=""/>
        <dsp:cNvSpPr/>
      </dsp:nvSpPr>
      <dsp:spPr>
        <a:xfrm>
          <a:off x="2524065" y="14955"/>
          <a:ext cx="2785709" cy="1370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EDA consists of analysis based on four criterion:</a:t>
          </a:r>
          <a:endParaRPr lang="en-US" sz="2000" kern="1200" dirty="0"/>
        </a:p>
      </dsp:txBody>
      <dsp:txXfrm>
        <a:off x="2564206" y="55096"/>
        <a:ext cx="2705427" cy="1290245"/>
      </dsp:txXfrm>
    </dsp:sp>
    <dsp:sp modelId="{F60467F8-D8F9-4641-BDCE-7B58FE75783A}">
      <dsp:nvSpPr>
        <dsp:cNvPr id="0" name=""/>
        <dsp:cNvSpPr/>
      </dsp:nvSpPr>
      <dsp:spPr>
        <a:xfrm>
          <a:off x="103597" y="1402879"/>
          <a:ext cx="1044247" cy="1508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1739F-8B0B-435A-BA75-2D57AED10E58}">
      <dsp:nvSpPr>
        <dsp:cNvPr id="0" name=""/>
        <dsp:cNvSpPr/>
      </dsp:nvSpPr>
      <dsp:spPr>
        <a:xfrm>
          <a:off x="145388" y="1442581"/>
          <a:ext cx="1044247" cy="1508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Gender of the users</a:t>
          </a:r>
          <a:endParaRPr lang="en-US" sz="2000" kern="1200" dirty="0"/>
        </a:p>
      </dsp:txBody>
      <dsp:txXfrm>
        <a:off x="175973" y="1473166"/>
        <a:ext cx="983077" cy="1447523"/>
      </dsp:txXfrm>
    </dsp:sp>
    <dsp:sp modelId="{319AF2D5-DAEB-426B-B677-016E117F4902}">
      <dsp:nvSpPr>
        <dsp:cNvPr id="0" name=""/>
        <dsp:cNvSpPr/>
      </dsp:nvSpPr>
      <dsp:spPr>
        <a:xfrm>
          <a:off x="1867070" y="2565128"/>
          <a:ext cx="1050194" cy="138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59FA0A-EFF9-4C0D-8422-432B19E1B4B5}">
      <dsp:nvSpPr>
        <dsp:cNvPr id="0" name=""/>
        <dsp:cNvSpPr/>
      </dsp:nvSpPr>
      <dsp:spPr>
        <a:xfrm>
          <a:off x="1908861" y="2604829"/>
          <a:ext cx="1050194" cy="1381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Age-group of the users</a:t>
          </a:r>
          <a:endParaRPr lang="en-US" sz="2000" kern="1200" dirty="0"/>
        </a:p>
      </dsp:txBody>
      <dsp:txXfrm>
        <a:off x="1939620" y="2635588"/>
        <a:ext cx="988676" cy="1320437"/>
      </dsp:txXfrm>
    </dsp:sp>
    <dsp:sp modelId="{F9875905-42EC-40E7-88EC-EE1A916798B7}">
      <dsp:nvSpPr>
        <dsp:cNvPr id="0" name=""/>
        <dsp:cNvSpPr/>
      </dsp:nvSpPr>
      <dsp:spPr>
        <a:xfrm>
          <a:off x="3844409" y="2520619"/>
          <a:ext cx="1410504" cy="1428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46E4C-F0FB-41EB-801A-B7611EFBFD20}">
      <dsp:nvSpPr>
        <dsp:cNvPr id="0" name=""/>
        <dsp:cNvSpPr/>
      </dsp:nvSpPr>
      <dsp:spPr>
        <a:xfrm>
          <a:off x="3886200" y="2560320"/>
          <a:ext cx="1410504" cy="1428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Least active users on Facebook</a:t>
          </a:r>
          <a:endParaRPr lang="en-US" sz="2000" kern="1200" dirty="0"/>
        </a:p>
      </dsp:txBody>
      <dsp:txXfrm>
        <a:off x="3927512" y="2601632"/>
        <a:ext cx="1327880" cy="1345722"/>
      </dsp:txXfrm>
    </dsp:sp>
    <dsp:sp modelId="{F8D6E0CD-E621-4810-9C4A-BBD8DC11AE78}">
      <dsp:nvSpPr>
        <dsp:cNvPr id="0" name=""/>
        <dsp:cNvSpPr/>
      </dsp:nvSpPr>
      <dsp:spPr>
        <a:xfrm>
          <a:off x="6359009" y="1530019"/>
          <a:ext cx="1559277" cy="1908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6DACC-8ED5-4637-A74A-F2E5529254E5}">
      <dsp:nvSpPr>
        <dsp:cNvPr id="0" name=""/>
        <dsp:cNvSpPr/>
      </dsp:nvSpPr>
      <dsp:spPr>
        <a:xfrm>
          <a:off x="6400800" y="1569720"/>
          <a:ext cx="1559277" cy="1908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accessibility(Mobile Devices vs. Web Devices)</a:t>
          </a:r>
          <a:endParaRPr lang="en-US" sz="2000" kern="1200" dirty="0"/>
        </a:p>
      </dsp:txBody>
      <dsp:txXfrm>
        <a:off x="6446470" y="1615390"/>
        <a:ext cx="1467937" cy="1816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0FE1F-73C3-478D-86E6-5D0485F5DC0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AAEDC-0B4D-4AC3-9D5C-D1E662F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7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705C-0871-40E1-A6BC-832C1063123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05126-0143-4F0E-B5DA-F53263B7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05126-0143-4F0E-B5DA-F53263B7C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B1B0E5-3863-4961-B7F6-3135EA84E6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F5D913-699B-4DEC-AE40-D773CDC9AC5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55738"/>
            <a:ext cx="8153400" cy="1501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EDA on Facebook </a:t>
            </a:r>
            <a:r>
              <a:rPr lang="en-US" dirty="0" smtClean="0"/>
              <a:t>Utilization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673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Natasha Rana</a:t>
            </a:r>
          </a:p>
          <a:p>
            <a:r>
              <a:rPr lang="en-US" dirty="0" smtClean="0"/>
              <a:t>(CDF Program)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54102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6989"/>
            <a:ext cx="701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9"/>
    </mc:Choice>
    <mc:Fallback xmlns="">
      <p:transition spd="slow" advTm="1389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7"/>
        <p14:stopEvt time="13899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Pre-processing(cont.)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Treatment of outliers in the age column:</a:t>
            </a:r>
          </a:p>
          <a:p>
            <a:r>
              <a:rPr lang="en-US" dirty="0" smtClean="0"/>
              <a:t>Created a function clean_age. </a:t>
            </a:r>
            <a:r>
              <a:rPr lang="en-US" dirty="0"/>
              <a:t>Then created a new column age_clean(to check for all the possibilities) and applied clean_age function to </a:t>
            </a:r>
            <a:r>
              <a:rPr lang="en-US" dirty="0" smtClean="0"/>
              <a:t>it 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we have </a:t>
            </a:r>
            <a:r>
              <a:rPr lang="en-US" b="1" dirty="0"/>
              <a:t>set the maximum age limit to </a:t>
            </a:r>
            <a:r>
              <a:rPr lang="en-US" b="1" dirty="0" smtClean="0"/>
              <a:t>80 </a:t>
            </a:r>
            <a:r>
              <a:rPr lang="en-US" dirty="0" smtClean="0"/>
              <a:t>because</a:t>
            </a:r>
            <a:r>
              <a:rPr lang="en-US" dirty="0"/>
              <a:t> </a:t>
            </a:r>
            <a:r>
              <a:rPr lang="en-US" b="1" dirty="0"/>
              <a:t>if we set the maximum age limit to 90, the outliers were still not completely </a:t>
            </a:r>
            <a:r>
              <a:rPr lang="en-US" b="1" dirty="0" smtClean="0"/>
              <a:t>removed.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 </a:t>
            </a:r>
            <a:r>
              <a:rPr lang="en-US" b="1" dirty="0" smtClean="0"/>
              <a:t>deliberately </a:t>
            </a:r>
            <a:r>
              <a:rPr lang="en-US" b="1" dirty="0"/>
              <a:t>introduced NaN/null values</a:t>
            </a:r>
            <a:r>
              <a:rPr lang="en-US" dirty="0"/>
              <a:t> so that we can later on </a:t>
            </a:r>
            <a:r>
              <a:rPr lang="en-US" b="1" dirty="0"/>
              <a:t>replace</a:t>
            </a:r>
            <a:r>
              <a:rPr lang="en-US" dirty="0"/>
              <a:t> these values with the </a:t>
            </a:r>
            <a:r>
              <a:rPr lang="en-US" b="1" dirty="0"/>
              <a:t>median of age column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Later </a:t>
            </a:r>
            <a:r>
              <a:rPr lang="en-US" dirty="0"/>
              <a:t>on, applied clean_age function to the age column</a:t>
            </a:r>
            <a:r>
              <a:rPr lang="en-US" dirty="0" smtClean="0"/>
              <a:t>. Replaced </a:t>
            </a:r>
            <a:r>
              <a:rPr lang="en-US" b="1" dirty="0"/>
              <a:t>NaN/null </a:t>
            </a:r>
            <a:r>
              <a:rPr lang="en-US" b="1" dirty="0" smtClean="0"/>
              <a:t>values of age column with its median.</a:t>
            </a:r>
          </a:p>
          <a:p>
            <a:r>
              <a:rPr lang="en-US" b="1" dirty="0" smtClean="0"/>
              <a:t>Dropped </a:t>
            </a:r>
            <a:r>
              <a:rPr lang="en-US" b="1" dirty="0"/>
              <a:t>five columns: </a:t>
            </a:r>
            <a:r>
              <a:rPr lang="en-US" b="1" dirty="0" smtClean="0"/>
              <a:t>'</a:t>
            </a:r>
            <a:r>
              <a:rPr lang="en-US" b="1" dirty="0" err="1" smtClean="0"/>
              <a:t>userid</a:t>
            </a:r>
            <a:r>
              <a:rPr lang="en-US" b="1" dirty="0" smtClean="0"/>
              <a:t> ',</a:t>
            </a:r>
            <a:r>
              <a:rPr lang="en-US" b="1" dirty="0"/>
              <a:t>'dob_day',</a:t>
            </a:r>
            <a:r>
              <a:rPr lang="en-US" b="1" dirty="0" smtClean="0"/>
              <a:t>'</a:t>
            </a:r>
            <a:r>
              <a:rPr lang="en-US" b="1" dirty="0" err="1" smtClean="0"/>
              <a:t>dob_month</a:t>
            </a:r>
            <a:r>
              <a:rPr lang="en-US" b="1" dirty="0" smtClean="0"/>
              <a:t> ', '</a:t>
            </a:r>
            <a:r>
              <a:rPr lang="en-US" b="1" dirty="0" err="1" smtClean="0"/>
              <a:t>dob_year</a:t>
            </a:r>
            <a:r>
              <a:rPr lang="en-US" b="1" dirty="0" smtClean="0"/>
              <a:t> ', '</a:t>
            </a:r>
            <a:r>
              <a:rPr lang="en-US" b="1" dirty="0" err="1" smtClean="0"/>
              <a:t>age_clean</a:t>
            </a:r>
            <a:r>
              <a:rPr lang="en-US" b="1" dirty="0" smtClean="0"/>
              <a:t>’.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91" y="2514600"/>
            <a:ext cx="372427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5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6"/>
    </mc:Choice>
    <mc:Fallback xmlns="">
      <p:transition spd="slow" advTm="45196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44998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Post-profiling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7660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0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6"/>
    </mc:Choice>
    <mc:Fallback xmlns="">
      <p:transition spd="slow" advTm="16816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6816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Heat map/Correlation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543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2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96"/>
    </mc:Choice>
    <mc:Fallback xmlns="">
      <p:transition spd="slow" advTm="46396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44859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Exploratory Data Analysis(EDA)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47159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219200" y="2438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2766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276600"/>
            <a:ext cx="457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91200" y="24384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9"/>
    </mc:Choice>
    <mc:Fallback xmlns="">
      <p:transition spd="slow" advTm="1338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2988" objId="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09473"/>
            <a:ext cx="7851648" cy="1828800"/>
          </a:xfrm>
        </p:spPr>
        <p:txBody>
          <a:bodyPr anchor="ctr"/>
          <a:lstStyle/>
          <a:p>
            <a:pPr algn="ctr"/>
            <a:r>
              <a:rPr lang="en-US" dirty="0" smtClean="0"/>
              <a:t>Analysis based on the gender of the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5286375" cy="30381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33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8"/>
    </mc:Choice>
    <mc:Fallback xmlns="">
      <p:transition spd="slow" advTm="4818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4697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composition of male and female users?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28800"/>
            <a:ext cx="7543800" cy="3496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78314" y="5638800"/>
            <a:ext cx="732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 Male </a:t>
            </a:r>
            <a:r>
              <a:rPr lang="en-US" b="1" dirty="0"/>
              <a:t>users dominate</a:t>
            </a:r>
            <a:r>
              <a:rPr lang="en-US" dirty="0"/>
              <a:t> Facebook.</a:t>
            </a:r>
          </a:p>
        </p:txBody>
      </p:sp>
    </p:spTree>
    <p:extLst>
      <p:ext uri="{BB962C8B-B14F-4D97-AF65-F5344CB8AC3E}">
        <p14:creationId xmlns:p14="http://schemas.microsoft.com/office/powerpoint/2010/main" val="35198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"/>
    </mc:Choice>
    <mc:Fallback xmlns="">
      <p:transition spd="slow" advTm="10798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0182" objId="3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Which category of gender has more friends</a:t>
            </a:r>
            <a:r>
              <a:rPr lang="en-US" sz="3200" b="1" dirty="0" smtClean="0"/>
              <a:t>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3152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5562600"/>
            <a:ext cx="826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Women</a:t>
            </a:r>
            <a:r>
              <a:rPr lang="en-US" dirty="0"/>
              <a:t> tend to have </a:t>
            </a:r>
            <a:r>
              <a:rPr lang="en-US" b="1" dirty="0"/>
              <a:t>around 9% more friends than men do,</a:t>
            </a:r>
            <a:r>
              <a:rPr lang="en-US" dirty="0"/>
              <a:t> which is an </a:t>
            </a:r>
            <a:r>
              <a:rPr lang="en-US" b="1" dirty="0"/>
              <a:t>indication</a:t>
            </a:r>
            <a:r>
              <a:rPr lang="en-US" dirty="0"/>
              <a:t> of their </a:t>
            </a:r>
            <a:r>
              <a:rPr lang="en-US" b="1" dirty="0"/>
              <a:t>willingness</a:t>
            </a:r>
            <a:r>
              <a:rPr lang="en-US" dirty="0"/>
              <a:t> and </a:t>
            </a:r>
            <a:r>
              <a:rPr lang="en-US" b="1" dirty="0"/>
              <a:t>ability to connect</a:t>
            </a:r>
            <a:r>
              <a:rPr lang="en-US" dirty="0"/>
              <a:t> with </a:t>
            </a:r>
            <a:r>
              <a:rPr lang="en-US" b="1" dirty="0"/>
              <a:t>multiple people</a:t>
            </a:r>
            <a:r>
              <a:rPr lang="en-US" dirty="0"/>
              <a:t> and </a:t>
            </a:r>
            <a:r>
              <a:rPr lang="en-US" b="1" dirty="0"/>
              <a:t>communicate with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3"/>
    </mc:Choice>
    <mc:Fallback xmlns="">
      <p:transition spd="slow" advTm="925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9253" objId="3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800" b="1" dirty="0" smtClean="0"/>
              <a:t>Which </a:t>
            </a:r>
            <a:r>
              <a:rPr lang="en-US" sz="2800" b="1" dirty="0"/>
              <a:t>category of gender initiates more friendships?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6200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096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Male users</a:t>
            </a:r>
            <a:r>
              <a:rPr lang="en-US" dirty="0"/>
              <a:t> have </a:t>
            </a:r>
            <a:r>
              <a:rPr lang="en-US" b="1" dirty="0"/>
              <a:t>initiated around 3% more friendships as compared to female </a:t>
            </a:r>
            <a:r>
              <a:rPr lang="en-US" b="1" dirty="0" smtClean="0"/>
              <a:t>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7"/>
    </mc:Choice>
    <mc:Fallback xmlns="">
      <p:transition spd="slow" advTm="1031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0317" objId="3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Autofit/>
          </a:bodyPr>
          <a:lstStyle/>
          <a:p>
            <a:r>
              <a:rPr lang="en-US" sz="2800" b="1" dirty="0"/>
              <a:t>What is the distribution of tenure </a:t>
            </a:r>
            <a:r>
              <a:rPr lang="en-US" sz="2800" b="1" dirty="0" smtClean="0"/>
              <a:t>across </a:t>
            </a:r>
            <a:r>
              <a:rPr lang="en-US" sz="2800" b="1" dirty="0"/>
              <a:t>different categories of gender?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47800"/>
            <a:ext cx="80772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37861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number of days male and female users have been on Facebook</a:t>
            </a:r>
            <a:r>
              <a:rPr lang="en-US" dirty="0"/>
              <a:t> is </a:t>
            </a:r>
            <a:r>
              <a:rPr lang="en-US" b="1" dirty="0"/>
              <a:t>majorly concentrated</a:t>
            </a:r>
            <a:r>
              <a:rPr lang="en-US" dirty="0"/>
              <a:t> between </a:t>
            </a:r>
            <a:r>
              <a:rPr lang="en-US" b="1" dirty="0" smtClean="0"/>
              <a:t>0-800 days.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Very </a:t>
            </a:r>
            <a:r>
              <a:rPr lang="en-US" b="1" dirty="0"/>
              <a:t>few male users</a:t>
            </a:r>
            <a:r>
              <a:rPr lang="en-US" dirty="0"/>
              <a:t> have </a:t>
            </a:r>
            <a:r>
              <a:rPr lang="en-US" b="1" dirty="0"/>
              <a:t>tenure above </a:t>
            </a:r>
            <a:r>
              <a:rPr lang="en-US" b="1" dirty="0" smtClean="0"/>
              <a:t>2000 </a:t>
            </a:r>
            <a:r>
              <a:rPr lang="en-US" b="1" dirty="0"/>
              <a:t>days,</a:t>
            </a:r>
            <a:r>
              <a:rPr lang="en-US" dirty="0"/>
              <a:t> </a:t>
            </a:r>
            <a:r>
              <a:rPr lang="en-US" b="1" dirty="0"/>
              <a:t>in </a:t>
            </a:r>
            <a:r>
              <a:rPr lang="en-US" b="1" dirty="0" smtClean="0"/>
              <a:t>comparison </a:t>
            </a:r>
            <a:r>
              <a:rPr lang="en-US" b="1" dirty="0"/>
              <a:t>to female users.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means that some </a:t>
            </a:r>
            <a:r>
              <a:rPr lang="en-US" b="1" dirty="0"/>
              <a:t>male users </a:t>
            </a:r>
            <a:r>
              <a:rPr lang="en-US" dirty="0"/>
              <a:t>might have a </a:t>
            </a:r>
            <a:r>
              <a:rPr lang="en-US" dirty="0" smtClean="0"/>
              <a:t>tendency </a:t>
            </a:r>
            <a:r>
              <a:rPr lang="en-US" dirty="0"/>
              <a:t>to </a:t>
            </a:r>
            <a:r>
              <a:rPr lang="en-US" b="1" dirty="0" smtClean="0"/>
              <a:t>leave/abandon Facebook </a:t>
            </a:r>
            <a:r>
              <a:rPr lang="en-US" b="1" dirty="0"/>
              <a:t>after a duration of 2000 days.</a:t>
            </a:r>
          </a:p>
        </p:txBody>
      </p:sp>
    </p:spTree>
    <p:extLst>
      <p:ext uri="{BB962C8B-B14F-4D97-AF65-F5344CB8AC3E}">
        <p14:creationId xmlns:p14="http://schemas.microsoft.com/office/powerpoint/2010/main" val="38609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54"/>
    </mc:Choice>
    <mc:Fallback xmlns="">
      <p:transition spd="slow" advTm="2405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23633" objId="3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126" y="990600"/>
            <a:ext cx="7851648" cy="1828800"/>
          </a:xfrm>
        </p:spPr>
        <p:txBody>
          <a:bodyPr anchor="ctr"/>
          <a:lstStyle/>
          <a:p>
            <a:pPr algn="ctr"/>
            <a:r>
              <a:rPr lang="en-US" dirty="0" smtClean="0"/>
              <a:t>Analysis based on age-group of the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400800" cy="3352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91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0"/>
    </mc:Choice>
    <mc:Fallback xmlns="">
      <p:transition spd="slow" advTm="527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4665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2743200" cy="6260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0" y="1524000"/>
            <a:ext cx="2971800" cy="41148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Facebook was launched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2004, by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Mark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Zukerberg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one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World's largest social media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platform.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Facebook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thrives on the ideology of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"Helping people connect to their family and friends, find communities, and grow businesses across the globe."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r="16950"/>
          <a:stretch>
            <a:fillRect/>
          </a:stretch>
        </p:blipFill>
        <p:spPr>
          <a:xfrm rot="420000">
            <a:off x="3164097" y="1128779"/>
            <a:ext cx="5226554" cy="4139847"/>
          </a:xfrm>
        </p:spPr>
      </p:pic>
    </p:spTree>
    <p:extLst>
      <p:ext uri="{BB962C8B-B14F-4D97-AF65-F5344CB8AC3E}">
        <p14:creationId xmlns:p14="http://schemas.microsoft.com/office/powerpoint/2010/main" val="240562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6"/>
    </mc:Choice>
    <mc:Fallback xmlns="">
      <p:transition spd="slow" advTm="22976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22976" objId="5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6962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4851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700" b="1" dirty="0" smtClean="0"/>
              <a:t>What </a:t>
            </a:r>
            <a:r>
              <a:rPr lang="en-US" sz="2700" b="1" dirty="0"/>
              <a:t>is the distribution of tenure across different age-groups?</a:t>
            </a:r>
            <a:br>
              <a:rPr lang="en-US" sz="2700" b="1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An </a:t>
            </a:r>
            <a:r>
              <a:rPr lang="en-US" b="1" dirty="0"/>
              <a:t>important observation in the </a:t>
            </a:r>
            <a:r>
              <a:rPr lang="en-US" b="1" dirty="0" smtClean="0"/>
              <a:t>age-group</a:t>
            </a:r>
            <a:r>
              <a:rPr lang="en-US" b="1" dirty="0"/>
              <a:t>s </a:t>
            </a:r>
            <a:r>
              <a:rPr lang="en-US" b="1" dirty="0" smtClean="0"/>
              <a:t>11-20 and  </a:t>
            </a:r>
            <a:r>
              <a:rPr lang="en-US" b="1" dirty="0"/>
              <a:t>21-30,</a:t>
            </a:r>
            <a:r>
              <a:rPr lang="en-US" dirty="0"/>
              <a:t> is that there are </a:t>
            </a:r>
            <a:r>
              <a:rPr lang="en-US" b="1" dirty="0"/>
              <a:t>very few users having tenure above 2000 </a:t>
            </a:r>
            <a:r>
              <a:rPr lang="en-US" b="1" dirty="0" smtClean="0"/>
              <a:t>days.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This means these users </a:t>
            </a:r>
            <a:r>
              <a:rPr lang="en-US" dirty="0" smtClean="0"/>
              <a:t>might </a:t>
            </a:r>
            <a:r>
              <a:rPr lang="en-US" dirty="0"/>
              <a:t>be </a:t>
            </a:r>
            <a:r>
              <a:rPr lang="en-US" b="1" dirty="0"/>
              <a:t>tempted to abandon </a:t>
            </a:r>
            <a:r>
              <a:rPr lang="en-US" b="1" dirty="0" smtClean="0"/>
              <a:t>Facebook </a:t>
            </a:r>
            <a:r>
              <a:rPr lang="en-US" b="1" dirty="0"/>
              <a:t>after certain period of time</a:t>
            </a:r>
            <a:r>
              <a:rPr lang="en-US" dirty="0"/>
              <a:t> due to </a:t>
            </a:r>
            <a:r>
              <a:rPr lang="en-US" b="1" dirty="0"/>
              <a:t>other trending social media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13"/>
    </mc:Choice>
    <mc:Fallback xmlns="">
      <p:transition spd="slow" advTm="2541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5118" objId="2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Which age-group has more friends?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8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7472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A</a:t>
            </a:r>
            <a:r>
              <a:rPr lang="en-US" b="1" dirty="0" smtClean="0"/>
              <a:t>ge-groups 11-20(teens) </a:t>
            </a:r>
            <a:r>
              <a:rPr lang="en-US" b="1" dirty="0"/>
              <a:t>and </a:t>
            </a:r>
            <a:r>
              <a:rPr lang="en-US" b="1" dirty="0" smtClean="0"/>
              <a:t>21-30(youth)</a:t>
            </a:r>
            <a:r>
              <a:rPr lang="en-US" dirty="0" smtClean="0"/>
              <a:t>have</a:t>
            </a:r>
            <a:r>
              <a:rPr lang="en-US" dirty="0"/>
              <a:t> </a:t>
            </a:r>
            <a:r>
              <a:rPr lang="en-US" b="1" dirty="0"/>
              <a:t>more </a:t>
            </a:r>
            <a:r>
              <a:rPr lang="en-US" b="1" dirty="0" smtClean="0"/>
              <a:t>friends. 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Whereas, </a:t>
            </a:r>
            <a:r>
              <a:rPr lang="en-US" b="1" dirty="0"/>
              <a:t>age-group </a:t>
            </a:r>
            <a:r>
              <a:rPr lang="en-US" b="1" dirty="0" smtClean="0"/>
              <a:t>71-80(elderly)</a:t>
            </a:r>
            <a:r>
              <a:rPr lang="en-US" dirty="0"/>
              <a:t> has the </a:t>
            </a:r>
            <a:r>
              <a:rPr lang="en-US" b="1" dirty="0"/>
              <a:t>least number of friends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4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5"/>
    </mc:Choice>
    <mc:Fallback xmlns="">
      <p:transition spd="slow" advTm="1752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6"/>
        <p14:stopEvt time="17347" objId="6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Which age-group initiates more friendships?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2390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8200" y="5715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age-groups 11-20 and 21-30</a:t>
            </a:r>
            <a:r>
              <a:rPr lang="en-US" dirty="0"/>
              <a:t> tend to </a:t>
            </a:r>
            <a:r>
              <a:rPr lang="en-US" b="1" dirty="0"/>
              <a:t>initiate more </a:t>
            </a:r>
            <a:r>
              <a:rPr lang="en-US" b="1" dirty="0" smtClean="0"/>
              <a:t>friendships.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Whereas, </a:t>
            </a: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age-group 71-80</a:t>
            </a:r>
            <a:r>
              <a:rPr lang="en-US" dirty="0"/>
              <a:t> has </a:t>
            </a:r>
            <a:r>
              <a:rPr lang="en-US" b="1" dirty="0"/>
              <a:t>initiated least number of friendships</a:t>
            </a:r>
            <a:r>
              <a:rPr lang="en-US" dirty="0"/>
              <a:t> as compared to the other age-groups.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42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3"/>
    </mc:Choice>
    <mc:Fallback xmlns="">
      <p:transition spd="slow" advTm="1797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7973" objId="3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447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How many male and female users are there in each age-group?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914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8200" y="54864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highest number of male and female users</a:t>
            </a:r>
            <a:r>
              <a:rPr lang="en-US" dirty="0"/>
              <a:t> belong to the </a:t>
            </a:r>
            <a:r>
              <a:rPr lang="en-US" b="1" dirty="0"/>
              <a:t>age-group </a:t>
            </a:r>
            <a:r>
              <a:rPr lang="en-US" b="1" dirty="0" smtClean="0"/>
              <a:t>21-30.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least number of male and female users</a:t>
            </a:r>
            <a:r>
              <a:rPr lang="en-US" dirty="0"/>
              <a:t> belong to the </a:t>
            </a:r>
            <a:r>
              <a:rPr lang="en-US" b="1" dirty="0"/>
              <a:t>age-group 71-80.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98"/>
    </mc:Choice>
    <mc:Fallback xmlns="">
      <p:transition spd="slow" advTm="31298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31226" objId="3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2514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effectLst/>
              </a:rPr>
              <a:t>Analysis based on the </a:t>
            </a:r>
            <a:r>
              <a:rPr lang="en-US" dirty="0" smtClean="0">
                <a:effectLst/>
              </a:rPr>
              <a:t>least </a:t>
            </a:r>
            <a:r>
              <a:rPr lang="en-US" dirty="0">
                <a:effectLst/>
              </a:rPr>
              <a:t>active users on Facebook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7162800" cy="36431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29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3"/>
    </mc:Choice>
    <mc:Fallback xmlns="">
      <p:transition spd="slow" advTm="666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4554" objId="4"/>
      </p14:showEvt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many users have no friends?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1"/>
            <a:ext cx="72390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540126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 </a:t>
            </a:r>
            <a:r>
              <a:rPr lang="en-US" b="1" dirty="0"/>
              <a:t>users have just joined Facebook</a:t>
            </a:r>
            <a:r>
              <a:rPr lang="en-US" dirty="0"/>
              <a:t> or these could be </a:t>
            </a:r>
            <a:r>
              <a:rPr lang="en-US" b="1" dirty="0"/>
              <a:t>accounts of famous personalities</a:t>
            </a:r>
            <a:r>
              <a:rPr lang="en-US" dirty="0"/>
              <a:t> whom </a:t>
            </a:r>
            <a:r>
              <a:rPr lang="en-US" b="1" dirty="0"/>
              <a:t>people </a:t>
            </a:r>
            <a:r>
              <a:rPr lang="en-US" b="1" dirty="0" smtClean="0"/>
              <a:t>usually follow.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Another </a:t>
            </a:r>
            <a:r>
              <a:rPr lang="en-US" dirty="0"/>
              <a:t>reason could be that these </a:t>
            </a:r>
            <a:r>
              <a:rPr lang="en-US" b="1" dirty="0"/>
              <a:t>users might have set their settings to private mode,</a:t>
            </a:r>
            <a:r>
              <a:rPr lang="en-US" dirty="0"/>
              <a:t> so there </a:t>
            </a:r>
            <a:r>
              <a:rPr lang="en-US" b="1" dirty="0"/>
              <a:t>friends are not shown to the public.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86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5"/>
    </mc:Choice>
    <mc:Fallback xmlns="">
      <p:transition spd="slow" advTm="971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9214" objId="3"/>
      </p14:showEvt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many users did not initiate friendships?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 </a:t>
            </a:r>
            <a:r>
              <a:rPr lang="en-US" b="1" dirty="0"/>
              <a:t>users have just joined </a:t>
            </a:r>
            <a:r>
              <a:rPr lang="en-US" b="1" dirty="0" smtClean="0"/>
              <a:t>Facebook  or,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b="1" dirty="0"/>
              <a:t>users are too shy</a:t>
            </a:r>
            <a:r>
              <a:rPr lang="en-US" dirty="0"/>
              <a:t> to approach people on Facebook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1"/>
    </mc:Choice>
    <mc:Fallback xmlns="">
      <p:transition spd="slow" advTm="1098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0981" objId="3"/>
      </p14:showEvt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many users did not like any posts?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620000" cy="436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5791199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users have </a:t>
            </a:r>
            <a:r>
              <a:rPr lang="en-US" b="1" dirty="0"/>
              <a:t>zero activity level(i.e., no posts liked).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This</a:t>
            </a:r>
            <a:r>
              <a:rPr lang="en-US" dirty="0"/>
              <a:t> </a:t>
            </a:r>
            <a:r>
              <a:rPr lang="en-US" b="1" dirty="0"/>
              <a:t>indicates</a:t>
            </a:r>
            <a:r>
              <a:rPr lang="en-US" dirty="0"/>
              <a:t> that these </a:t>
            </a:r>
            <a:r>
              <a:rPr lang="en-US" b="1" dirty="0"/>
              <a:t>users </a:t>
            </a:r>
            <a:r>
              <a:rPr lang="en-US" b="1" dirty="0" smtClean="0"/>
              <a:t>did not </a:t>
            </a:r>
            <a:r>
              <a:rPr lang="en-US" b="1" dirty="0"/>
              <a:t>find </a:t>
            </a:r>
            <a:r>
              <a:rPr lang="en-US" b="1" dirty="0" smtClean="0"/>
              <a:t>posts interesting</a:t>
            </a:r>
            <a:r>
              <a:rPr lang="en-US" dirty="0"/>
              <a:t> </a:t>
            </a:r>
            <a:r>
              <a:rPr lang="en-US" dirty="0" smtClean="0"/>
              <a:t>enough or</a:t>
            </a:r>
            <a:r>
              <a:rPr lang="en-US" dirty="0"/>
              <a:t> </a:t>
            </a:r>
            <a:r>
              <a:rPr lang="en-US" b="1" dirty="0"/>
              <a:t>probably they are just scrolling down the news feed for </a:t>
            </a:r>
            <a:r>
              <a:rPr lang="en-US" b="1" dirty="0" smtClean="0"/>
              <a:t>time pass.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1"/>
    </mc:Choice>
    <mc:Fallback xmlns="">
      <p:transition spd="slow" advTm="1034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6"/>
        <p14:stopEvt time="10341" objId="6"/>
      </p14:showEvt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many users did not receive any likes?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934200" cy="438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26773" y="5852984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posts</a:t>
            </a:r>
            <a:r>
              <a:rPr lang="en-US" dirty="0"/>
              <a:t> of such users </a:t>
            </a:r>
            <a:r>
              <a:rPr lang="en-US" b="1" dirty="0"/>
              <a:t>are viewed by limited audience, due private </a:t>
            </a:r>
            <a:r>
              <a:rPr lang="en-US" b="1" dirty="0" smtClean="0"/>
              <a:t>settings.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posts</a:t>
            </a:r>
            <a:r>
              <a:rPr lang="en-US" dirty="0"/>
              <a:t> of such users </a:t>
            </a:r>
            <a:r>
              <a:rPr lang="en-US" b="1" dirty="0"/>
              <a:t>might be </a:t>
            </a:r>
            <a:r>
              <a:rPr lang="en-US" b="1" dirty="0" smtClean="0"/>
              <a:t>offensive, obscene, </a:t>
            </a:r>
            <a:r>
              <a:rPr lang="en-US" b="1" dirty="0"/>
              <a:t>or just not interesting </a:t>
            </a:r>
            <a:r>
              <a:rPr lang="en-US" b="1" dirty="0" smtClean="0"/>
              <a:t>enough.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b="1" dirty="0"/>
              <a:t>users have just joined Facebook and not posted any content yet.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1"/>
    </mc:Choice>
    <mc:Fallback xmlns="">
      <p:transition spd="slow" advTm="928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9281" objId="3"/>
      </p14:showEvt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952"/>
            <a:ext cx="7851648" cy="3810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Analysis </a:t>
            </a:r>
            <a:r>
              <a:rPr lang="en-US" dirty="0">
                <a:effectLst/>
              </a:rPr>
              <a:t>based on the </a:t>
            </a:r>
            <a:r>
              <a:rPr lang="en-US" dirty="0" smtClean="0">
                <a:effectLst/>
              </a:rPr>
              <a:t>user accessibility(Mobile Devices vs. </a:t>
            </a:r>
            <a:r>
              <a:rPr lang="en-US" dirty="0">
                <a:effectLst/>
              </a:rPr>
              <a:t>Web </a:t>
            </a:r>
            <a:r>
              <a:rPr lang="en-US" dirty="0" smtClean="0">
                <a:effectLst/>
              </a:rPr>
              <a:t>Devices)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6477000" cy="304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1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4"/>
    </mc:Choice>
    <mc:Fallback xmlns="">
      <p:transition spd="slow" advTm="1314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1275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Flow of the project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99810"/>
              </p:ext>
            </p:extLst>
          </p:nvPr>
        </p:nvGraphicFramePr>
        <p:xfrm>
          <a:off x="304800" y="685800"/>
          <a:ext cx="845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98692826"/>
              </p:ext>
            </p:extLst>
          </p:nvPr>
        </p:nvGraphicFramePr>
        <p:xfrm>
          <a:off x="304800" y="2590800"/>
          <a:ext cx="84582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11492300"/>
              </p:ext>
            </p:extLst>
          </p:nvPr>
        </p:nvGraphicFramePr>
        <p:xfrm>
          <a:off x="304800" y="4572000"/>
          <a:ext cx="84582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66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68"/>
    </mc:Choice>
    <mc:Fallback xmlns="">
      <p:transition spd="slow" advTm="60868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60790" objId="3"/>
      </p14:showEvt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the average number of posts liked by users </a:t>
            </a:r>
            <a:r>
              <a:rPr lang="en-US" sz="3200" b="1" dirty="0" smtClean="0"/>
              <a:t>(based on gender)through </a:t>
            </a:r>
            <a:r>
              <a:rPr lang="en-US" sz="3200" b="1" dirty="0"/>
              <a:t>web </a:t>
            </a:r>
            <a:r>
              <a:rPr lang="en-US" sz="3200" b="1" dirty="0" smtClean="0"/>
              <a:t>vs. </a:t>
            </a:r>
            <a:r>
              <a:rPr lang="en-US" sz="3200" b="1" dirty="0"/>
              <a:t>mobile </a:t>
            </a:r>
            <a:r>
              <a:rPr lang="en-US" sz="3200" b="1" dirty="0" smtClean="0"/>
              <a:t>devices?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4" y="1905001"/>
            <a:ext cx="7421011" cy="397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5943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B</a:t>
            </a:r>
            <a:r>
              <a:rPr lang="en-US" b="1" dirty="0" smtClean="0"/>
              <a:t>oth(male </a:t>
            </a:r>
            <a:r>
              <a:rPr lang="en-US" b="1" dirty="0"/>
              <a:t>and female users) prefer mobile devices to access Facebook.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4"/>
    </mc:Choice>
    <mc:Fallback xmlns="">
      <p:transition spd="slow" advTm="1764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7644" objId="3"/>
      </p14:showEvt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133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the average number of posts liked by users (based on </a:t>
            </a:r>
            <a:r>
              <a:rPr lang="en-US" sz="3200" b="1" dirty="0" smtClean="0"/>
              <a:t>age-group)through </a:t>
            </a:r>
            <a:r>
              <a:rPr lang="en-US" sz="3200" b="1" dirty="0"/>
              <a:t>web vs. mobile devices?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1"/>
            <a:ext cx="77724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6200" y="56388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M</a:t>
            </a:r>
            <a:r>
              <a:rPr lang="en-US" b="1" dirty="0" smtClean="0"/>
              <a:t>obile </a:t>
            </a:r>
            <a:r>
              <a:rPr lang="en-US" b="1" dirty="0"/>
              <a:t>devices</a:t>
            </a:r>
            <a:r>
              <a:rPr lang="en-US" dirty="0"/>
              <a:t> are a </a:t>
            </a:r>
            <a:r>
              <a:rPr lang="en-US" b="1" dirty="0" smtClean="0"/>
              <a:t>favored </a:t>
            </a:r>
            <a:r>
              <a:rPr lang="en-US" b="1" dirty="0"/>
              <a:t>option</a:t>
            </a:r>
            <a:r>
              <a:rPr lang="en-US" dirty="0"/>
              <a:t> to </a:t>
            </a:r>
            <a:r>
              <a:rPr lang="en-US" b="1" dirty="0"/>
              <a:t>access Facebook</a:t>
            </a:r>
            <a:r>
              <a:rPr lang="en-US" dirty="0"/>
              <a:t> as </a:t>
            </a:r>
            <a:r>
              <a:rPr lang="en-US" b="1" dirty="0"/>
              <a:t>compared</a:t>
            </a:r>
            <a:r>
              <a:rPr lang="en-US" dirty="0"/>
              <a:t> to </a:t>
            </a:r>
            <a:r>
              <a:rPr lang="en-US" b="1" dirty="0"/>
              <a:t>web devices across all age-groups,</a:t>
            </a:r>
            <a:r>
              <a:rPr lang="en-US" dirty="0"/>
              <a:t> </a:t>
            </a:r>
            <a:r>
              <a:rPr lang="en-US" b="1" dirty="0"/>
              <a:t>except</a:t>
            </a:r>
            <a:r>
              <a:rPr lang="en-US" dirty="0"/>
              <a:t> for the </a:t>
            </a:r>
            <a:r>
              <a:rPr lang="en-US" b="1" dirty="0"/>
              <a:t>age-group </a:t>
            </a:r>
            <a:r>
              <a:rPr lang="en-US" b="1" dirty="0" smtClean="0"/>
              <a:t>71-80.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For </a:t>
            </a:r>
            <a:r>
              <a:rPr lang="en-US" dirty="0"/>
              <a:t>the </a:t>
            </a:r>
            <a:r>
              <a:rPr lang="en-US" b="1" dirty="0"/>
              <a:t>age-group 71-80,</a:t>
            </a:r>
            <a:r>
              <a:rPr lang="en-US" dirty="0"/>
              <a:t>  </a:t>
            </a:r>
            <a:r>
              <a:rPr lang="en-US" b="1" dirty="0"/>
              <a:t>average no. of posts liked</a:t>
            </a:r>
            <a:r>
              <a:rPr lang="en-US" dirty="0"/>
              <a:t> through </a:t>
            </a:r>
            <a:r>
              <a:rPr lang="en-US" b="1" dirty="0"/>
              <a:t>mobile devices</a:t>
            </a:r>
            <a:r>
              <a:rPr lang="en-US" dirty="0"/>
              <a:t> is </a:t>
            </a:r>
            <a:r>
              <a:rPr lang="en-US" b="1" dirty="0" smtClean="0"/>
              <a:t>lower </a:t>
            </a:r>
            <a:r>
              <a:rPr lang="en-US" dirty="0"/>
              <a:t> than the </a:t>
            </a:r>
            <a:r>
              <a:rPr lang="en-US" b="1" dirty="0"/>
              <a:t>average no. of posts liked</a:t>
            </a:r>
            <a:r>
              <a:rPr lang="en-US" dirty="0"/>
              <a:t> through </a:t>
            </a:r>
            <a:r>
              <a:rPr lang="en-US" b="1" dirty="0" smtClean="0"/>
              <a:t>web.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5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72"/>
    </mc:Choice>
    <mc:Fallback xmlns="">
      <p:transition spd="slow" advTm="1907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6"/>
        <p14:stopEvt time="19072" objId="6"/>
      </p14:showEvt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828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the average number of likes received by </a:t>
            </a:r>
            <a:r>
              <a:rPr lang="en-US" sz="3200" b="1" dirty="0" smtClean="0"/>
              <a:t>users(based on gender) </a:t>
            </a:r>
            <a:r>
              <a:rPr lang="en-US" sz="3200" b="1" dirty="0"/>
              <a:t>through web </a:t>
            </a:r>
            <a:r>
              <a:rPr lang="en-US" sz="3200" b="1" dirty="0" smtClean="0"/>
              <a:t>vs. </a:t>
            </a:r>
            <a:r>
              <a:rPr lang="en-US" sz="3200" b="1" dirty="0"/>
              <a:t>mobile devices?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1752600"/>
            <a:ext cx="8125959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5943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B</a:t>
            </a:r>
            <a:r>
              <a:rPr lang="en-US" b="1" dirty="0" smtClean="0"/>
              <a:t>oth(male </a:t>
            </a:r>
            <a:r>
              <a:rPr lang="en-US" b="1" dirty="0"/>
              <a:t>and female users) prefer mobile devices to access Facebook.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53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4"/>
    </mc:Choice>
    <mc:Fallback xmlns="">
      <p:transition spd="slow" advTm="1658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6584" objId="3"/>
      </p14:showEvt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238"/>
            <a:ext cx="8229600" cy="2362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the average number of likes received by users(based on </a:t>
            </a:r>
            <a:r>
              <a:rPr lang="en-US" sz="3200" b="1" dirty="0" smtClean="0"/>
              <a:t>age-group) </a:t>
            </a:r>
            <a:r>
              <a:rPr lang="en-US" sz="3200" b="1" dirty="0"/>
              <a:t>through web vs. mobile devices?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4676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Overall, </a:t>
            </a:r>
            <a:r>
              <a:rPr lang="en-US" b="1" dirty="0" smtClean="0"/>
              <a:t>mobile </a:t>
            </a:r>
            <a:r>
              <a:rPr lang="en-US" b="1" dirty="0"/>
              <a:t>devices</a:t>
            </a:r>
            <a:r>
              <a:rPr lang="en-US" dirty="0"/>
              <a:t> are a </a:t>
            </a:r>
            <a:r>
              <a:rPr lang="en-US" b="1" dirty="0" smtClean="0"/>
              <a:t>favored </a:t>
            </a:r>
            <a:r>
              <a:rPr lang="en-US" b="1" dirty="0"/>
              <a:t>option</a:t>
            </a:r>
            <a:r>
              <a:rPr lang="en-US" dirty="0"/>
              <a:t> to </a:t>
            </a:r>
            <a:r>
              <a:rPr lang="en-US" b="1" dirty="0"/>
              <a:t>access Facebook</a:t>
            </a:r>
            <a:r>
              <a:rPr lang="en-US" dirty="0"/>
              <a:t> as </a:t>
            </a:r>
            <a:r>
              <a:rPr lang="en-US" b="1" dirty="0"/>
              <a:t>compared</a:t>
            </a:r>
            <a:r>
              <a:rPr lang="en-US" dirty="0"/>
              <a:t> to </a:t>
            </a:r>
            <a:r>
              <a:rPr lang="en-US" b="1" dirty="0"/>
              <a:t>web devices across all age-groups,</a:t>
            </a:r>
            <a:r>
              <a:rPr lang="en-US" dirty="0"/>
              <a:t> </a:t>
            </a:r>
            <a:r>
              <a:rPr lang="en-US" b="1" dirty="0"/>
              <a:t>except</a:t>
            </a:r>
            <a:r>
              <a:rPr lang="en-US" dirty="0"/>
              <a:t> for the </a:t>
            </a:r>
            <a:r>
              <a:rPr lang="en-US" b="1" dirty="0"/>
              <a:t>age-groups 61-70 and 71-80.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1"/>
    </mc:Choice>
    <mc:Fallback xmlns="">
      <p:transition spd="slow" advTm="1839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8391" objId="3"/>
      </p14:showEvt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The </a:t>
            </a:r>
            <a:r>
              <a:rPr lang="en-US" sz="3200" b="1" dirty="0"/>
              <a:t>number of male users</a:t>
            </a:r>
            <a:r>
              <a:rPr lang="en-US" sz="3200" dirty="0"/>
              <a:t> are </a:t>
            </a:r>
            <a:r>
              <a:rPr lang="en-US" sz="3200" b="1" dirty="0"/>
              <a:t>more</a:t>
            </a:r>
            <a:r>
              <a:rPr lang="en-US" sz="3200" dirty="0"/>
              <a:t> than that of </a:t>
            </a:r>
            <a:r>
              <a:rPr lang="en-US" sz="3200" b="1" dirty="0"/>
              <a:t>female users.</a:t>
            </a:r>
            <a:endParaRPr lang="en-US" sz="3200" dirty="0"/>
          </a:p>
          <a:p>
            <a:r>
              <a:rPr lang="en-US" sz="3200" b="1" dirty="0"/>
              <a:t>Female users</a:t>
            </a:r>
            <a:r>
              <a:rPr lang="en-US" sz="3200" dirty="0"/>
              <a:t> have </a:t>
            </a:r>
            <a:r>
              <a:rPr lang="en-US" sz="3200" b="1" dirty="0"/>
              <a:t>more friends</a:t>
            </a:r>
            <a:r>
              <a:rPr lang="en-US" sz="3200" dirty="0"/>
              <a:t> on </a:t>
            </a:r>
            <a:r>
              <a:rPr lang="en-US" sz="3200" dirty="0" smtClean="0"/>
              <a:t>Facebook </a:t>
            </a:r>
            <a:r>
              <a:rPr lang="en-US" sz="3200" dirty="0"/>
              <a:t>as </a:t>
            </a:r>
            <a:r>
              <a:rPr lang="en-US" sz="3200" b="1" dirty="0"/>
              <a:t>compared to male </a:t>
            </a:r>
            <a:r>
              <a:rPr lang="en-US" sz="3200" b="1" dirty="0" smtClean="0"/>
              <a:t>users.</a:t>
            </a:r>
            <a:r>
              <a:rPr lang="en-US" sz="3200" dirty="0"/>
              <a:t> </a:t>
            </a:r>
            <a:r>
              <a:rPr lang="en-US" sz="3200" dirty="0" smtClean="0"/>
              <a:t>However, </a:t>
            </a:r>
            <a:r>
              <a:rPr lang="en-US" sz="3200" b="1" dirty="0"/>
              <a:t>m</a:t>
            </a:r>
            <a:r>
              <a:rPr lang="en-US" sz="3200" b="1" dirty="0" smtClean="0"/>
              <a:t>en</a:t>
            </a:r>
            <a:r>
              <a:rPr lang="en-US" sz="3200" dirty="0"/>
              <a:t> tend to </a:t>
            </a:r>
            <a:r>
              <a:rPr lang="en-US" sz="3200" b="1" dirty="0"/>
              <a:t>initiate friendships more than women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Most active users</a:t>
            </a:r>
            <a:r>
              <a:rPr lang="en-US" sz="3200" dirty="0"/>
              <a:t> of Facebook belong to the </a:t>
            </a:r>
            <a:r>
              <a:rPr lang="en-US" sz="3200" b="1" dirty="0"/>
              <a:t>age-groups 11-20 and 21-30</a:t>
            </a:r>
            <a:r>
              <a:rPr lang="en-US" sz="3200" dirty="0"/>
              <a:t>, i.e., </a:t>
            </a:r>
            <a:r>
              <a:rPr lang="en-US" sz="3200" b="1" dirty="0"/>
              <a:t>teen and youth population.</a:t>
            </a:r>
            <a:endParaRPr lang="en-US" sz="3200" dirty="0"/>
          </a:p>
          <a:p>
            <a:r>
              <a:rPr lang="en-US" sz="3200" b="1" dirty="0"/>
              <a:t>Least active users</a:t>
            </a:r>
            <a:r>
              <a:rPr lang="en-US" sz="3200" dirty="0"/>
              <a:t> of Facebook belong to the </a:t>
            </a:r>
            <a:r>
              <a:rPr lang="en-US" sz="3200" b="1" dirty="0"/>
              <a:t>age-group 71-80</a:t>
            </a:r>
            <a:r>
              <a:rPr lang="en-US" sz="3200" dirty="0"/>
              <a:t>, i.e., </a:t>
            </a:r>
            <a:r>
              <a:rPr lang="en-US" sz="3200" b="1" dirty="0"/>
              <a:t>elderly population.</a:t>
            </a:r>
            <a:endParaRPr lang="en-US" sz="3200" dirty="0"/>
          </a:p>
          <a:p>
            <a:r>
              <a:rPr lang="en-US" sz="3200" dirty="0"/>
              <a:t>The </a:t>
            </a:r>
            <a:r>
              <a:rPr lang="en-US" sz="3200" b="1" dirty="0"/>
              <a:t>users</a:t>
            </a:r>
            <a:r>
              <a:rPr lang="en-US" sz="3200" dirty="0"/>
              <a:t> from </a:t>
            </a:r>
            <a:r>
              <a:rPr lang="en-US" sz="3200" b="1" dirty="0"/>
              <a:t>age-groups 11-20 and 21-30,</a:t>
            </a:r>
            <a:r>
              <a:rPr lang="en-US" sz="3200" dirty="0"/>
              <a:t> might be </a:t>
            </a:r>
            <a:r>
              <a:rPr lang="en-US" sz="3200" b="1" dirty="0"/>
              <a:t>tempted to abandon </a:t>
            </a:r>
            <a:r>
              <a:rPr lang="en-US" sz="3200" b="1" dirty="0" smtClean="0"/>
              <a:t>Facebook </a:t>
            </a:r>
            <a:r>
              <a:rPr lang="en-US" sz="3200" b="1" dirty="0"/>
              <a:t>after certain period of time</a:t>
            </a:r>
            <a:r>
              <a:rPr lang="en-US" sz="3200" dirty="0"/>
              <a:t> due to </a:t>
            </a:r>
            <a:r>
              <a:rPr lang="en-US" sz="3200" b="1" dirty="0"/>
              <a:t>other trending social media platforms.</a:t>
            </a:r>
            <a:endParaRPr lang="en-US" sz="3200" dirty="0"/>
          </a:p>
          <a:p>
            <a:r>
              <a:rPr lang="en-US" sz="3200" dirty="0"/>
              <a:t>Overall, </a:t>
            </a:r>
            <a:r>
              <a:rPr lang="en-US" sz="3200" b="1" dirty="0"/>
              <a:t>users prefer mobile devices to access Facebook as compared to web devices, except</a:t>
            </a:r>
            <a:r>
              <a:rPr lang="en-US" sz="3200" dirty="0"/>
              <a:t> for the </a:t>
            </a:r>
            <a:r>
              <a:rPr lang="en-US" sz="3200" b="1" dirty="0"/>
              <a:t>users</a:t>
            </a:r>
            <a:r>
              <a:rPr lang="en-US" sz="3200" dirty="0"/>
              <a:t> belonging to the </a:t>
            </a:r>
            <a:r>
              <a:rPr lang="en-US" sz="3200" b="1" dirty="0"/>
              <a:t>age-groups 61-70 and 71-80</a:t>
            </a:r>
            <a:r>
              <a:rPr lang="en-US" sz="3200" b="1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9"/>
    </mc:Choice>
    <mc:Fallback xmlns="">
      <p:transition spd="slow" advTm="1467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14679" objId="4"/>
      </p14:showEvt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Actionable Insights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company can </a:t>
            </a:r>
            <a:r>
              <a:rPr lang="en-US" b="1" dirty="0"/>
              <a:t>create</a:t>
            </a:r>
            <a:r>
              <a:rPr lang="en-US" dirty="0"/>
              <a:t> its </a:t>
            </a:r>
            <a:r>
              <a:rPr lang="en-US" b="1" dirty="0"/>
              <a:t>products/services majorly catering to the needs</a:t>
            </a:r>
            <a:r>
              <a:rPr lang="en-US" dirty="0"/>
              <a:t> of the </a:t>
            </a:r>
            <a:r>
              <a:rPr lang="en-US" b="1" dirty="0"/>
              <a:t>below- mentioned </a:t>
            </a:r>
            <a:r>
              <a:rPr lang="en-US" b="1" dirty="0" smtClean="0"/>
              <a:t>segments</a:t>
            </a:r>
            <a:r>
              <a:rPr lang="en-US" dirty="0"/>
              <a:t> as they are </a:t>
            </a:r>
            <a:r>
              <a:rPr lang="en-US" b="1" dirty="0"/>
              <a:t>most active users of </a:t>
            </a:r>
            <a:r>
              <a:rPr lang="en-US" b="1" dirty="0" smtClean="0"/>
              <a:t> Facebook</a:t>
            </a:r>
            <a:r>
              <a:rPr lang="en-US" dirty="0" smtClean="0"/>
              <a:t>. Facebook </a:t>
            </a:r>
            <a:r>
              <a:rPr lang="en-US" dirty="0"/>
              <a:t>can </a:t>
            </a:r>
            <a:r>
              <a:rPr lang="en-US" b="1" dirty="0"/>
              <a:t>target its marketing efforts</a:t>
            </a:r>
            <a:r>
              <a:rPr lang="en-US" dirty="0"/>
              <a:t> towards their target market consisting of:</a:t>
            </a:r>
          </a:p>
          <a:p>
            <a:pPr lvl="1"/>
            <a:r>
              <a:rPr lang="en-US" b="1" dirty="0"/>
              <a:t>Women.</a:t>
            </a:r>
            <a:endParaRPr lang="en-US" dirty="0"/>
          </a:p>
          <a:p>
            <a:pPr lvl="1"/>
            <a:r>
              <a:rPr lang="en-US" b="1" dirty="0"/>
              <a:t>Users from age-groups 11-20 and 21-30.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least active members</a:t>
            </a:r>
            <a:r>
              <a:rPr lang="en-US" dirty="0"/>
              <a:t> on Facebook </a:t>
            </a:r>
            <a:r>
              <a:rPr lang="en-US" b="1" dirty="0"/>
              <a:t>could most likely switch to other social media platforms due to lack of interest or lack of awareness.</a:t>
            </a:r>
            <a:r>
              <a:rPr lang="en-US" dirty="0"/>
              <a:t> An </a:t>
            </a:r>
            <a:r>
              <a:rPr lang="en-US" b="1" dirty="0"/>
              <a:t>appropriate marketing strategy</a:t>
            </a:r>
            <a:r>
              <a:rPr lang="en-US" dirty="0"/>
              <a:t> is required to </a:t>
            </a:r>
            <a:r>
              <a:rPr lang="en-US" b="1" dirty="0"/>
              <a:t>retain such users.</a:t>
            </a:r>
            <a:r>
              <a:rPr lang="en-US" dirty="0"/>
              <a:t> Hence, the company should </a:t>
            </a:r>
            <a:r>
              <a:rPr lang="en-US" b="1" dirty="0"/>
              <a:t>focus</a:t>
            </a:r>
            <a:r>
              <a:rPr lang="en-US" dirty="0"/>
              <a:t> on the following </a:t>
            </a:r>
            <a:r>
              <a:rPr lang="en-US" b="1" dirty="0"/>
              <a:t>pain points:</a:t>
            </a:r>
            <a:endParaRPr lang="en-US" dirty="0"/>
          </a:p>
          <a:p>
            <a:pPr lvl="1"/>
            <a:r>
              <a:rPr lang="en-US" b="1" dirty="0"/>
              <a:t>Men who do not like any posts.</a:t>
            </a:r>
            <a:endParaRPr lang="en-US" dirty="0"/>
          </a:p>
          <a:p>
            <a:pPr lvl="1"/>
            <a:r>
              <a:rPr lang="en-US" b="1" dirty="0"/>
              <a:t>Users from age-groups 71-80.</a:t>
            </a:r>
            <a:endParaRPr lang="en-US" dirty="0"/>
          </a:p>
          <a:p>
            <a:r>
              <a:rPr lang="en-US" dirty="0"/>
              <a:t>Since, </a:t>
            </a:r>
            <a:r>
              <a:rPr lang="en-US" b="1" dirty="0"/>
              <a:t>mobile devices</a:t>
            </a:r>
            <a:r>
              <a:rPr lang="en-US" dirty="0"/>
              <a:t> are being </a:t>
            </a:r>
            <a:r>
              <a:rPr lang="en-US" b="1" dirty="0"/>
              <a:t>majorly </a:t>
            </a:r>
            <a:r>
              <a:rPr lang="en-US" b="1" dirty="0" smtClean="0"/>
              <a:t>preferred </a:t>
            </a:r>
            <a:r>
              <a:rPr lang="en-US" b="1" dirty="0"/>
              <a:t>by users</a:t>
            </a:r>
            <a:r>
              <a:rPr lang="en-US" dirty="0"/>
              <a:t> to </a:t>
            </a:r>
            <a:r>
              <a:rPr lang="en-US" b="1" dirty="0"/>
              <a:t>access Facebook.</a:t>
            </a:r>
            <a:r>
              <a:rPr lang="en-US" dirty="0"/>
              <a:t> The company shall </a:t>
            </a:r>
            <a:r>
              <a:rPr lang="en-US" b="1" dirty="0"/>
              <a:t>focus</a:t>
            </a:r>
            <a:r>
              <a:rPr lang="en-US" dirty="0"/>
              <a:t> on </a:t>
            </a:r>
            <a:r>
              <a:rPr lang="en-US" b="1" dirty="0"/>
              <a:t>constantly improving</a:t>
            </a:r>
            <a:r>
              <a:rPr lang="en-US" dirty="0"/>
              <a:t> their </a:t>
            </a:r>
            <a:r>
              <a:rPr lang="en-US" b="1" dirty="0"/>
              <a:t>mobile app</a:t>
            </a:r>
            <a:r>
              <a:rPr lang="en-US" dirty="0"/>
              <a:t> to </a:t>
            </a:r>
            <a:r>
              <a:rPr lang="en-US" b="1" dirty="0"/>
              <a:t>enhance users' </a:t>
            </a:r>
            <a:r>
              <a:rPr lang="en-US" b="1" dirty="0" smtClean="0"/>
              <a:t>experience </a:t>
            </a:r>
            <a:r>
              <a:rPr lang="en-US" b="1" dirty="0"/>
              <a:t>to the fullest.</a:t>
            </a:r>
            <a:endParaRPr lang="en-US" dirty="0"/>
          </a:p>
          <a:p>
            <a:r>
              <a:rPr lang="en-US" dirty="0"/>
              <a:t>An </a:t>
            </a:r>
            <a:r>
              <a:rPr lang="en-US" b="1" dirty="0"/>
              <a:t>Awareness Campaign</a:t>
            </a:r>
            <a:r>
              <a:rPr lang="en-US" dirty="0"/>
              <a:t> for the </a:t>
            </a:r>
            <a:r>
              <a:rPr lang="en-US" b="1" dirty="0"/>
              <a:t>Facebook mobile app</a:t>
            </a:r>
            <a:r>
              <a:rPr lang="en-US" dirty="0"/>
              <a:t> is required to </a:t>
            </a:r>
            <a:r>
              <a:rPr lang="en-US" b="1" dirty="0"/>
              <a:t>promote</a:t>
            </a:r>
            <a:r>
              <a:rPr lang="en-US" dirty="0"/>
              <a:t> it amongst the </a:t>
            </a:r>
            <a:r>
              <a:rPr lang="en-US" b="1" dirty="0"/>
              <a:t>elderly population(61-70 and 71-80 age-groups).</a:t>
            </a:r>
            <a:endParaRPr lang="en-US" dirty="0"/>
          </a:p>
          <a:p>
            <a:r>
              <a:rPr lang="en-US" dirty="0"/>
              <a:t>Facebook needs to </a:t>
            </a:r>
            <a:r>
              <a:rPr lang="en-US" b="1" dirty="0"/>
              <a:t>constantly adapt</a:t>
            </a:r>
            <a:r>
              <a:rPr lang="en-US" dirty="0"/>
              <a:t> to the </a:t>
            </a:r>
            <a:r>
              <a:rPr lang="en-US" b="1" dirty="0"/>
              <a:t>changing trends of social media platforms</a:t>
            </a:r>
            <a:r>
              <a:rPr lang="en-US" dirty="0"/>
              <a:t> in order to </a:t>
            </a:r>
            <a:r>
              <a:rPr lang="en-US" b="1" dirty="0"/>
              <a:t>retain</a:t>
            </a:r>
            <a:r>
              <a:rPr lang="en-US" dirty="0"/>
              <a:t> users, </a:t>
            </a:r>
            <a:r>
              <a:rPr lang="en-US" b="1" dirty="0"/>
              <a:t>specifically, users</a:t>
            </a:r>
            <a:r>
              <a:rPr lang="en-US" dirty="0"/>
              <a:t> belonging to the </a:t>
            </a:r>
            <a:r>
              <a:rPr lang="en-US" b="1" dirty="0"/>
              <a:t>age-groups 11-20 and 21-30.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38"/>
    </mc:Choice>
    <mc:Fallback xmlns="">
      <p:transition spd="slow" advTm="24738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24541" objId="4"/>
      </p14:showEvt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7243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3"/>
    </mc:Choice>
    <mc:Fallback xmlns="">
      <p:transition spd="slow" advTm="1012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493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objective</a:t>
            </a:r>
            <a:r>
              <a:rPr lang="en-US" sz="2400" dirty="0"/>
              <a:t> of the proposed framework is </a:t>
            </a:r>
            <a:r>
              <a:rPr lang="en-US" sz="2400" dirty="0" smtClean="0"/>
              <a:t>to:</a:t>
            </a:r>
          </a:p>
          <a:p>
            <a:r>
              <a:rPr lang="en-US" sz="2400" b="1" dirty="0" smtClean="0"/>
              <a:t>Study </a:t>
            </a:r>
            <a:r>
              <a:rPr lang="en-US" sz="2400" b="1" dirty="0"/>
              <a:t>and analyze </a:t>
            </a:r>
            <a:r>
              <a:rPr lang="en-US" sz="2400" b="1" dirty="0" smtClean="0"/>
              <a:t>the </a:t>
            </a:r>
            <a:r>
              <a:rPr lang="en-US" sz="2400" b="1" dirty="0"/>
              <a:t>differences </a:t>
            </a:r>
            <a:r>
              <a:rPr lang="en-US" sz="2400" b="1" dirty="0" smtClean="0"/>
              <a:t>in </a:t>
            </a:r>
            <a:r>
              <a:rPr lang="en-US" sz="2400" b="1" dirty="0"/>
              <a:t>the way </a:t>
            </a:r>
            <a:r>
              <a:rPr lang="en-US" sz="2400" b="1" dirty="0" smtClean="0"/>
              <a:t>users are using Facebook based on their gender, age-group, etc. and, </a:t>
            </a:r>
          </a:p>
          <a:p>
            <a:r>
              <a:rPr lang="en-US" sz="2400" b="1" dirty="0"/>
              <a:t>I</a:t>
            </a:r>
            <a:r>
              <a:rPr lang="en-US" sz="2400" b="1" dirty="0" smtClean="0"/>
              <a:t>dentify </a:t>
            </a:r>
            <a:r>
              <a:rPr lang="en-US" sz="2400" b="1" dirty="0"/>
              <a:t>a pattern out of it.</a:t>
            </a:r>
            <a:endParaRPr lang="en-US" sz="2400" dirty="0"/>
          </a:p>
          <a:p>
            <a:r>
              <a:rPr lang="en-US" sz="2400" b="1" dirty="0" smtClean="0"/>
              <a:t>This pattern might help the company in </a:t>
            </a:r>
            <a:r>
              <a:rPr lang="en-US" sz="2400" b="1" dirty="0"/>
              <a:t>the next set of iteration development.</a:t>
            </a:r>
            <a:endParaRPr lang="en-US" sz="2400" dirty="0"/>
          </a:p>
          <a:p>
            <a:r>
              <a:rPr lang="en-US" sz="2400" dirty="0"/>
              <a:t>This </a:t>
            </a:r>
            <a:r>
              <a:rPr lang="en-US" sz="2400" b="1" dirty="0"/>
              <a:t>hidden pattern</a:t>
            </a:r>
            <a:r>
              <a:rPr lang="en-US" sz="2400" dirty="0"/>
              <a:t> could end up </a:t>
            </a:r>
            <a:r>
              <a:rPr lang="en-US" sz="2400" b="1" dirty="0"/>
              <a:t>improving their application and the user experience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1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9"/>
    </mc:Choice>
    <mc:Fallback xmlns="">
      <p:transition spd="slow" advTm="1557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15422" objId="5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Description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60306"/>
              </p:ext>
            </p:extLst>
          </p:nvPr>
        </p:nvGraphicFramePr>
        <p:xfrm>
          <a:off x="228600" y="762000"/>
          <a:ext cx="8686798" cy="5946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467"/>
                <a:gridCol w="2501753"/>
                <a:gridCol w="5541578"/>
              </a:tblGrid>
              <a:tr h="35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No.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numeric value uniquely identifying the user.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user in years.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dob_day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part of the user's date of birth.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dob_year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part of the user's date of birth.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part of the user's date of birth.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of the user.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days since the user has been on FB.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friends the user has.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friendships_initiated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friendships initiated by the user.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posts liked by the user.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likes_received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likes received by user's posts.</a:t>
                      </a:r>
                      <a:endParaRPr lang="en-US" dirty="0"/>
                    </a:p>
                  </a:txBody>
                  <a:tcPr/>
                </a:tc>
              </a:tr>
              <a:tr h="4459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posts liked by the user through mobile app.</a:t>
                      </a:r>
                      <a:endParaRPr lang="en-US" dirty="0"/>
                    </a:p>
                  </a:txBody>
                  <a:tcPr/>
                </a:tc>
              </a:tr>
              <a:tr h="379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mobile_likes_received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likes received by user through mobile app.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www_likes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posts liked by the user through web.</a:t>
                      </a:r>
                      <a:endParaRPr lang="en-US" dirty="0"/>
                    </a:p>
                  </a:txBody>
                  <a:tcPr/>
                </a:tc>
              </a:tr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www_likes_received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likes received by user through web.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7"/>
    </mc:Choice>
    <mc:Fallback xmlns="">
      <p:transition spd="slow" advTm="906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8558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59" y="1647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Importing the Libraries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48100"/>
            <a:ext cx="89154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20346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8915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9"/>
    </mc:Choice>
    <mc:Fallback xmlns="">
      <p:transition spd="slow" advTm="1346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3219" objId="3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Importing the Dataset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6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5"/>
    </mc:Choice>
    <mc:Fallback xmlns="">
      <p:transition spd="slow" advTm="1336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2980" objId="3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Pre-profiling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84955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5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7"/>
    </mc:Choice>
    <mc:Fallback xmlns="">
      <p:transition spd="slow" advTm="1157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1156" objId="3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b="1" dirty="0" smtClean="0"/>
              <a:t>Imputation of missing values:</a:t>
            </a:r>
          </a:p>
          <a:p>
            <a:r>
              <a:rPr lang="en-US" b="1" dirty="0" smtClean="0"/>
              <a:t>Replace</a:t>
            </a: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b="1" dirty="0"/>
              <a:t>null values</a:t>
            </a:r>
            <a:r>
              <a:rPr lang="en-US" dirty="0"/>
              <a:t> of </a:t>
            </a:r>
            <a:r>
              <a:rPr lang="en-US" b="1" dirty="0"/>
              <a:t>gender column</a:t>
            </a:r>
            <a:r>
              <a:rPr lang="en-US" dirty="0"/>
              <a:t> with its </a:t>
            </a:r>
            <a:r>
              <a:rPr lang="en-US" b="1" dirty="0"/>
              <a:t>mode,</a:t>
            </a:r>
            <a:r>
              <a:rPr lang="en-US" dirty="0"/>
              <a:t> as it is a </a:t>
            </a:r>
            <a:r>
              <a:rPr lang="en-US" b="1" dirty="0"/>
              <a:t>categorical variable.</a:t>
            </a:r>
            <a:endParaRPr lang="en-US" dirty="0"/>
          </a:p>
          <a:p>
            <a:r>
              <a:rPr lang="en-US" b="1" dirty="0"/>
              <a:t>R</a:t>
            </a:r>
            <a:r>
              <a:rPr lang="en-US" b="1" dirty="0" smtClean="0"/>
              <a:t>eplace</a:t>
            </a:r>
            <a:r>
              <a:rPr lang="en-US" dirty="0"/>
              <a:t> the </a:t>
            </a:r>
            <a:r>
              <a:rPr lang="en-US" b="1" dirty="0"/>
              <a:t>null values of tenure column(numerical variable)</a:t>
            </a:r>
            <a:r>
              <a:rPr lang="en-US" dirty="0"/>
              <a:t> with its </a:t>
            </a:r>
            <a:r>
              <a:rPr lang="en-US" b="1" dirty="0"/>
              <a:t>median</a:t>
            </a:r>
            <a:r>
              <a:rPr lang="en-US" dirty="0"/>
              <a:t>, because </a:t>
            </a:r>
            <a:r>
              <a:rPr lang="en-US" b="1" dirty="0"/>
              <a:t>standard deviation is very high for tenure so mean does not represent the data accurately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1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1"/>
    </mc:Choice>
    <mc:Fallback xmlns="">
      <p:transition spd="slow" advTm="1590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  <p14:stopEvt time="15901" objId="3"/>
      </p14:showEvt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5530</TotalTime>
  <Words>786</Words>
  <Application>Microsoft Office PowerPoint</Application>
  <PresentationFormat>On-screen Show (4:3)</PresentationFormat>
  <Paragraphs>208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EDA on Facebook Utilization Data</vt:lpstr>
      <vt:lpstr>Introduction</vt:lpstr>
      <vt:lpstr>Flow of the project</vt:lpstr>
      <vt:lpstr>Problem Statement</vt:lpstr>
      <vt:lpstr>Data Description</vt:lpstr>
      <vt:lpstr>Importing the Libraries</vt:lpstr>
      <vt:lpstr>Importing the Dataset</vt:lpstr>
      <vt:lpstr>Pre-profiling</vt:lpstr>
      <vt:lpstr>Data Pre-processing</vt:lpstr>
      <vt:lpstr>Data Pre-processing(cont.)</vt:lpstr>
      <vt:lpstr>Post-profiling </vt:lpstr>
      <vt:lpstr>Heat map/Correlation Matrix</vt:lpstr>
      <vt:lpstr>Exploratory Data Analysis(EDA)</vt:lpstr>
      <vt:lpstr>Analysis based on the gender of the users</vt:lpstr>
      <vt:lpstr>What is composition of male and female users? </vt:lpstr>
      <vt:lpstr>Which category of gender has more friends? </vt:lpstr>
      <vt:lpstr>    Which category of gender initiates more friendships? </vt:lpstr>
      <vt:lpstr>What is the distribution of tenure across different categories of gender? </vt:lpstr>
      <vt:lpstr>Analysis based on age-group of the users</vt:lpstr>
      <vt:lpstr>   What is the distribution of tenure across different age-groups?  </vt:lpstr>
      <vt:lpstr>Which age-group has more friends? </vt:lpstr>
      <vt:lpstr>Which age-group initiates more friendships? </vt:lpstr>
      <vt:lpstr>How many male and female users are there in each age-group? </vt:lpstr>
      <vt:lpstr>Analysis based on the least active users on Facebook </vt:lpstr>
      <vt:lpstr>How many users have no friends? </vt:lpstr>
      <vt:lpstr>How many users did not initiate friendships? </vt:lpstr>
      <vt:lpstr>How many users did not like any posts? </vt:lpstr>
      <vt:lpstr>How many users did not receive any likes? </vt:lpstr>
      <vt:lpstr> Analysis based on the user accessibility(Mobile Devices vs. Web Devices)  </vt:lpstr>
      <vt:lpstr>What is the average number of posts liked by users (based on gender)through web vs. mobile devices? </vt:lpstr>
      <vt:lpstr>What is the average number of posts liked by users (based on age-group)through web vs. mobile devices? </vt:lpstr>
      <vt:lpstr>What is the average number of likes received by users(based on gender) through web vs. mobile devices? </vt:lpstr>
      <vt:lpstr>What is the average number of likes received by users(based on age-group) through web vs. mobile devices? </vt:lpstr>
      <vt:lpstr>Conclusion</vt:lpstr>
      <vt:lpstr>Actionable Insights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Facebook Dataset</dc:title>
  <dc:creator>Microsoft</dc:creator>
  <cp:lastModifiedBy>Microsoft</cp:lastModifiedBy>
  <cp:revision>158</cp:revision>
  <dcterms:created xsi:type="dcterms:W3CDTF">2021-01-06T12:55:52Z</dcterms:created>
  <dcterms:modified xsi:type="dcterms:W3CDTF">2021-03-19T11:13:14Z</dcterms:modified>
</cp:coreProperties>
</file>