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Lato" panose="020F0502020204030203" pitchFamily="34" charset="0"/>
      <p:regular r:id="rId29"/>
      <p:bold r:id="rId30"/>
      <p:italic r:id="rId31"/>
      <p:boldItalic r:id="rId32"/>
    </p:embeddedFont>
    <p:embeddedFont>
      <p:font typeface="Libre Baskerville" panose="02000000000000000000" pitchFamily="2" charset="0"/>
      <p:regular r:id="rId33"/>
      <p:bold r:id="rId34"/>
      <p:italic r:id="rId35"/>
    </p:embeddedFont>
    <p:embeddedFont>
      <p:font typeface="Trebuchet MS" panose="020B0603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880C81-5CF0-4108-B7CC-90F930F20EBE}">
  <a:tblStyle styleId="{46880C81-5CF0-4108-B7CC-90F930F20EB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3911695-EB56-490B-964E-62C564D4F37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1">
  <p:cSld name="TITLE_2">
    <p:spTree>
      <p:nvGrpSpPr>
        <p:cNvPr id="1" name="Shape 22"/>
        <p:cNvGrpSpPr/>
        <p:nvPr/>
      </p:nvGrpSpPr>
      <p:grpSpPr>
        <a:xfrm>
          <a:off x="0" y="0"/>
          <a:ext cx="0" cy="0"/>
          <a:chOff x="0" y="0"/>
          <a:chExt cx="0" cy="0"/>
        </a:xfrm>
      </p:grpSpPr>
      <p:grpSp>
        <p:nvGrpSpPr>
          <p:cNvPr id="23" name="Google Shape;23;p2"/>
          <p:cNvGrpSpPr/>
          <p:nvPr/>
        </p:nvGrpSpPr>
        <p:grpSpPr>
          <a:xfrm>
            <a:off x="-78" y="-6350"/>
            <a:ext cx="9144178" cy="5149935"/>
            <a:chOff x="-104" y="-8467"/>
            <a:chExt cx="12192237" cy="6866580"/>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 name="Google Shape;27;p2"/>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800" cy="3810000"/>
            </a:xfrm>
            <a:prstGeom prst="triangle">
              <a:avLst>
                <a:gd name="adj" fmla="val 100000"/>
              </a:avLst>
            </a:prstGeom>
            <a:solidFill>
              <a:schemeClr val="accent2">
                <a:alpha val="71372"/>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0" name="Google Shape;30;p2"/>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1" name="Google Shape;31;p2"/>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rot="10800000">
              <a:off x="-104" y="54"/>
              <a:ext cx="842700" cy="5666100"/>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
          <p:cNvSpPr txBox="1">
            <a:spLocks noGrp="1"/>
          </p:cNvSpPr>
          <p:nvPr>
            <p:ph type="ctrTitle"/>
          </p:nvPr>
        </p:nvSpPr>
        <p:spPr>
          <a:xfrm>
            <a:off x="1130300" y="1803401"/>
            <a:ext cx="5825100" cy="1234800"/>
          </a:xfrm>
          <a:prstGeom prst="rect">
            <a:avLst/>
          </a:prstGeom>
          <a:noFill/>
          <a:ln>
            <a:noFill/>
          </a:ln>
        </p:spPr>
        <p:txBody>
          <a:bodyPr spcFirstLastPara="1" wrap="square" lIns="68575" tIns="34275" rIns="68575" bIns="34275" anchor="b" anchorCtr="0">
            <a:noAutofit/>
          </a:bodyPr>
          <a:lstStyle>
            <a:lvl1pPr lvl="0" algn="r">
              <a:lnSpc>
                <a:spcPct val="100000"/>
              </a:lnSpc>
              <a:spcBef>
                <a:spcPts val="0"/>
              </a:spcBef>
              <a:spcAft>
                <a:spcPts val="0"/>
              </a:spcAft>
              <a:buClr>
                <a:schemeClr val="accent1"/>
              </a:buClr>
              <a:buSzPts val="4100"/>
              <a:buFont typeface="Trebuchet MS"/>
              <a:buNone/>
              <a:defRPr sz="41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2"/>
          <p:cNvSpPr txBox="1">
            <a:spLocks noGrp="1"/>
          </p:cNvSpPr>
          <p:nvPr>
            <p:ph type="subTitle" idx="1"/>
          </p:nvPr>
        </p:nvSpPr>
        <p:spPr>
          <a:xfrm>
            <a:off x="1130300" y="3038125"/>
            <a:ext cx="5825100" cy="822600"/>
          </a:xfrm>
          <a:prstGeom prst="rect">
            <a:avLst/>
          </a:prstGeom>
          <a:noFill/>
          <a:ln>
            <a:noFill/>
          </a:ln>
        </p:spPr>
        <p:txBody>
          <a:bodyPr spcFirstLastPara="1" wrap="square" lIns="68575" tIns="34275" rIns="68575" bIns="34275" anchor="t" anchorCtr="0">
            <a:normAutofit/>
          </a:bodyPr>
          <a:lstStyle>
            <a:lvl1pPr lvl="0" algn="r">
              <a:lnSpc>
                <a:spcPct val="100000"/>
              </a:lnSpc>
              <a:spcBef>
                <a:spcPts val="800"/>
              </a:spcBef>
              <a:spcAft>
                <a:spcPts val="0"/>
              </a:spcAft>
              <a:buSzPts val="1100"/>
              <a:buNone/>
              <a:defRPr>
                <a:solidFill>
                  <a:srgbClr val="7F7F7F"/>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a:endParaRPr/>
          </a:p>
        </p:txBody>
      </p:sp>
      <p:sp>
        <p:nvSpPr>
          <p:cNvPr id="36" name="Google Shape;36;p2"/>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 name="Google Shape;37;p2"/>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2"/>
          <p:cNvSpPr txBox="1">
            <a:spLocks noGrp="1"/>
          </p:cNvSpPr>
          <p:nvPr>
            <p:ph type="sldNum" idx="12"/>
          </p:nvPr>
        </p:nvSpPr>
        <p:spPr>
          <a:xfrm>
            <a:off x="6442997" y="4531022"/>
            <a:ext cx="512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2"/>
        <p:cNvGrpSpPr/>
        <p:nvPr/>
      </p:nvGrpSpPr>
      <p:grpSpPr>
        <a:xfrm>
          <a:off x="0" y="0"/>
          <a:ext cx="0" cy="0"/>
          <a:chOff x="0" y="0"/>
          <a:chExt cx="0" cy="0"/>
        </a:xfrm>
      </p:grpSpPr>
      <p:sp>
        <p:nvSpPr>
          <p:cNvPr id="103" name="Google Shape;103;p11"/>
          <p:cNvSpPr txBox="1">
            <a:spLocks noGrp="1"/>
          </p:cNvSpPr>
          <p:nvPr>
            <p:ph type="title"/>
          </p:nvPr>
        </p:nvSpPr>
        <p:spPr>
          <a:xfrm>
            <a:off x="508000" y="3600450"/>
            <a:ext cx="6447600" cy="4251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accent1"/>
              </a:buClr>
              <a:buSzPts val="1800"/>
              <a:buFont typeface="Trebuchet MS"/>
              <a:buNone/>
              <a:defRPr sz="1800"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4" name="Google Shape;104;p11"/>
          <p:cNvSpPr>
            <a:spLocks noGrp="1"/>
          </p:cNvSpPr>
          <p:nvPr>
            <p:ph type="pic" idx="2"/>
          </p:nvPr>
        </p:nvSpPr>
        <p:spPr>
          <a:xfrm>
            <a:off x="508000" y="457200"/>
            <a:ext cx="6447600" cy="2884200"/>
          </a:xfrm>
          <a:prstGeom prst="rect">
            <a:avLst/>
          </a:prstGeom>
          <a:noFill/>
          <a:ln>
            <a:noFill/>
          </a:ln>
        </p:spPr>
      </p:sp>
      <p:sp>
        <p:nvSpPr>
          <p:cNvPr id="105" name="Google Shape;105;p11"/>
          <p:cNvSpPr txBox="1">
            <a:spLocks noGrp="1"/>
          </p:cNvSpPr>
          <p:nvPr>
            <p:ph type="body" idx="1"/>
          </p:nvPr>
        </p:nvSpPr>
        <p:spPr>
          <a:xfrm>
            <a:off x="508000" y="4025504"/>
            <a:ext cx="6447600" cy="5055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SzPts val="700"/>
              <a:buNone/>
              <a:defRPr sz="900"/>
            </a:lvl1pPr>
            <a:lvl2pPr marL="914400" lvl="1" indent="-228600" algn="l">
              <a:lnSpc>
                <a:spcPct val="100000"/>
              </a:lnSpc>
              <a:spcBef>
                <a:spcPts val="800"/>
              </a:spcBef>
              <a:spcAft>
                <a:spcPts val="0"/>
              </a:spcAft>
              <a:buSzPts val="700"/>
              <a:buNone/>
              <a:defRPr sz="900"/>
            </a:lvl2pPr>
            <a:lvl3pPr marL="1371600" lvl="2" indent="-228600" algn="l">
              <a:lnSpc>
                <a:spcPct val="100000"/>
              </a:lnSpc>
              <a:spcBef>
                <a:spcPts val="800"/>
              </a:spcBef>
              <a:spcAft>
                <a:spcPts val="0"/>
              </a:spcAft>
              <a:buSzPts val="600"/>
              <a:buNone/>
              <a:defRPr sz="800"/>
            </a:lvl3pPr>
            <a:lvl4pPr marL="1828800" lvl="3" indent="-228600" algn="l">
              <a:lnSpc>
                <a:spcPct val="100000"/>
              </a:lnSpc>
              <a:spcBef>
                <a:spcPts val="800"/>
              </a:spcBef>
              <a:spcAft>
                <a:spcPts val="0"/>
              </a:spcAft>
              <a:buSzPts val="500"/>
              <a:buNone/>
              <a:defRPr sz="700"/>
            </a:lvl4pPr>
            <a:lvl5pPr marL="2286000" lvl="4" indent="-228600" algn="l">
              <a:lnSpc>
                <a:spcPct val="100000"/>
              </a:lnSpc>
              <a:spcBef>
                <a:spcPts val="800"/>
              </a:spcBef>
              <a:spcAft>
                <a:spcPts val="0"/>
              </a:spcAft>
              <a:buSzPts val="500"/>
              <a:buNone/>
              <a:defRPr sz="700"/>
            </a:lvl5pPr>
            <a:lvl6pPr marL="2743200" lvl="5" indent="-228600" algn="l">
              <a:lnSpc>
                <a:spcPct val="100000"/>
              </a:lnSpc>
              <a:spcBef>
                <a:spcPts val="800"/>
              </a:spcBef>
              <a:spcAft>
                <a:spcPts val="0"/>
              </a:spcAft>
              <a:buSzPts val="500"/>
              <a:buNone/>
              <a:defRPr sz="700"/>
            </a:lvl6pPr>
            <a:lvl7pPr marL="3200400" lvl="6" indent="-228600" algn="l">
              <a:lnSpc>
                <a:spcPct val="100000"/>
              </a:lnSpc>
              <a:spcBef>
                <a:spcPts val="800"/>
              </a:spcBef>
              <a:spcAft>
                <a:spcPts val="0"/>
              </a:spcAft>
              <a:buSzPts val="500"/>
              <a:buNone/>
              <a:defRPr sz="700"/>
            </a:lvl7pPr>
            <a:lvl8pPr marL="3657600" lvl="7" indent="-228600" algn="l">
              <a:lnSpc>
                <a:spcPct val="100000"/>
              </a:lnSpc>
              <a:spcBef>
                <a:spcPts val="800"/>
              </a:spcBef>
              <a:spcAft>
                <a:spcPts val="0"/>
              </a:spcAft>
              <a:buSzPts val="500"/>
              <a:buNone/>
              <a:defRPr sz="700"/>
            </a:lvl8pPr>
            <a:lvl9pPr marL="4114800" lvl="8" indent="-228600" algn="l">
              <a:lnSpc>
                <a:spcPct val="100000"/>
              </a:lnSpc>
              <a:spcBef>
                <a:spcPts val="800"/>
              </a:spcBef>
              <a:spcAft>
                <a:spcPts val="0"/>
              </a:spcAft>
              <a:buSzPts val="500"/>
              <a:buNone/>
              <a:defRPr sz="700"/>
            </a:lvl9pPr>
          </a:lstStyle>
          <a:p>
            <a:endParaRPr/>
          </a:p>
        </p:txBody>
      </p:sp>
      <p:sp>
        <p:nvSpPr>
          <p:cNvPr id="106" name="Google Shape;106;p1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7" name="Google Shape;107;p11"/>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11"/>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9"/>
        <p:cNvGrpSpPr/>
        <p:nvPr/>
      </p:nvGrpSpPr>
      <p:grpSpPr>
        <a:xfrm>
          <a:off x="0" y="0"/>
          <a:ext cx="0" cy="0"/>
          <a:chOff x="0" y="0"/>
          <a:chExt cx="0" cy="0"/>
        </a:xfrm>
      </p:grpSpPr>
      <p:sp>
        <p:nvSpPr>
          <p:cNvPr id="110" name="Google Shape;110;p12"/>
          <p:cNvSpPr txBox="1">
            <a:spLocks noGrp="1"/>
          </p:cNvSpPr>
          <p:nvPr>
            <p:ph type="title"/>
          </p:nvPr>
        </p:nvSpPr>
        <p:spPr>
          <a:xfrm>
            <a:off x="508001" y="457200"/>
            <a:ext cx="6447600" cy="255270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chemeClr val="accent1"/>
              </a:buClr>
              <a:buSzPts val="3300"/>
              <a:buFont typeface="Trebuchet MS"/>
              <a:buNone/>
              <a:defRPr sz="3300" b="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1" name="Google Shape;111;p12"/>
          <p:cNvSpPr txBox="1">
            <a:spLocks noGrp="1"/>
          </p:cNvSpPr>
          <p:nvPr>
            <p:ph type="body" idx="1"/>
          </p:nvPr>
        </p:nvSpPr>
        <p:spPr>
          <a:xfrm>
            <a:off x="508001" y="3352800"/>
            <a:ext cx="6447600" cy="1178400"/>
          </a:xfrm>
          <a:prstGeom prst="rect">
            <a:avLst/>
          </a:prstGeom>
          <a:noFill/>
          <a:ln>
            <a:noFill/>
          </a:ln>
        </p:spPr>
        <p:txBody>
          <a:bodyPr spcFirstLastPara="1" wrap="square" lIns="68575" tIns="34275" rIns="68575" bIns="34275" anchor="ctr" anchorCtr="0">
            <a:normAutofit/>
          </a:bodyPr>
          <a:lstStyle>
            <a:lvl1pPr marL="457200" lvl="0" indent="-228600" algn="l">
              <a:lnSpc>
                <a:spcPct val="100000"/>
              </a:lnSpc>
              <a:spcBef>
                <a:spcPts val="800"/>
              </a:spcBef>
              <a:spcAft>
                <a:spcPts val="0"/>
              </a:spcAft>
              <a:buSzPts val="1100"/>
              <a:buNone/>
              <a:defRPr sz="1400">
                <a:solidFill>
                  <a:srgbClr val="3F3F3F"/>
                </a:solidFill>
              </a:defRPr>
            </a:lvl1pPr>
            <a:lvl2pPr marL="914400" lvl="1" indent="-228600" algn="l">
              <a:lnSpc>
                <a:spcPct val="100000"/>
              </a:lnSpc>
              <a:spcBef>
                <a:spcPts val="800"/>
              </a:spcBef>
              <a:spcAft>
                <a:spcPts val="0"/>
              </a:spcAft>
              <a:buSzPts val="1100"/>
              <a:buNone/>
              <a:defRPr sz="1400">
                <a:solidFill>
                  <a:srgbClr val="888888"/>
                </a:solidFill>
              </a:defRPr>
            </a:lvl2pPr>
            <a:lvl3pPr marL="1371600" lvl="2" indent="-228600" algn="l">
              <a:lnSpc>
                <a:spcPct val="100000"/>
              </a:lnSpc>
              <a:spcBef>
                <a:spcPts val="800"/>
              </a:spcBef>
              <a:spcAft>
                <a:spcPts val="0"/>
              </a:spcAft>
              <a:buSzPts val="1000"/>
              <a:buNone/>
              <a:defRPr sz="1200">
                <a:solidFill>
                  <a:srgbClr val="888888"/>
                </a:solidFill>
              </a:defRPr>
            </a:lvl3pPr>
            <a:lvl4pPr marL="1828800" lvl="3" indent="-228600" algn="l">
              <a:lnSpc>
                <a:spcPct val="100000"/>
              </a:lnSpc>
              <a:spcBef>
                <a:spcPts val="800"/>
              </a:spcBef>
              <a:spcAft>
                <a:spcPts val="0"/>
              </a:spcAft>
              <a:buSzPts val="800"/>
              <a:buNone/>
              <a:defRPr sz="1100">
                <a:solidFill>
                  <a:srgbClr val="888888"/>
                </a:solidFill>
              </a:defRPr>
            </a:lvl4pPr>
            <a:lvl5pPr marL="2286000" lvl="4" indent="-228600" algn="l">
              <a:lnSpc>
                <a:spcPct val="100000"/>
              </a:lnSpc>
              <a:spcBef>
                <a:spcPts val="800"/>
              </a:spcBef>
              <a:spcAft>
                <a:spcPts val="0"/>
              </a:spcAft>
              <a:buSzPts val="800"/>
              <a:buNone/>
              <a:defRPr sz="1100">
                <a:solidFill>
                  <a:srgbClr val="888888"/>
                </a:solidFill>
              </a:defRPr>
            </a:lvl5pPr>
            <a:lvl6pPr marL="2743200" lvl="5" indent="-228600" algn="l">
              <a:lnSpc>
                <a:spcPct val="100000"/>
              </a:lnSpc>
              <a:spcBef>
                <a:spcPts val="800"/>
              </a:spcBef>
              <a:spcAft>
                <a:spcPts val="0"/>
              </a:spcAft>
              <a:buSzPts val="800"/>
              <a:buNone/>
              <a:defRPr sz="1100">
                <a:solidFill>
                  <a:srgbClr val="888888"/>
                </a:solidFill>
              </a:defRPr>
            </a:lvl6pPr>
            <a:lvl7pPr marL="3200400" lvl="6" indent="-228600" algn="l">
              <a:lnSpc>
                <a:spcPct val="100000"/>
              </a:lnSpc>
              <a:spcBef>
                <a:spcPts val="800"/>
              </a:spcBef>
              <a:spcAft>
                <a:spcPts val="0"/>
              </a:spcAft>
              <a:buSzPts val="800"/>
              <a:buNone/>
              <a:defRPr sz="1100">
                <a:solidFill>
                  <a:srgbClr val="888888"/>
                </a:solidFill>
              </a:defRPr>
            </a:lvl7pPr>
            <a:lvl8pPr marL="3657600" lvl="7" indent="-228600" algn="l">
              <a:lnSpc>
                <a:spcPct val="100000"/>
              </a:lnSpc>
              <a:spcBef>
                <a:spcPts val="800"/>
              </a:spcBef>
              <a:spcAft>
                <a:spcPts val="0"/>
              </a:spcAft>
              <a:buSzPts val="800"/>
              <a:buNone/>
              <a:defRPr sz="1100">
                <a:solidFill>
                  <a:srgbClr val="888888"/>
                </a:solidFill>
              </a:defRPr>
            </a:lvl8pPr>
            <a:lvl9pPr marL="4114800" lvl="8" indent="-228600" algn="l">
              <a:lnSpc>
                <a:spcPct val="100000"/>
              </a:lnSpc>
              <a:spcBef>
                <a:spcPts val="800"/>
              </a:spcBef>
              <a:spcAft>
                <a:spcPts val="0"/>
              </a:spcAft>
              <a:buSzPts val="800"/>
              <a:buNone/>
              <a:defRPr sz="1100">
                <a:solidFill>
                  <a:srgbClr val="888888"/>
                </a:solidFill>
              </a:defRPr>
            </a:lvl9pPr>
          </a:lstStyle>
          <a:p>
            <a:endParaRPr/>
          </a:p>
        </p:txBody>
      </p:sp>
      <p:sp>
        <p:nvSpPr>
          <p:cNvPr id="112" name="Google Shape;112;p12"/>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3" name="Google Shape;113;p12"/>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12"/>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698501" y="457200"/>
            <a:ext cx="6070500" cy="226680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chemeClr val="accent1"/>
              </a:buClr>
              <a:buSzPts val="3300"/>
              <a:buFont typeface="Trebuchet MS"/>
              <a:buNone/>
              <a:defRPr sz="3300" b="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7" name="Google Shape;117;p13"/>
          <p:cNvSpPr txBox="1">
            <a:spLocks noGrp="1"/>
          </p:cNvSpPr>
          <p:nvPr>
            <p:ph type="body" idx="1"/>
          </p:nvPr>
        </p:nvSpPr>
        <p:spPr>
          <a:xfrm>
            <a:off x="1024604" y="2724150"/>
            <a:ext cx="5418600" cy="285900"/>
          </a:xfrm>
          <a:prstGeom prst="rect">
            <a:avLst/>
          </a:prstGeom>
          <a:noFill/>
          <a:ln>
            <a:noFill/>
          </a:ln>
        </p:spPr>
        <p:txBody>
          <a:bodyPr spcFirstLastPara="1" wrap="square" lIns="68575" tIns="34275" rIns="68575" bIns="34275" anchor="ctr" anchorCtr="0">
            <a:noAutofit/>
          </a:bodyPr>
          <a:lstStyle>
            <a:lvl1pPr marL="457200" lvl="0" indent="-228600" algn="l">
              <a:lnSpc>
                <a:spcPct val="100000"/>
              </a:lnSpc>
              <a:spcBef>
                <a:spcPts val="800"/>
              </a:spcBef>
              <a:spcAft>
                <a:spcPts val="0"/>
              </a:spcAft>
              <a:buSzPts val="1000"/>
              <a:buFont typeface="Trebuchet MS"/>
              <a:buNone/>
              <a:defRPr sz="1200">
                <a:solidFill>
                  <a:srgbClr val="7F7F7F"/>
                </a:solidFill>
              </a:defRPr>
            </a:lvl1pPr>
            <a:lvl2pPr marL="914400" lvl="1" indent="-228600" algn="l">
              <a:lnSpc>
                <a:spcPct val="100000"/>
              </a:lnSpc>
              <a:spcBef>
                <a:spcPts val="800"/>
              </a:spcBef>
              <a:spcAft>
                <a:spcPts val="0"/>
              </a:spcAft>
              <a:buSzPts val="1000"/>
              <a:buFont typeface="Trebuchet MS"/>
              <a:buNone/>
              <a:defRPr/>
            </a:lvl2pPr>
            <a:lvl3pPr marL="1371600" lvl="2" indent="-228600" algn="l">
              <a:lnSpc>
                <a:spcPct val="100000"/>
              </a:lnSpc>
              <a:spcBef>
                <a:spcPts val="800"/>
              </a:spcBef>
              <a:spcAft>
                <a:spcPts val="0"/>
              </a:spcAft>
              <a:buSzPts val="800"/>
              <a:buFont typeface="Trebuchet MS"/>
              <a:buNone/>
              <a:defRPr/>
            </a:lvl3pPr>
            <a:lvl4pPr marL="1828800" lvl="3" indent="-228600" algn="l">
              <a:lnSpc>
                <a:spcPct val="100000"/>
              </a:lnSpc>
              <a:spcBef>
                <a:spcPts val="800"/>
              </a:spcBef>
              <a:spcAft>
                <a:spcPts val="0"/>
              </a:spcAft>
              <a:buSzPts val="700"/>
              <a:buFont typeface="Trebuchet MS"/>
              <a:buNone/>
              <a:defRPr/>
            </a:lvl4pPr>
            <a:lvl5pPr marL="2286000" lvl="4" indent="-228600" algn="l">
              <a:lnSpc>
                <a:spcPct val="100000"/>
              </a:lnSpc>
              <a:spcBef>
                <a:spcPts val="800"/>
              </a:spcBef>
              <a:spcAft>
                <a:spcPts val="0"/>
              </a:spcAft>
              <a:buSzPts val="700"/>
              <a:buFont typeface="Trebuchet MS"/>
              <a:buNone/>
              <a:defRPr/>
            </a:lvl5pPr>
            <a:lvl6pPr marL="2743200" lvl="5" indent="-298450" algn="l">
              <a:lnSpc>
                <a:spcPct val="100000"/>
              </a:lnSpc>
              <a:spcBef>
                <a:spcPts val="800"/>
              </a:spcBef>
              <a:spcAft>
                <a:spcPts val="0"/>
              </a:spcAft>
              <a:buSzPts val="1100"/>
              <a:buChar char="►"/>
              <a:defRPr/>
            </a:lvl6pPr>
            <a:lvl7pPr marL="3200400" lvl="6" indent="-298450" algn="l">
              <a:lnSpc>
                <a:spcPct val="100000"/>
              </a:lnSpc>
              <a:spcBef>
                <a:spcPts val="800"/>
              </a:spcBef>
              <a:spcAft>
                <a:spcPts val="0"/>
              </a:spcAft>
              <a:buSzPts val="1100"/>
              <a:buChar char="►"/>
              <a:defRPr/>
            </a:lvl7pPr>
            <a:lvl8pPr marL="3657600" lvl="7" indent="-298450" algn="l">
              <a:lnSpc>
                <a:spcPct val="100000"/>
              </a:lnSpc>
              <a:spcBef>
                <a:spcPts val="800"/>
              </a:spcBef>
              <a:spcAft>
                <a:spcPts val="0"/>
              </a:spcAft>
              <a:buSzPts val="1100"/>
              <a:buChar char="►"/>
              <a:defRPr/>
            </a:lvl8pPr>
            <a:lvl9pPr marL="4114800" lvl="8" indent="-298450" algn="l">
              <a:lnSpc>
                <a:spcPct val="100000"/>
              </a:lnSpc>
              <a:spcBef>
                <a:spcPts val="800"/>
              </a:spcBef>
              <a:spcAft>
                <a:spcPts val="0"/>
              </a:spcAft>
              <a:buSzPts val="1100"/>
              <a:buChar char="►"/>
              <a:defRPr/>
            </a:lvl9pPr>
          </a:lstStyle>
          <a:p>
            <a:endParaRPr/>
          </a:p>
        </p:txBody>
      </p:sp>
      <p:sp>
        <p:nvSpPr>
          <p:cNvPr id="118" name="Google Shape;118;p13"/>
          <p:cNvSpPr txBox="1">
            <a:spLocks noGrp="1"/>
          </p:cNvSpPr>
          <p:nvPr>
            <p:ph type="body" idx="2"/>
          </p:nvPr>
        </p:nvSpPr>
        <p:spPr>
          <a:xfrm>
            <a:off x="508001" y="3352800"/>
            <a:ext cx="6447600" cy="1178400"/>
          </a:xfrm>
          <a:prstGeom prst="rect">
            <a:avLst/>
          </a:prstGeom>
          <a:noFill/>
          <a:ln>
            <a:noFill/>
          </a:ln>
        </p:spPr>
        <p:txBody>
          <a:bodyPr spcFirstLastPara="1" wrap="square" lIns="68575" tIns="34275" rIns="68575" bIns="34275" anchor="ctr" anchorCtr="0">
            <a:normAutofit/>
          </a:bodyPr>
          <a:lstStyle>
            <a:lvl1pPr marL="457200" lvl="0" indent="-228600" algn="l">
              <a:lnSpc>
                <a:spcPct val="100000"/>
              </a:lnSpc>
              <a:spcBef>
                <a:spcPts val="800"/>
              </a:spcBef>
              <a:spcAft>
                <a:spcPts val="0"/>
              </a:spcAft>
              <a:buSzPts val="1100"/>
              <a:buNone/>
              <a:defRPr sz="1400">
                <a:solidFill>
                  <a:srgbClr val="3F3F3F"/>
                </a:solidFill>
              </a:defRPr>
            </a:lvl1pPr>
            <a:lvl2pPr marL="914400" lvl="1" indent="-228600" algn="l">
              <a:lnSpc>
                <a:spcPct val="100000"/>
              </a:lnSpc>
              <a:spcBef>
                <a:spcPts val="800"/>
              </a:spcBef>
              <a:spcAft>
                <a:spcPts val="0"/>
              </a:spcAft>
              <a:buSzPts val="1100"/>
              <a:buNone/>
              <a:defRPr sz="1400">
                <a:solidFill>
                  <a:srgbClr val="888888"/>
                </a:solidFill>
              </a:defRPr>
            </a:lvl2pPr>
            <a:lvl3pPr marL="1371600" lvl="2" indent="-228600" algn="l">
              <a:lnSpc>
                <a:spcPct val="100000"/>
              </a:lnSpc>
              <a:spcBef>
                <a:spcPts val="800"/>
              </a:spcBef>
              <a:spcAft>
                <a:spcPts val="0"/>
              </a:spcAft>
              <a:buSzPts val="1000"/>
              <a:buNone/>
              <a:defRPr sz="1200">
                <a:solidFill>
                  <a:srgbClr val="888888"/>
                </a:solidFill>
              </a:defRPr>
            </a:lvl3pPr>
            <a:lvl4pPr marL="1828800" lvl="3" indent="-228600" algn="l">
              <a:lnSpc>
                <a:spcPct val="100000"/>
              </a:lnSpc>
              <a:spcBef>
                <a:spcPts val="800"/>
              </a:spcBef>
              <a:spcAft>
                <a:spcPts val="0"/>
              </a:spcAft>
              <a:buSzPts val="800"/>
              <a:buNone/>
              <a:defRPr sz="1100">
                <a:solidFill>
                  <a:srgbClr val="888888"/>
                </a:solidFill>
              </a:defRPr>
            </a:lvl4pPr>
            <a:lvl5pPr marL="2286000" lvl="4" indent="-228600" algn="l">
              <a:lnSpc>
                <a:spcPct val="100000"/>
              </a:lnSpc>
              <a:spcBef>
                <a:spcPts val="800"/>
              </a:spcBef>
              <a:spcAft>
                <a:spcPts val="0"/>
              </a:spcAft>
              <a:buSzPts val="800"/>
              <a:buNone/>
              <a:defRPr sz="1100">
                <a:solidFill>
                  <a:srgbClr val="888888"/>
                </a:solidFill>
              </a:defRPr>
            </a:lvl5pPr>
            <a:lvl6pPr marL="2743200" lvl="5" indent="-228600" algn="l">
              <a:lnSpc>
                <a:spcPct val="100000"/>
              </a:lnSpc>
              <a:spcBef>
                <a:spcPts val="800"/>
              </a:spcBef>
              <a:spcAft>
                <a:spcPts val="0"/>
              </a:spcAft>
              <a:buSzPts val="800"/>
              <a:buNone/>
              <a:defRPr sz="1100">
                <a:solidFill>
                  <a:srgbClr val="888888"/>
                </a:solidFill>
              </a:defRPr>
            </a:lvl6pPr>
            <a:lvl7pPr marL="3200400" lvl="6" indent="-228600" algn="l">
              <a:lnSpc>
                <a:spcPct val="100000"/>
              </a:lnSpc>
              <a:spcBef>
                <a:spcPts val="800"/>
              </a:spcBef>
              <a:spcAft>
                <a:spcPts val="0"/>
              </a:spcAft>
              <a:buSzPts val="800"/>
              <a:buNone/>
              <a:defRPr sz="1100">
                <a:solidFill>
                  <a:srgbClr val="888888"/>
                </a:solidFill>
              </a:defRPr>
            </a:lvl7pPr>
            <a:lvl8pPr marL="3657600" lvl="7" indent="-228600" algn="l">
              <a:lnSpc>
                <a:spcPct val="100000"/>
              </a:lnSpc>
              <a:spcBef>
                <a:spcPts val="800"/>
              </a:spcBef>
              <a:spcAft>
                <a:spcPts val="0"/>
              </a:spcAft>
              <a:buSzPts val="800"/>
              <a:buNone/>
              <a:defRPr sz="1100">
                <a:solidFill>
                  <a:srgbClr val="888888"/>
                </a:solidFill>
              </a:defRPr>
            </a:lvl8pPr>
            <a:lvl9pPr marL="4114800" lvl="8" indent="-228600" algn="l">
              <a:lnSpc>
                <a:spcPct val="100000"/>
              </a:lnSpc>
              <a:spcBef>
                <a:spcPts val="800"/>
              </a:spcBef>
              <a:spcAft>
                <a:spcPts val="0"/>
              </a:spcAft>
              <a:buSzPts val="800"/>
              <a:buNone/>
              <a:defRPr sz="1100">
                <a:solidFill>
                  <a:srgbClr val="888888"/>
                </a:solidFill>
              </a:defRPr>
            </a:lvl9pPr>
          </a:lstStyle>
          <a:p>
            <a:endParaRPr/>
          </a:p>
        </p:txBody>
      </p:sp>
      <p:sp>
        <p:nvSpPr>
          <p:cNvPr id="119" name="Google Shape;119;p1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p13"/>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1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
        <p:nvSpPr>
          <p:cNvPr id="122" name="Google Shape;122;p13"/>
          <p:cNvSpPr txBox="1"/>
          <p:nvPr/>
        </p:nvSpPr>
        <p:spPr>
          <a:xfrm>
            <a:off x="406402" y="592784"/>
            <a:ext cx="457200" cy="4386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n" sz="6000" b="0" i="0" u="none" strike="noStrike" cap="none">
                <a:solidFill>
                  <a:srgbClr val="BFE471"/>
                </a:solidFill>
                <a:latin typeface="Arial"/>
                <a:ea typeface="Arial"/>
                <a:cs typeface="Arial"/>
                <a:sym typeface="Arial"/>
              </a:rPr>
              <a:t>“</a:t>
            </a:r>
            <a:endParaRPr sz="1100" b="0" i="0" u="none" strike="noStrike" cap="none">
              <a:solidFill>
                <a:srgbClr val="000000"/>
              </a:solidFill>
              <a:latin typeface="Arial"/>
              <a:ea typeface="Arial"/>
              <a:cs typeface="Arial"/>
              <a:sym typeface="Arial"/>
            </a:endParaRPr>
          </a:p>
        </p:txBody>
      </p:sp>
      <p:sp>
        <p:nvSpPr>
          <p:cNvPr id="123" name="Google Shape;123;p13"/>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n" sz="6000" b="0" i="0" u="none" strike="noStrike" cap="none">
                <a:solidFill>
                  <a:srgbClr val="BFE471"/>
                </a:solidFill>
                <a:latin typeface="Arial"/>
                <a:ea typeface="Arial"/>
                <a:cs typeface="Arial"/>
                <a:sym typeface="Arial"/>
              </a:rPr>
              <a:t>”</a:t>
            </a:r>
            <a:endParaRPr sz="14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508001" y="1448991"/>
            <a:ext cx="6447600" cy="19467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accent1"/>
              </a:buClr>
              <a:buSzPts val="3300"/>
              <a:buFont typeface="Trebuchet MS"/>
              <a:buNone/>
              <a:defRPr sz="3300" b="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14"/>
          <p:cNvSpPr txBox="1">
            <a:spLocks noGrp="1"/>
          </p:cNvSpPr>
          <p:nvPr>
            <p:ph type="body" idx="1"/>
          </p:nvPr>
        </p:nvSpPr>
        <p:spPr>
          <a:xfrm>
            <a:off x="508001" y="3395586"/>
            <a:ext cx="6447600" cy="11355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SzPts val="1100"/>
              <a:buNone/>
              <a:defRPr sz="1400">
                <a:solidFill>
                  <a:srgbClr val="3F3F3F"/>
                </a:solidFill>
              </a:defRPr>
            </a:lvl1pPr>
            <a:lvl2pPr marL="914400" lvl="1" indent="-228600" algn="l">
              <a:lnSpc>
                <a:spcPct val="100000"/>
              </a:lnSpc>
              <a:spcBef>
                <a:spcPts val="800"/>
              </a:spcBef>
              <a:spcAft>
                <a:spcPts val="0"/>
              </a:spcAft>
              <a:buSzPts val="1100"/>
              <a:buNone/>
              <a:defRPr sz="1400">
                <a:solidFill>
                  <a:srgbClr val="888888"/>
                </a:solidFill>
              </a:defRPr>
            </a:lvl2pPr>
            <a:lvl3pPr marL="1371600" lvl="2" indent="-228600" algn="l">
              <a:lnSpc>
                <a:spcPct val="100000"/>
              </a:lnSpc>
              <a:spcBef>
                <a:spcPts val="800"/>
              </a:spcBef>
              <a:spcAft>
                <a:spcPts val="0"/>
              </a:spcAft>
              <a:buSzPts val="1000"/>
              <a:buNone/>
              <a:defRPr sz="1200">
                <a:solidFill>
                  <a:srgbClr val="888888"/>
                </a:solidFill>
              </a:defRPr>
            </a:lvl3pPr>
            <a:lvl4pPr marL="1828800" lvl="3" indent="-228600" algn="l">
              <a:lnSpc>
                <a:spcPct val="100000"/>
              </a:lnSpc>
              <a:spcBef>
                <a:spcPts val="800"/>
              </a:spcBef>
              <a:spcAft>
                <a:spcPts val="0"/>
              </a:spcAft>
              <a:buSzPts val="800"/>
              <a:buNone/>
              <a:defRPr sz="1100">
                <a:solidFill>
                  <a:srgbClr val="888888"/>
                </a:solidFill>
              </a:defRPr>
            </a:lvl4pPr>
            <a:lvl5pPr marL="2286000" lvl="4" indent="-228600" algn="l">
              <a:lnSpc>
                <a:spcPct val="100000"/>
              </a:lnSpc>
              <a:spcBef>
                <a:spcPts val="800"/>
              </a:spcBef>
              <a:spcAft>
                <a:spcPts val="0"/>
              </a:spcAft>
              <a:buSzPts val="800"/>
              <a:buNone/>
              <a:defRPr sz="1100">
                <a:solidFill>
                  <a:srgbClr val="888888"/>
                </a:solidFill>
              </a:defRPr>
            </a:lvl5pPr>
            <a:lvl6pPr marL="2743200" lvl="5" indent="-228600" algn="l">
              <a:lnSpc>
                <a:spcPct val="100000"/>
              </a:lnSpc>
              <a:spcBef>
                <a:spcPts val="800"/>
              </a:spcBef>
              <a:spcAft>
                <a:spcPts val="0"/>
              </a:spcAft>
              <a:buSzPts val="800"/>
              <a:buNone/>
              <a:defRPr sz="1100">
                <a:solidFill>
                  <a:srgbClr val="888888"/>
                </a:solidFill>
              </a:defRPr>
            </a:lvl6pPr>
            <a:lvl7pPr marL="3200400" lvl="6" indent="-228600" algn="l">
              <a:lnSpc>
                <a:spcPct val="100000"/>
              </a:lnSpc>
              <a:spcBef>
                <a:spcPts val="800"/>
              </a:spcBef>
              <a:spcAft>
                <a:spcPts val="0"/>
              </a:spcAft>
              <a:buSzPts val="800"/>
              <a:buNone/>
              <a:defRPr sz="1100">
                <a:solidFill>
                  <a:srgbClr val="888888"/>
                </a:solidFill>
              </a:defRPr>
            </a:lvl7pPr>
            <a:lvl8pPr marL="3657600" lvl="7" indent="-228600" algn="l">
              <a:lnSpc>
                <a:spcPct val="100000"/>
              </a:lnSpc>
              <a:spcBef>
                <a:spcPts val="800"/>
              </a:spcBef>
              <a:spcAft>
                <a:spcPts val="0"/>
              </a:spcAft>
              <a:buSzPts val="800"/>
              <a:buNone/>
              <a:defRPr sz="1100">
                <a:solidFill>
                  <a:srgbClr val="888888"/>
                </a:solidFill>
              </a:defRPr>
            </a:lvl8pPr>
            <a:lvl9pPr marL="4114800" lvl="8" indent="-228600" algn="l">
              <a:lnSpc>
                <a:spcPct val="100000"/>
              </a:lnSpc>
              <a:spcBef>
                <a:spcPts val="800"/>
              </a:spcBef>
              <a:spcAft>
                <a:spcPts val="0"/>
              </a:spcAft>
              <a:buSzPts val="800"/>
              <a:buNone/>
              <a:defRPr sz="1100">
                <a:solidFill>
                  <a:srgbClr val="888888"/>
                </a:solidFill>
              </a:defRPr>
            </a:lvl9pPr>
          </a:lstStyle>
          <a:p>
            <a:endParaRPr/>
          </a:p>
        </p:txBody>
      </p:sp>
      <p:sp>
        <p:nvSpPr>
          <p:cNvPr id="127" name="Google Shape;127;p1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8" name="Google Shape;128;p14"/>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9" name="Google Shape;129;p14"/>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0"/>
        <p:cNvGrpSpPr/>
        <p:nvPr/>
      </p:nvGrpSpPr>
      <p:grpSpPr>
        <a:xfrm>
          <a:off x="0" y="0"/>
          <a:ext cx="0" cy="0"/>
          <a:chOff x="0" y="0"/>
          <a:chExt cx="0" cy="0"/>
        </a:xfrm>
      </p:grpSpPr>
      <p:sp>
        <p:nvSpPr>
          <p:cNvPr id="131" name="Google Shape;131;p15"/>
          <p:cNvSpPr txBox="1">
            <a:spLocks noGrp="1"/>
          </p:cNvSpPr>
          <p:nvPr>
            <p:ph type="title"/>
          </p:nvPr>
        </p:nvSpPr>
        <p:spPr>
          <a:xfrm>
            <a:off x="698501" y="457200"/>
            <a:ext cx="6070500" cy="226680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chemeClr val="accent1"/>
              </a:buClr>
              <a:buSzPts val="3300"/>
              <a:buFont typeface="Trebuchet MS"/>
              <a:buNone/>
              <a:defRPr sz="3300" b="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2" name="Google Shape;132;p15"/>
          <p:cNvSpPr txBox="1">
            <a:spLocks noGrp="1"/>
          </p:cNvSpPr>
          <p:nvPr>
            <p:ph type="body" idx="1"/>
          </p:nvPr>
        </p:nvSpPr>
        <p:spPr>
          <a:xfrm>
            <a:off x="507999" y="3009900"/>
            <a:ext cx="6447600" cy="3858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800"/>
              </a:spcBef>
              <a:spcAft>
                <a:spcPts val="0"/>
              </a:spcAft>
              <a:buSzPts val="1400"/>
              <a:buFont typeface="Trebuchet MS"/>
              <a:buNone/>
              <a:defRPr sz="1800">
                <a:solidFill>
                  <a:srgbClr val="3F3F3F"/>
                </a:solidFill>
              </a:defRPr>
            </a:lvl1pPr>
            <a:lvl2pPr marL="914400" lvl="1" indent="-228600" algn="l">
              <a:lnSpc>
                <a:spcPct val="100000"/>
              </a:lnSpc>
              <a:spcBef>
                <a:spcPts val="800"/>
              </a:spcBef>
              <a:spcAft>
                <a:spcPts val="0"/>
              </a:spcAft>
              <a:buSzPts val="1000"/>
              <a:buFont typeface="Trebuchet MS"/>
              <a:buNone/>
              <a:defRPr/>
            </a:lvl2pPr>
            <a:lvl3pPr marL="1371600" lvl="2" indent="-228600" algn="l">
              <a:lnSpc>
                <a:spcPct val="100000"/>
              </a:lnSpc>
              <a:spcBef>
                <a:spcPts val="800"/>
              </a:spcBef>
              <a:spcAft>
                <a:spcPts val="0"/>
              </a:spcAft>
              <a:buSzPts val="800"/>
              <a:buFont typeface="Trebuchet MS"/>
              <a:buNone/>
              <a:defRPr/>
            </a:lvl3pPr>
            <a:lvl4pPr marL="1828800" lvl="3" indent="-228600" algn="l">
              <a:lnSpc>
                <a:spcPct val="100000"/>
              </a:lnSpc>
              <a:spcBef>
                <a:spcPts val="800"/>
              </a:spcBef>
              <a:spcAft>
                <a:spcPts val="0"/>
              </a:spcAft>
              <a:buSzPts val="700"/>
              <a:buFont typeface="Trebuchet MS"/>
              <a:buNone/>
              <a:defRPr/>
            </a:lvl4pPr>
            <a:lvl5pPr marL="2286000" lvl="4" indent="-228600" algn="l">
              <a:lnSpc>
                <a:spcPct val="100000"/>
              </a:lnSpc>
              <a:spcBef>
                <a:spcPts val="800"/>
              </a:spcBef>
              <a:spcAft>
                <a:spcPts val="0"/>
              </a:spcAft>
              <a:buSzPts val="700"/>
              <a:buFont typeface="Trebuchet MS"/>
              <a:buNone/>
              <a:defRPr/>
            </a:lvl5pPr>
            <a:lvl6pPr marL="2743200" lvl="5" indent="-298450" algn="l">
              <a:lnSpc>
                <a:spcPct val="100000"/>
              </a:lnSpc>
              <a:spcBef>
                <a:spcPts val="800"/>
              </a:spcBef>
              <a:spcAft>
                <a:spcPts val="0"/>
              </a:spcAft>
              <a:buSzPts val="1100"/>
              <a:buChar char="►"/>
              <a:defRPr/>
            </a:lvl6pPr>
            <a:lvl7pPr marL="3200400" lvl="6" indent="-298450" algn="l">
              <a:lnSpc>
                <a:spcPct val="100000"/>
              </a:lnSpc>
              <a:spcBef>
                <a:spcPts val="800"/>
              </a:spcBef>
              <a:spcAft>
                <a:spcPts val="0"/>
              </a:spcAft>
              <a:buSzPts val="1100"/>
              <a:buChar char="►"/>
              <a:defRPr/>
            </a:lvl7pPr>
            <a:lvl8pPr marL="3657600" lvl="7" indent="-298450" algn="l">
              <a:lnSpc>
                <a:spcPct val="100000"/>
              </a:lnSpc>
              <a:spcBef>
                <a:spcPts val="800"/>
              </a:spcBef>
              <a:spcAft>
                <a:spcPts val="0"/>
              </a:spcAft>
              <a:buSzPts val="1100"/>
              <a:buChar char="►"/>
              <a:defRPr/>
            </a:lvl8pPr>
            <a:lvl9pPr marL="4114800" lvl="8" indent="-298450" algn="l">
              <a:lnSpc>
                <a:spcPct val="100000"/>
              </a:lnSpc>
              <a:spcBef>
                <a:spcPts val="800"/>
              </a:spcBef>
              <a:spcAft>
                <a:spcPts val="0"/>
              </a:spcAft>
              <a:buSzPts val="1100"/>
              <a:buChar char="►"/>
              <a:defRPr/>
            </a:lvl9pPr>
          </a:lstStyle>
          <a:p>
            <a:endParaRPr/>
          </a:p>
        </p:txBody>
      </p:sp>
      <p:sp>
        <p:nvSpPr>
          <p:cNvPr id="133" name="Google Shape;133;p15"/>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SzPts val="1100"/>
              <a:buNone/>
              <a:defRPr sz="1400">
                <a:solidFill>
                  <a:srgbClr val="7F7F7F"/>
                </a:solidFill>
              </a:defRPr>
            </a:lvl1pPr>
            <a:lvl2pPr marL="914400" lvl="1" indent="-228600" algn="l">
              <a:lnSpc>
                <a:spcPct val="100000"/>
              </a:lnSpc>
              <a:spcBef>
                <a:spcPts val="800"/>
              </a:spcBef>
              <a:spcAft>
                <a:spcPts val="0"/>
              </a:spcAft>
              <a:buSzPts val="1100"/>
              <a:buNone/>
              <a:defRPr sz="1400">
                <a:solidFill>
                  <a:srgbClr val="888888"/>
                </a:solidFill>
              </a:defRPr>
            </a:lvl2pPr>
            <a:lvl3pPr marL="1371600" lvl="2" indent="-228600" algn="l">
              <a:lnSpc>
                <a:spcPct val="100000"/>
              </a:lnSpc>
              <a:spcBef>
                <a:spcPts val="800"/>
              </a:spcBef>
              <a:spcAft>
                <a:spcPts val="0"/>
              </a:spcAft>
              <a:buSzPts val="1000"/>
              <a:buNone/>
              <a:defRPr sz="1200">
                <a:solidFill>
                  <a:srgbClr val="888888"/>
                </a:solidFill>
              </a:defRPr>
            </a:lvl3pPr>
            <a:lvl4pPr marL="1828800" lvl="3" indent="-228600" algn="l">
              <a:lnSpc>
                <a:spcPct val="100000"/>
              </a:lnSpc>
              <a:spcBef>
                <a:spcPts val="800"/>
              </a:spcBef>
              <a:spcAft>
                <a:spcPts val="0"/>
              </a:spcAft>
              <a:buSzPts val="800"/>
              <a:buNone/>
              <a:defRPr sz="1100">
                <a:solidFill>
                  <a:srgbClr val="888888"/>
                </a:solidFill>
              </a:defRPr>
            </a:lvl4pPr>
            <a:lvl5pPr marL="2286000" lvl="4" indent="-228600" algn="l">
              <a:lnSpc>
                <a:spcPct val="100000"/>
              </a:lnSpc>
              <a:spcBef>
                <a:spcPts val="800"/>
              </a:spcBef>
              <a:spcAft>
                <a:spcPts val="0"/>
              </a:spcAft>
              <a:buSzPts val="800"/>
              <a:buNone/>
              <a:defRPr sz="1100">
                <a:solidFill>
                  <a:srgbClr val="888888"/>
                </a:solidFill>
              </a:defRPr>
            </a:lvl5pPr>
            <a:lvl6pPr marL="2743200" lvl="5" indent="-228600" algn="l">
              <a:lnSpc>
                <a:spcPct val="100000"/>
              </a:lnSpc>
              <a:spcBef>
                <a:spcPts val="800"/>
              </a:spcBef>
              <a:spcAft>
                <a:spcPts val="0"/>
              </a:spcAft>
              <a:buSzPts val="800"/>
              <a:buNone/>
              <a:defRPr sz="1100">
                <a:solidFill>
                  <a:srgbClr val="888888"/>
                </a:solidFill>
              </a:defRPr>
            </a:lvl6pPr>
            <a:lvl7pPr marL="3200400" lvl="6" indent="-228600" algn="l">
              <a:lnSpc>
                <a:spcPct val="100000"/>
              </a:lnSpc>
              <a:spcBef>
                <a:spcPts val="800"/>
              </a:spcBef>
              <a:spcAft>
                <a:spcPts val="0"/>
              </a:spcAft>
              <a:buSzPts val="800"/>
              <a:buNone/>
              <a:defRPr sz="1100">
                <a:solidFill>
                  <a:srgbClr val="888888"/>
                </a:solidFill>
              </a:defRPr>
            </a:lvl7pPr>
            <a:lvl8pPr marL="3657600" lvl="7" indent="-228600" algn="l">
              <a:lnSpc>
                <a:spcPct val="100000"/>
              </a:lnSpc>
              <a:spcBef>
                <a:spcPts val="800"/>
              </a:spcBef>
              <a:spcAft>
                <a:spcPts val="0"/>
              </a:spcAft>
              <a:buSzPts val="800"/>
              <a:buNone/>
              <a:defRPr sz="1100">
                <a:solidFill>
                  <a:srgbClr val="888888"/>
                </a:solidFill>
              </a:defRPr>
            </a:lvl8pPr>
            <a:lvl9pPr marL="4114800" lvl="8" indent="-228600" algn="l">
              <a:lnSpc>
                <a:spcPct val="100000"/>
              </a:lnSpc>
              <a:spcBef>
                <a:spcPts val="800"/>
              </a:spcBef>
              <a:spcAft>
                <a:spcPts val="0"/>
              </a:spcAft>
              <a:buSzPts val="800"/>
              <a:buNone/>
              <a:defRPr sz="1100">
                <a:solidFill>
                  <a:srgbClr val="888888"/>
                </a:solidFill>
              </a:defRPr>
            </a:lvl9pPr>
          </a:lstStyle>
          <a:p>
            <a:endParaRPr/>
          </a:p>
        </p:txBody>
      </p:sp>
      <p:sp>
        <p:nvSpPr>
          <p:cNvPr id="134" name="Google Shape;134;p1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5" name="Google Shape;135;p15"/>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6" name="Google Shape;136;p15"/>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
        <p:nvSpPr>
          <p:cNvPr id="137" name="Google Shape;137;p15"/>
          <p:cNvSpPr txBox="1"/>
          <p:nvPr/>
        </p:nvSpPr>
        <p:spPr>
          <a:xfrm>
            <a:off x="406402" y="592784"/>
            <a:ext cx="457200" cy="4386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n" sz="6000" b="0" i="0" u="none" strike="noStrike" cap="none">
                <a:solidFill>
                  <a:srgbClr val="BFE471"/>
                </a:solidFill>
                <a:latin typeface="Arial"/>
                <a:ea typeface="Arial"/>
                <a:cs typeface="Arial"/>
                <a:sym typeface="Arial"/>
              </a:rPr>
              <a:t>“</a:t>
            </a:r>
            <a:endParaRPr sz="1100" b="0" i="0" u="none" strike="noStrike" cap="none">
              <a:solidFill>
                <a:srgbClr val="000000"/>
              </a:solidFill>
              <a:latin typeface="Arial"/>
              <a:ea typeface="Arial"/>
              <a:cs typeface="Arial"/>
              <a:sym typeface="Arial"/>
            </a:endParaRPr>
          </a:p>
        </p:txBody>
      </p:sp>
      <p:sp>
        <p:nvSpPr>
          <p:cNvPr id="138" name="Google Shape;138;p15"/>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n" sz="6000" b="0" i="0" u="none" strike="noStrike" cap="none">
                <a:solidFill>
                  <a:srgbClr val="BFE471"/>
                </a:solidFill>
                <a:latin typeface="Arial"/>
                <a:ea typeface="Arial"/>
                <a:cs typeface="Arial"/>
                <a:sym typeface="Arial"/>
              </a:rPr>
              <a:t>”</a:t>
            </a: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9"/>
        <p:cNvGrpSpPr/>
        <p:nvPr/>
      </p:nvGrpSpPr>
      <p:grpSpPr>
        <a:xfrm>
          <a:off x="0" y="0"/>
          <a:ext cx="0" cy="0"/>
          <a:chOff x="0" y="0"/>
          <a:chExt cx="0" cy="0"/>
        </a:xfrm>
      </p:grpSpPr>
      <p:sp>
        <p:nvSpPr>
          <p:cNvPr id="140" name="Google Shape;140;p16"/>
          <p:cNvSpPr txBox="1">
            <a:spLocks noGrp="1"/>
          </p:cNvSpPr>
          <p:nvPr>
            <p:ph type="title"/>
          </p:nvPr>
        </p:nvSpPr>
        <p:spPr>
          <a:xfrm>
            <a:off x="514349" y="457200"/>
            <a:ext cx="6441000" cy="226680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chemeClr val="accent1"/>
              </a:buClr>
              <a:buSzPts val="3300"/>
              <a:buFont typeface="Trebuchet MS"/>
              <a:buNone/>
              <a:defRPr sz="3300" b="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1" name="Google Shape;141;p16"/>
          <p:cNvSpPr txBox="1">
            <a:spLocks noGrp="1"/>
          </p:cNvSpPr>
          <p:nvPr>
            <p:ph type="body" idx="1"/>
          </p:nvPr>
        </p:nvSpPr>
        <p:spPr>
          <a:xfrm>
            <a:off x="507999" y="3009900"/>
            <a:ext cx="6447600" cy="3858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800"/>
              </a:spcBef>
              <a:spcAft>
                <a:spcPts val="0"/>
              </a:spcAft>
              <a:buSzPts val="1400"/>
              <a:buFont typeface="Trebuchet MS"/>
              <a:buNone/>
              <a:defRPr sz="1800">
                <a:solidFill>
                  <a:schemeClr val="accent1"/>
                </a:solidFill>
              </a:defRPr>
            </a:lvl1pPr>
            <a:lvl2pPr marL="914400" lvl="1" indent="-228600" algn="l">
              <a:lnSpc>
                <a:spcPct val="100000"/>
              </a:lnSpc>
              <a:spcBef>
                <a:spcPts val="800"/>
              </a:spcBef>
              <a:spcAft>
                <a:spcPts val="0"/>
              </a:spcAft>
              <a:buSzPts val="1000"/>
              <a:buFont typeface="Trebuchet MS"/>
              <a:buNone/>
              <a:defRPr/>
            </a:lvl2pPr>
            <a:lvl3pPr marL="1371600" lvl="2" indent="-228600" algn="l">
              <a:lnSpc>
                <a:spcPct val="100000"/>
              </a:lnSpc>
              <a:spcBef>
                <a:spcPts val="800"/>
              </a:spcBef>
              <a:spcAft>
                <a:spcPts val="0"/>
              </a:spcAft>
              <a:buSzPts val="800"/>
              <a:buFont typeface="Trebuchet MS"/>
              <a:buNone/>
              <a:defRPr/>
            </a:lvl3pPr>
            <a:lvl4pPr marL="1828800" lvl="3" indent="-228600" algn="l">
              <a:lnSpc>
                <a:spcPct val="100000"/>
              </a:lnSpc>
              <a:spcBef>
                <a:spcPts val="800"/>
              </a:spcBef>
              <a:spcAft>
                <a:spcPts val="0"/>
              </a:spcAft>
              <a:buSzPts val="700"/>
              <a:buFont typeface="Trebuchet MS"/>
              <a:buNone/>
              <a:defRPr/>
            </a:lvl4pPr>
            <a:lvl5pPr marL="2286000" lvl="4" indent="-228600" algn="l">
              <a:lnSpc>
                <a:spcPct val="100000"/>
              </a:lnSpc>
              <a:spcBef>
                <a:spcPts val="800"/>
              </a:spcBef>
              <a:spcAft>
                <a:spcPts val="0"/>
              </a:spcAft>
              <a:buSzPts val="700"/>
              <a:buFont typeface="Trebuchet MS"/>
              <a:buNone/>
              <a:defRPr/>
            </a:lvl5pPr>
            <a:lvl6pPr marL="2743200" lvl="5" indent="-298450" algn="l">
              <a:lnSpc>
                <a:spcPct val="100000"/>
              </a:lnSpc>
              <a:spcBef>
                <a:spcPts val="800"/>
              </a:spcBef>
              <a:spcAft>
                <a:spcPts val="0"/>
              </a:spcAft>
              <a:buSzPts val="1100"/>
              <a:buChar char="►"/>
              <a:defRPr/>
            </a:lvl6pPr>
            <a:lvl7pPr marL="3200400" lvl="6" indent="-298450" algn="l">
              <a:lnSpc>
                <a:spcPct val="100000"/>
              </a:lnSpc>
              <a:spcBef>
                <a:spcPts val="800"/>
              </a:spcBef>
              <a:spcAft>
                <a:spcPts val="0"/>
              </a:spcAft>
              <a:buSzPts val="1100"/>
              <a:buChar char="►"/>
              <a:defRPr/>
            </a:lvl7pPr>
            <a:lvl8pPr marL="3657600" lvl="7" indent="-298450" algn="l">
              <a:lnSpc>
                <a:spcPct val="100000"/>
              </a:lnSpc>
              <a:spcBef>
                <a:spcPts val="800"/>
              </a:spcBef>
              <a:spcAft>
                <a:spcPts val="0"/>
              </a:spcAft>
              <a:buSzPts val="1100"/>
              <a:buChar char="►"/>
              <a:defRPr/>
            </a:lvl8pPr>
            <a:lvl9pPr marL="4114800" lvl="8" indent="-298450" algn="l">
              <a:lnSpc>
                <a:spcPct val="100000"/>
              </a:lnSpc>
              <a:spcBef>
                <a:spcPts val="800"/>
              </a:spcBef>
              <a:spcAft>
                <a:spcPts val="0"/>
              </a:spcAft>
              <a:buSzPts val="1100"/>
              <a:buChar char="►"/>
              <a:defRPr/>
            </a:lvl9pPr>
          </a:lstStyle>
          <a:p>
            <a:endParaRPr/>
          </a:p>
        </p:txBody>
      </p:sp>
      <p:sp>
        <p:nvSpPr>
          <p:cNvPr id="142" name="Google Shape;142;p16"/>
          <p:cNvSpPr txBox="1">
            <a:spLocks noGrp="1"/>
          </p:cNvSpPr>
          <p:nvPr>
            <p:ph type="body" idx="2"/>
          </p:nvPr>
        </p:nvSpPr>
        <p:spPr>
          <a:xfrm>
            <a:off x="508001" y="3395586"/>
            <a:ext cx="6447600" cy="11355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SzPts val="1100"/>
              <a:buNone/>
              <a:defRPr sz="1400">
                <a:solidFill>
                  <a:srgbClr val="7F7F7F"/>
                </a:solidFill>
              </a:defRPr>
            </a:lvl1pPr>
            <a:lvl2pPr marL="914400" lvl="1" indent="-228600" algn="l">
              <a:lnSpc>
                <a:spcPct val="100000"/>
              </a:lnSpc>
              <a:spcBef>
                <a:spcPts val="800"/>
              </a:spcBef>
              <a:spcAft>
                <a:spcPts val="0"/>
              </a:spcAft>
              <a:buSzPts val="1100"/>
              <a:buNone/>
              <a:defRPr sz="1400">
                <a:solidFill>
                  <a:srgbClr val="888888"/>
                </a:solidFill>
              </a:defRPr>
            </a:lvl2pPr>
            <a:lvl3pPr marL="1371600" lvl="2" indent="-228600" algn="l">
              <a:lnSpc>
                <a:spcPct val="100000"/>
              </a:lnSpc>
              <a:spcBef>
                <a:spcPts val="800"/>
              </a:spcBef>
              <a:spcAft>
                <a:spcPts val="0"/>
              </a:spcAft>
              <a:buSzPts val="1000"/>
              <a:buNone/>
              <a:defRPr sz="1200">
                <a:solidFill>
                  <a:srgbClr val="888888"/>
                </a:solidFill>
              </a:defRPr>
            </a:lvl3pPr>
            <a:lvl4pPr marL="1828800" lvl="3" indent="-228600" algn="l">
              <a:lnSpc>
                <a:spcPct val="100000"/>
              </a:lnSpc>
              <a:spcBef>
                <a:spcPts val="800"/>
              </a:spcBef>
              <a:spcAft>
                <a:spcPts val="0"/>
              </a:spcAft>
              <a:buSzPts val="800"/>
              <a:buNone/>
              <a:defRPr sz="1100">
                <a:solidFill>
                  <a:srgbClr val="888888"/>
                </a:solidFill>
              </a:defRPr>
            </a:lvl4pPr>
            <a:lvl5pPr marL="2286000" lvl="4" indent="-228600" algn="l">
              <a:lnSpc>
                <a:spcPct val="100000"/>
              </a:lnSpc>
              <a:spcBef>
                <a:spcPts val="800"/>
              </a:spcBef>
              <a:spcAft>
                <a:spcPts val="0"/>
              </a:spcAft>
              <a:buSzPts val="800"/>
              <a:buNone/>
              <a:defRPr sz="1100">
                <a:solidFill>
                  <a:srgbClr val="888888"/>
                </a:solidFill>
              </a:defRPr>
            </a:lvl5pPr>
            <a:lvl6pPr marL="2743200" lvl="5" indent="-228600" algn="l">
              <a:lnSpc>
                <a:spcPct val="100000"/>
              </a:lnSpc>
              <a:spcBef>
                <a:spcPts val="800"/>
              </a:spcBef>
              <a:spcAft>
                <a:spcPts val="0"/>
              </a:spcAft>
              <a:buSzPts val="800"/>
              <a:buNone/>
              <a:defRPr sz="1100">
                <a:solidFill>
                  <a:srgbClr val="888888"/>
                </a:solidFill>
              </a:defRPr>
            </a:lvl6pPr>
            <a:lvl7pPr marL="3200400" lvl="6" indent="-228600" algn="l">
              <a:lnSpc>
                <a:spcPct val="100000"/>
              </a:lnSpc>
              <a:spcBef>
                <a:spcPts val="800"/>
              </a:spcBef>
              <a:spcAft>
                <a:spcPts val="0"/>
              </a:spcAft>
              <a:buSzPts val="800"/>
              <a:buNone/>
              <a:defRPr sz="1100">
                <a:solidFill>
                  <a:srgbClr val="888888"/>
                </a:solidFill>
              </a:defRPr>
            </a:lvl7pPr>
            <a:lvl8pPr marL="3657600" lvl="7" indent="-228600" algn="l">
              <a:lnSpc>
                <a:spcPct val="100000"/>
              </a:lnSpc>
              <a:spcBef>
                <a:spcPts val="800"/>
              </a:spcBef>
              <a:spcAft>
                <a:spcPts val="0"/>
              </a:spcAft>
              <a:buSzPts val="800"/>
              <a:buNone/>
              <a:defRPr sz="1100">
                <a:solidFill>
                  <a:srgbClr val="888888"/>
                </a:solidFill>
              </a:defRPr>
            </a:lvl8pPr>
            <a:lvl9pPr marL="4114800" lvl="8" indent="-228600" algn="l">
              <a:lnSpc>
                <a:spcPct val="100000"/>
              </a:lnSpc>
              <a:spcBef>
                <a:spcPts val="800"/>
              </a:spcBef>
              <a:spcAft>
                <a:spcPts val="0"/>
              </a:spcAft>
              <a:buSzPts val="800"/>
              <a:buNone/>
              <a:defRPr sz="1100">
                <a:solidFill>
                  <a:srgbClr val="888888"/>
                </a:solidFill>
              </a:defRPr>
            </a:lvl9pPr>
          </a:lstStyle>
          <a:p>
            <a:endParaRPr/>
          </a:p>
        </p:txBody>
      </p:sp>
      <p:sp>
        <p:nvSpPr>
          <p:cNvPr id="143" name="Google Shape;143;p16"/>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4" name="Google Shape;144;p16"/>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5" name="Google Shape;145;p16"/>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8" name="Google Shape;148;p17"/>
          <p:cNvSpPr txBox="1">
            <a:spLocks noGrp="1"/>
          </p:cNvSpPr>
          <p:nvPr>
            <p:ph type="body" idx="1"/>
          </p:nvPr>
        </p:nvSpPr>
        <p:spPr>
          <a:xfrm rot="5400000">
            <a:off x="2276402" y="-148058"/>
            <a:ext cx="2910600" cy="64476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800"/>
              </a:spcBef>
              <a:spcAft>
                <a:spcPts val="0"/>
              </a:spcAft>
              <a:buSzPts val="1100"/>
              <a:buChar char="►"/>
              <a:defRPr/>
            </a:lvl1pPr>
            <a:lvl2pPr marL="914400" lvl="1" indent="-298450" algn="l">
              <a:lnSpc>
                <a:spcPct val="100000"/>
              </a:lnSpc>
              <a:spcBef>
                <a:spcPts val="800"/>
              </a:spcBef>
              <a:spcAft>
                <a:spcPts val="0"/>
              </a:spcAft>
              <a:buSzPts val="1100"/>
              <a:buChar char="►"/>
              <a:defRPr/>
            </a:lvl2pPr>
            <a:lvl3pPr marL="1371600" lvl="2" indent="-298450" algn="l">
              <a:lnSpc>
                <a:spcPct val="100000"/>
              </a:lnSpc>
              <a:spcBef>
                <a:spcPts val="800"/>
              </a:spcBef>
              <a:spcAft>
                <a:spcPts val="0"/>
              </a:spcAft>
              <a:buSzPts val="1100"/>
              <a:buChar char="►"/>
              <a:defRPr/>
            </a:lvl3pPr>
            <a:lvl4pPr marL="1828800" lvl="3" indent="-298450" algn="l">
              <a:lnSpc>
                <a:spcPct val="100000"/>
              </a:lnSpc>
              <a:spcBef>
                <a:spcPts val="800"/>
              </a:spcBef>
              <a:spcAft>
                <a:spcPts val="0"/>
              </a:spcAft>
              <a:buSzPts val="1100"/>
              <a:buChar char="►"/>
              <a:defRPr/>
            </a:lvl4pPr>
            <a:lvl5pPr marL="2286000" lvl="4" indent="-298450" algn="l">
              <a:lnSpc>
                <a:spcPct val="100000"/>
              </a:lnSpc>
              <a:spcBef>
                <a:spcPts val="800"/>
              </a:spcBef>
              <a:spcAft>
                <a:spcPts val="0"/>
              </a:spcAft>
              <a:buSzPts val="1100"/>
              <a:buChar char="►"/>
              <a:defRPr/>
            </a:lvl5pPr>
            <a:lvl6pPr marL="2743200" lvl="5" indent="-298450" algn="l">
              <a:lnSpc>
                <a:spcPct val="100000"/>
              </a:lnSpc>
              <a:spcBef>
                <a:spcPts val="800"/>
              </a:spcBef>
              <a:spcAft>
                <a:spcPts val="0"/>
              </a:spcAft>
              <a:buSzPts val="1100"/>
              <a:buChar char="►"/>
              <a:defRPr/>
            </a:lvl6pPr>
            <a:lvl7pPr marL="3200400" lvl="6" indent="-298450" algn="l">
              <a:lnSpc>
                <a:spcPct val="100000"/>
              </a:lnSpc>
              <a:spcBef>
                <a:spcPts val="800"/>
              </a:spcBef>
              <a:spcAft>
                <a:spcPts val="0"/>
              </a:spcAft>
              <a:buSzPts val="1100"/>
              <a:buChar char="►"/>
              <a:defRPr/>
            </a:lvl7pPr>
            <a:lvl8pPr marL="3657600" lvl="7" indent="-298450" algn="l">
              <a:lnSpc>
                <a:spcPct val="100000"/>
              </a:lnSpc>
              <a:spcBef>
                <a:spcPts val="800"/>
              </a:spcBef>
              <a:spcAft>
                <a:spcPts val="0"/>
              </a:spcAft>
              <a:buSzPts val="1100"/>
              <a:buChar char="►"/>
              <a:defRPr/>
            </a:lvl8pPr>
            <a:lvl9pPr marL="4114800" lvl="8" indent="-298450" algn="l">
              <a:lnSpc>
                <a:spcPct val="100000"/>
              </a:lnSpc>
              <a:spcBef>
                <a:spcPts val="800"/>
              </a:spcBef>
              <a:spcAft>
                <a:spcPts val="0"/>
              </a:spcAft>
              <a:buSzPts val="1100"/>
              <a:buChar char="►"/>
              <a:defRPr/>
            </a:lvl9pPr>
          </a:lstStyle>
          <a:p>
            <a:endParaRPr/>
          </a:p>
        </p:txBody>
      </p:sp>
      <p:sp>
        <p:nvSpPr>
          <p:cNvPr id="149" name="Google Shape;149;p1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0" name="Google Shape;150;p17"/>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1" name="Google Shape;151;p1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rot="5400000">
            <a:off x="4495662" y="1937249"/>
            <a:ext cx="3938700" cy="97860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4" name="Google Shape;154;p18"/>
          <p:cNvSpPr txBox="1">
            <a:spLocks noGrp="1"/>
          </p:cNvSpPr>
          <p:nvPr>
            <p:ph type="body" idx="1"/>
          </p:nvPr>
        </p:nvSpPr>
        <p:spPr>
          <a:xfrm rot="5400000">
            <a:off x="1186264" y="-220950"/>
            <a:ext cx="3938700" cy="52950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800"/>
              </a:spcBef>
              <a:spcAft>
                <a:spcPts val="0"/>
              </a:spcAft>
              <a:buSzPts val="1100"/>
              <a:buChar char="►"/>
              <a:defRPr/>
            </a:lvl1pPr>
            <a:lvl2pPr marL="914400" lvl="1" indent="-298450" algn="l">
              <a:lnSpc>
                <a:spcPct val="100000"/>
              </a:lnSpc>
              <a:spcBef>
                <a:spcPts val="800"/>
              </a:spcBef>
              <a:spcAft>
                <a:spcPts val="0"/>
              </a:spcAft>
              <a:buSzPts val="1100"/>
              <a:buChar char="►"/>
              <a:defRPr/>
            </a:lvl2pPr>
            <a:lvl3pPr marL="1371600" lvl="2" indent="-298450" algn="l">
              <a:lnSpc>
                <a:spcPct val="100000"/>
              </a:lnSpc>
              <a:spcBef>
                <a:spcPts val="800"/>
              </a:spcBef>
              <a:spcAft>
                <a:spcPts val="0"/>
              </a:spcAft>
              <a:buSzPts val="1100"/>
              <a:buChar char="►"/>
              <a:defRPr/>
            </a:lvl3pPr>
            <a:lvl4pPr marL="1828800" lvl="3" indent="-298450" algn="l">
              <a:lnSpc>
                <a:spcPct val="100000"/>
              </a:lnSpc>
              <a:spcBef>
                <a:spcPts val="800"/>
              </a:spcBef>
              <a:spcAft>
                <a:spcPts val="0"/>
              </a:spcAft>
              <a:buSzPts val="1100"/>
              <a:buChar char="►"/>
              <a:defRPr/>
            </a:lvl4pPr>
            <a:lvl5pPr marL="2286000" lvl="4" indent="-298450" algn="l">
              <a:lnSpc>
                <a:spcPct val="100000"/>
              </a:lnSpc>
              <a:spcBef>
                <a:spcPts val="800"/>
              </a:spcBef>
              <a:spcAft>
                <a:spcPts val="0"/>
              </a:spcAft>
              <a:buSzPts val="1100"/>
              <a:buChar char="►"/>
              <a:defRPr/>
            </a:lvl5pPr>
            <a:lvl6pPr marL="2743200" lvl="5" indent="-298450" algn="l">
              <a:lnSpc>
                <a:spcPct val="100000"/>
              </a:lnSpc>
              <a:spcBef>
                <a:spcPts val="800"/>
              </a:spcBef>
              <a:spcAft>
                <a:spcPts val="0"/>
              </a:spcAft>
              <a:buSzPts val="1100"/>
              <a:buChar char="►"/>
              <a:defRPr/>
            </a:lvl6pPr>
            <a:lvl7pPr marL="3200400" lvl="6" indent="-298450" algn="l">
              <a:lnSpc>
                <a:spcPct val="100000"/>
              </a:lnSpc>
              <a:spcBef>
                <a:spcPts val="800"/>
              </a:spcBef>
              <a:spcAft>
                <a:spcPts val="0"/>
              </a:spcAft>
              <a:buSzPts val="1100"/>
              <a:buChar char="►"/>
              <a:defRPr/>
            </a:lvl7pPr>
            <a:lvl8pPr marL="3657600" lvl="7" indent="-298450" algn="l">
              <a:lnSpc>
                <a:spcPct val="100000"/>
              </a:lnSpc>
              <a:spcBef>
                <a:spcPts val="800"/>
              </a:spcBef>
              <a:spcAft>
                <a:spcPts val="0"/>
              </a:spcAft>
              <a:buSzPts val="1100"/>
              <a:buChar char="►"/>
              <a:defRPr/>
            </a:lvl8pPr>
            <a:lvl9pPr marL="4114800" lvl="8" indent="-298450" algn="l">
              <a:lnSpc>
                <a:spcPct val="100000"/>
              </a:lnSpc>
              <a:spcBef>
                <a:spcPts val="800"/>
              </a:spcBef>
              <a:spcAft>
                <a:spcPts val="0"/>
              </a:spcAft>
              <a:buSzPts val="1100"/>
              <a:buChar char="►"/>
              <a:defRPr/>
            </a:lvl9pPr>
          </a:lstStyle>
          <a:p>
            <a:endParaRPr/>
          </a:p>
        </p:txBody>
      </p:sp>
      <p:sp>
        <p:nvSpPr>
          <p:cNvPr id="155" name="Google Shape;155;p1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6" name="Google Shape;156;p18"/>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7" name="Google Shape;157;p18"/>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1">
  <p:cSld name="TITLE_AND_BODY_2">
    <p:spTree>
      <p:nvGrpSpPr>
        <p:cNvPr id="1" name="Shape 39"/>
        <p:cNvGrpSpPr/>
        <p:nvPr/>
      </p:nvGrpSpPr>
      <p:grpSpPr>
        <a:xfrm>
          <a:off x="0" y="0"/>
          <a:ext cx="0" cy="0"/>
          <a:chOff x="0" y="0"/>
          <a:chExt cx="0" cy="0"/>
        </a:xfrm>
      </p:grpSpPr>
      <p:sp>
        <p:nvSpPr>
          <p:cNvPr id="40" name="Google Shape;40;p3"/>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058"/>
            </a:srgbClr>
          </a:solidFill>
          <a:ln>
            <a:noFill/>
          </a:ln>
        </p:spPr>
      </p:sp>
      <p:sp>
        <p:nvSpPr>
          <p:cNvPr id="41" name="Google Shape;41;p3"/>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2" name="Google Shape;42;p3"/>
          <p:cNvSpPr txBox="1">
            <a:spLocks noGrp="1"/>
          </p:cNvSpPr>
          <p:nvPr>
            <p:ph type="title"/>
          </p:nvPr>
        </p:nvSpPr>
        <p:spPr>
          <a:xfrm>
            <a:off x="838350" y="893500"/>
            <a:ext cx="5324100" cy="485700"/>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3"/>
          <p:cNvSpPr txBox="1">
            <a:spLocks noGrp="1"/>
          </p:cNvSpPr>
          <p:nvPr>
            <p:ph type="body" idx="1"/>
          </p:nvPr>
        </p:nvSpPr>
        <p:spPr>
          <a:xfrm>
            <a:off x="838250" y="1504950"/>
            <a:ext cx="5324100" cy="22557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800"/>
              </a:spcBef>
              <a:spcAft>
                <a:spcPts val="0"/>
              </a:spcAft>
              <a:buSzPts val="1100"/>
              <a:buChar char="►"/>
              <a:defRPr/>
            </a:lvl1pPr>
            <a:lvl2pPr marL="914400" lvl="1" indent="-292100" algn="l">
              <a:lnSpc>
                <a:spcPct val="100000"/>
              </a:lnSpc>
              <a:spcBef>
                <a:spcPts val="800"/>
              </a:spcBef>
              <a:spcAft>
                <a:spcPts val="0"/>
              </a:spcAft>
              <a:buSzPts val="1000"/>
              <a:buChar char="►"/>
              <a:defRPr/>
            </a:lvl2pPr>
            <a:lvl3pPr marL="1371600" lvl="2" indent="-279400" algn="l">
              <a:lnSpc>
                <a:spcPct val="100000"/>
              </a:lnSpc>
              <a:spcBef>
                <a:spcPts val="800"/>
              </a:spcBef>
              <a:spcAft>
                <a:spcPts val="0"/>
              </a:spcAft>
              <a:buSzPts val="800"/>
              <a:buChar char="►"/>
              <a:defRPr/>
            </a:lvl3pPr>
            <a:lvl4pPr marL="1828800" lvl="3" indent="-273050" algn="l">
              <a:lnSpc>
                <a:spcPct val="100000"/>
              </a:lnSpc>
              <a:spcBef>
                <a:spcPts val="800"/>
              </a:spcBef>
              <a:spcAft>
                <a:spcPts val="0"/>
              </a:spcAft>
              <a:buSzPts val="700"/>
              <a:buChar char="►"/>
              <a:defRPr/>
            </a:lvl4pPr>
            <a:lvl5pPr marL="2286000" lvl="4" indent="-273050" algn="l">
              <a:lnSpc>
                <a:spcPct val="100000"/>
              </a:lnSpc>
              <a:spcBef>
                <a:spcPts val="800"/>
              </a:spcBef>
              <a:spcAft>
                <a:spcPts val="0"/>
              </a:spcAft>
              <a:buSzPts val="700"/>
              <a:buChar char="►"/>
              <a:defRPr/>
            </a:lvl5pPr>
            <a:lvl6pPr marL="2743200" lvl="5" indent="-273050" algn="l">
              <a:lnSpc>
                <a:spcPct val="100000"/>
              </a:lnSpc>
              <a:spcBef>
                <a:spcPts val="800"/>
              </a:spcBef>
              <a:spcAft>
                <a:spcPts val="0"/>
              </a:spcAft>
              <a:buSzPts val="700"/>
              <a:buChar char="►"/>
              <a:defRPr/>
            </a:lvl6pPr>
            <a:lvl7pPr marL="3200400" lvl="6" indent="-273050" algn="l">
              <a:lnSpc>
                <a:spcPct val="100000"/>
              </a:lnSpc>
              <a:spcBef>
                <a:spcPts val="800"/>
              </a:spcBef>
              <a:spcAft>
                <a:spcPts val="0"/>
              </a:spcAft>
              <a:buSzPts val="700"/>
              <a:buChar char="►"/>
              <a:defRPr/>
            </a:lvl7pPr>
            <a:lvl8pPr marL="3657600" lvl="7" indent="-273050" algn="l">
              <a:lnSpc>
                <a:spcPct val="100000"/>
              </a:lnSpc>
              <a:spcBef>
                <a:spcPts val="800"/>
              </a:spcBef>
              <a:spcAft>
                <a:spcPts val="0"/>
              </a:spcAft>
              <a:buSzPts val="700"/>
              <a:buChar char="►"/>
              <a:defRPr/>
            </a:lvl8pPr>
            <a:lvl9pPr marL="4114800" lvl="8" indent="-273050" algn="l">
              <a:lnSpc>
                <a:spcPct val="100000"/>
              </a:lnSpc>
              <a:spcBef>
                <a:spcPts val="800"/>
              </a:spcBef>
              <a:spcAft>
                <a:spcPts val="0"/>
              </a:spcAft>
              <a:buSzPts val="700"/>
              <a:buChar char="►"/>
              <a:defRPr/>
            </a:lvl9pPr>
          </a:lstStyle>
          <a:p>
            <a:endParaRPr/>
          </a:p>
        </p:txBody>
      </p:sp>
      <p:sp>
        <p:nvSpPr>
          <p:cNvPr id="44" name="Google Shape;44;p3"/>
          <p:cNvSpPr txBox="1">
            <a:spLocks noGrp="1"/>
          </p:cNvSpPr>
          <p:nvPr>
            <p:ph type="sldNum" idx="12"/>
          </p:nvPr>
        </p:nvSpPr>
        <p:spPr>
          <a:xfrm>
            <a:off x="8543227" y="4749851"/>
            <a:ext cx="548700" cy="393600"/>
          </a:xfrm>
          <a:prstGeom prst="rect">
            <a:avLst/>
          </a:prstGeom>
          <a:noFill/>
          <a:ln>
            <a:noFill/>
          </a:ln>
        </p:spPr>
        <p:txBody>
          <a:bodyPr spcFirstLastPara="1" wrap="square" lIns="68575" tIns="34275" rIns="68575" bIns="34275" anchor="t"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chemeClr val="accent1"/>
              </a:buClr>
              <a:buSzPts val="2700"/>
              <a:buFont typeface="Trebuchet MS"/>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4"/>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800"/>
              </a:spcBef>
              <a:spcAft>
                <a:spcPts val="0"/>
              </a:spcAft>
              <a:buSzPts val="1100"/>
              <a:buChar char="►"/>
              <a:defRPr/>
            </a:lvl1pPr>
            <a:lvl2pPr marL="914400" lvl="1" indent="-298450" algn="l">
              <a:lnSpc>
                <a:spcPct val="100000"/>
              </a:lnSpc>
              <a:spcBef>
                <a:spcPts val="800"/>
              </a:spcBef>
              <a:spcAft>
                <a:spcPts val="0"/>
              </a:spcAft>
              <a:buSzPts val="1100"/>
              <a:buChar char="►"/>
              <a:defRPr/>
            </a:lvl2pPr>
            <a:lvl3pPr marL="1371600" lvl="2" indent="-298450" algn="l">
              <a:lnSpc>
                <a:spcPct val="100000"/>
              </a:lnSpc>
              <a:spcBef>
                <a:spcPts val="800"/>
              </a:spcBef>
              <a:spcAft>
                <a:spcPts val="0"/>
              </a:spcAft>
              <a:buSzPts val="1100"/>
              <a:buChar char="►"/>
              <a:defRPr/>
            </a:lvl3pPr>
            <a:lvl4pPr marL="1828800" lvl="3" indent="-298450" algn="l">
              <a:lnSpc>
                <a:spcPct val="100000"/>
              </a:lnSpc>
              <a:spcBef>
                <a:spcPts val="800"/>
              </a:spcBef>
              <a:spcAft>
                <a:spcPts val="0"/>
              </a:spcAft>
              <a:buSzPts val="1100"/>
              <a:buChar char="►"/>
              <a:defRPr/>
            </a:lvl4pPr>
            <a:lvl5pPr marL="2286000" lvl="4" indent="-298450" algn="l">
              <a:lnSpc>
                <a:spcPct val="100000"/>
              </a:lnSpc>
              <a:spcBef>
                <a:spcPts val="800"/>
              </a:spcBef>
              <a:spcAft>
                <a:spcPts val="0"/>
              </a:spcAft>
              <a:buSzPts val="1100"/>
              <a:buChar char="►"/>
              <a:defRPr/>
            </a:lvl5pPr>
            <a:lvl6pPr marL="2743200" lvl="5" indent="-298450" algn="l">
              <a:lnSpc>
                <a:spcPct val="100000"/>
              </a:lnSpc>
              <a:spcBef>
                <a:spcPts val="800"/>
              </a:spcBef>
              <a:spcAft>
                <a:spcPts val="0"/>
              </a:spcAft>
              <a:buSzPts val="1100"/>
              <a:buChar char="►"/>
              <a:defRPr/>
            </a:lvl6pPr>
            <a:lvl7pPr marL="3200400" lvl="6" indent="-298450" algn="l">
              <a:lnSpc>
                <a:spcPct val="100000"/>
              </a:lnSpc>
              <a:spcBef>
                <a:spcPts val="800"/>
              </a:spcBef>
              <a:spcAft>
                <a:spcPts val="0"/>
              </a:spcAft>
              <a:buSzPts val="1100"/>
              <a:buChar char="►"/>
              <a:defRPr/>
            </a:lvl7pPr>
            <a:lvl8pPr marL="3657600" lvl="7" indent="-298450" algn="l">
              <a:lnSpc>
                <a:spcPct val="100000"/>
              </a:lnSpc>
              <a:spcBef>
                <a:spcPts val="800"/>
              </a:spcBef>
              <a:spcAft>
                <a:spcPts val="0"/>
              </a:spcAft>
              <a:buSzPts val="1100"/>
              <a:buChar char="►"/>
              <a:defRPr/>
            </a:lvl8pPr>
            <a:lvl9pPr marL="4114800" lvl="8" indent="-298450" algn="l">
              <a:lnSpc>
                <a:spcPct val="100000"/>
              </a:lnSpc>
              <a:spcBef>
                <a:spcPts val="800"/>
              </a:spcBef>
              <a:spcAft>
                <a:spcPts val="0"/>
              </a:spcAft>
              <a:buSzPts val="1100"/>
              <a:buChar char="►"/>
              <a:defRPr/>
            </a:lvl9pPr>
          </a:lstStyle>
          <a:p>
            <a:endParaRPr/>
          </a:p>
        </p:txBody>
      </p:sp>
      <p:sp>
        <p:nvSpPr>
          <p:cNvPr id="48" name="Google Shape;48;p4"/>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9" name="Google Shape;49;p4"/>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0" name="Google Shape;50;p4"/>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chemeClr val="accent1"/>
              </a:buClr>
              <a:buSzPts val="2700"/>
              <a:buFont typeface="Trebuchet MS"/>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5"/>
          <p:cNvSpPr txBox="1">
            <a:spLocks noGrp="1"/>
          </p:cNvSpPr>
          <p:nvPr>
            <p:ph type="body" idx="1"/>
          </p:nvPr>
        </p:nvSpPr>
        <p:spPr>
          <a:xfrm>
            <a:off x="506809" y="1620737"/>
            <a:ext cx="3139200" cy="4323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800"/>
              </a:spcBef>
              <a:spcAft>
                <a:spcPts val="0"/>
              </a:spcAft>
              <a:buSzPts val="1400"/>
              <a:buNone/>
              <a:defRPr sz="1800" b="0"/>
            </a:lvl1pPr>
            <a:lvl2pPr marL="914400" lvl="1" indent="-228600" algn="l">
              <a:lnSpc>
                <a:spcPct val="100000"/>
              </a:lnSpc>
              <a:spcBef>
                <a:spcPts val="800"/>
              </a:spcBef>
              <a:spcAft>
                <a:spcPts val="0"/>
              </a:spcAft>
              <a:buSzPts val="1200"/>
              <a:buNone/>
              <a:defRPr sz="1500" b="1"/>
            </a:lvl2pPr>
            <a:lvl3pPr marL="1371600" lvl="2" indent="-228600" algn="l">
              <a:lnSpc>
                <a:spcPct val="100000"/>
              </a:lnSpc>
              <a:spcBef>
                <a:spcPts val="800"/>
              </a:spcBef>
              <a:spcAft>
                <a:spcPts val="0"/>
              </a:spcAft>
              <a:buSzPts val="1100"/>
              <a:buNone/>
              <a:defRPr sz="1400" b="1"/>
            </a:lvl3pPr>
            <a:lvl4pPr marL="1828800" lvl="3" indent="-228600" algn="l">
              <a:lnSpc>
                <a:spcPct val="100000"/>
              </a:lnSpc>
              <a:spcBef>
                <a:spcPts val="800"/>
              </a:spcBef>
              <a:spcAft>
                <a:spcPts val="0"/>
              </a:spcAft>
              <a:buSzPts val="1000"/>
              <a:buNone/>
              <a:defRPr sz="1200" b="1"/>
            </a:lvl4pPr>
            <a:lvl5pPr marL="2286000" lvl="4" indent="-228600" algn="l">
              <a:lnSpc>
                <a:spcPct val="100000"/>
              </a:lnSpc>
              <a:spcBef>
                <a:spcPts val="800"/>
              </a:spcBef>
              <a:spcAft>
                <a:spcPts val="0"/>
              </a:spcAft>
              <a:buSzPts val="1000"/>
              <a:buNone/>
              <a:defRPr sz="1200" b="1"/>
            </a:lvl5pPr>
            <a:lvl6pPr marL="2743200" lvl="5" indent="-228600" algn="l">
              <a:lnSpc>
                <a:spcPct val="100000"/>
              </a:lnSpc>
              <a:spcBef>
                <a:spcPts val="800"/>
              </a:spcBef>
              <a:spcAft>
                <a:spcPts val="0"/>
              </a:spcAft>
              <a:buSzPts val="1000"/>
              <a:buNone/>
              <a:defRPr sz="1200" b="1"/>
            </a:lvl6pPr>
            <a:lvl7pPr marL="3200400" lvl="6" indent="-228600" algn="l">
              <a:lnSpc>
                <a:spcPct val="100000"/>
              </a:lnSpc>
              <a:spcBef>
                <a:spcPts val="800"/>
              </a:spcBef>
              <a:spcAft>
                <a:spcPts val="0"/>
              </a:spcAft>
              <a:buSzPts val="1000"/>
              <a:buNone/>
              <a:defRPr sz="1200" b="1"/>
            </a:lvl7pPr>
            <a:lvl8pPr marL="3657600" lvl="7" indent="-228600" algn="l">
              <a:lnSpc>
                <a:spcPct val="100000"/>
              </a:lnSpc>
              <a:spcBef>
                <a:spcPts val="800"/>
              </a:spcBef>
              <a:spcAft>
                <a:spcPts val="0"/>
              </a:spcAft>
              <a:buSzPts val="1000"/>
              <a:buNone/>
              <a:defRPr sz="1200" b="1"/>
            </a:lvl8pPr>
            <a:lvl9pPr marL="4114800" lvl="8" indent="-228600" algn="l">
              <a:lnSpc>
                <a:spcPct val="100000"/>
              </a:lnSpc>
              <a:spcBef>
                <a:spcPts val="800"/>
              </a:spcBef>
              <a:spcAft>
                <a:spcPts val="0"/>
              </a:spcAft>
              <a:buSzPts val="1000"/>
              <a:buNone/>
              <a:defRPr sz="1200" b="1"/>
            </a:lvl9pPr>
          </a:lstStyle>
          <a:p>
            <a:endParaRPr/>
          </a:p>
        </p:txBody>
      </p:sp>
      <p:sp>
        <p:nvSpPr>
          <p:cNvPr id="54" name="Google Shape;54;p5"/>
          <p:cNvSpPr txBox="1">
            <a:spLocks noGrp="1"/>
          </p:cNvSpPr>
          <p:nvPr>
            <p:ph type="body" idx="2"/>
          </p:nvPr>
        </p:nvSpPr>
        <p:spPr>
          <a:xfrm>
            <a:off x="506809" y="2052934"/>
            <a:ext cx="3139200" cy="24783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800"/>
              </a:spcBef>
              <a:spcAft>
                <a:spcPts val="0"/>
              </a:spcAft>
              <a:buSzPts val="1100"/>
              <a:buChar char="►"/>
              <a:defRPr/>
            </a:lvl1pPr>
            <a:lvl2pPr marL="914400" lvl="1" indent="-298450" algn="l">
              <a:lnSpc>
                <a:spcPct val="100000"/>
              </a:lnSpc>
              <a:spcBef>
                <a:spcPts val="800"/>
              </a:spcBef>
              <a:spcAft>
                <a:spcPts val="0"/>
              </a:spcAft>
              <a:buSzPts val="1100"/>
              <a:buChar char="►"/>
              <a:defRPr/>
            </a:lvl2pPr>
            <a:lvl3pPr marL="1371600" lvl="2" indent="-298450" algn="l">
              <a:lnSpc>
                <a:spcPct val="100000"/>
              </a:lnSpc>
              <a:spcBef>
                <a:spcPts val="800"/>
              </a:spcBef>
              <a:spcAft>
                <a:spcPts val="0"/>
              </a:spcAft>
              <a:buSzPts val="1100"/>
              <a:buChar char="►"/>
              <a:defRPr/>
            </a:lvl3pPr>
            <a:lvl4pPr marL="1828800" lvl="3" indent="-298450" algn="l">
              <a:lnSpc>
                <a:spcPct val="100000"/>
              </a:lnSpc>
              <a:spcBef>
                <a:spcPts val="800"/>
              </a:spcBef>
              <a:spcAft>
                <a:spcPts val="0"/>
              </a:spcAft>
              <a:buSzPts val="1100"/>
              <a:buChar char="►"/>
              <a:defRPr/>
            </a:lvl4pPr>
            <a:lvl5pPr marL="2286000" lvl="4" indent="-298450" algn="l">
              <a:lnSpc>
                <a:spcPct val="100000"/>
              </a:lnSpc>
              <a:spcBef>
                <a:spcPts val="800"/>
              </a:spcBef>
              <a:spcAft>
                <a:spcPts val="0"/>
              </a:spcAft>
              <a:buSzPts val="1100"/>
              <a:buChar char="►"/>
              <a:defRPr/>
            </a:lvl5pPr>
            <a:lvl6pPr marL="2743200" lvl="5" indent="-298450" algn="l">
              <a:lnSpc>
                <a:spcPct val="100000"/>
              </a:lnSpc>
              <a:spcBef>
                <a:spcPts val="800"/>
              </a:spcBef>
              <a:spcAft>
                <a:spcPts val="0"/>
              </a:spcAft>
              <a:buSzPts val="1100"/>
              <a:buChar char="►"/>
              <a:defRPr/>
            </a:lvl6pPr>
            <a:lvl7pPr marL="3200400" lvl="6" indent="-298450" algn="l">
              <a:lnSpc>
                <a:spcPct val="100000"/>
              </a:lnSpc>
              <a:spcBef>
                <a:spcPts val="800"/>
              </a:spcBef>
              <a:spcAft>
                <a:spcPts val="0"/>
              </a:spcAft>
              <a:buSzPts val="1100"/>
              <a:buChar char="►"/>
              <a:defRPr/>
            </a:lvl7pPr>
            <a:lvl8pPr marL="3657600" lvl="7" indent="-298450" algn="l">
              <a:lnSpc>
                <a:spcPct val="100000"/>
              </a:lnSpc>
              <a:spcBef>
                <a:spcPts val="800"/>
              </a:spcBef>
              <a:spcAft>
                <a:spcPts val="0"/>
              </a:spcAft>
              <a:buSzPts val="1100"/>
              <a:buChar char="►"/>
              <a:defRPr/>
            </a:lvl8pPr>
            <a:lvl9pPr marL="4114800" lvl="8" indent="-298450" algn="l">
              <a:lnSpc>
                <a:spcPct val="100000"/>
              </a:lnSpc>
              <a:spcBef>
                <a:spcPts val="800"/>
              </a:spcBef>
              <a:spcAft>
                <a:spcPts val="0"/>
              </a:spcAft>
              <a:buSzPts val="1100"/>
              <a:buChar char="►"/>
              <a:defRPr/>
            </a:lvl9pPr>
          </a:lstStyle>
          <a:p>
            <a:endParaRPr/>
          </a:p>
        </p:txBody>
      </p:sp>
      <p:sp>
        <p:nvSpPr>
          <p:cNvPr id="55" name="Google Shape;55;p5"/>
          <p:cNvSpPr txBox="1">
            <a:spLocks noGrp="1"/>
          </p:cNvSpPr>
          <p:nvPr>
            <p:ph type="body" idx="3"/>
          </p:nvPr>
        </p:nvSpPr>
        <p:spPr>
          <a:xfrm>
            <a:off x="3816287" y="1620737"/>
            <a:ext cx="3139200" cy="4323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800"/>
              </a:spcBef>
              <a:spcAft>
                <a:spcPts val="0"/>
              </a:spcAft>
              <a:buSzPts val="1400"/>
              <a:buNone/>
              <a:defRPr sz="1800" b="0"/>
            </a:lvl1pPr>
            <a:lvl2pPr marL="914400" lvl="1" indent="-228600" algn="l">
              <a:lnSpc>
                <a:spcPct val="100000"/>
              </a:lnSpc>
              <a:spcBef>
                <a:spcPts val="800"/>
              </a:spcBef>
              <a:spcAft>
                <a:spcPts val="0"/>
              </a:spcAft>
              <a:buSzPts val="1200"/>
              <a:buNone/>
              <a:defRPr sz="1500" b="1"/>
            </a:lvl2pPr>
            <a:lvl3pPr marL="1371600" lvl="2" indent="-228600" algn="l">
              <a:lnSpc>
                <a:spcPct val="100000"/>
              </a:lnSpc>
              <a:spcBef>
                <a:spcPts val="800"/>
              </a:spcBef>
              <a:spcAft>
                <a:spcPts val="0"/>
              </a:spcAft>
              <a:buSzPts val="1100"/>
              <a:buNone/>
              <a:defRPr sz="1400" b="1"/>
            </a:lvl3pPr>
            <a:lvl4pPr marL="1828800" lvl="3" indent="-228600" algn="l">
              <a:lnSpc>
                <a:spcPct val="100000"/>
              </a:lnSpc>
              <a:spcBef>
                <a:spcPts val="800"/>
              </a:spcBef>
              <a:spcAft>
                <a:spcPts val="0"/>
              </a:spcAft>
              <a:buSzPts val="1000"/>
              <a:buNone/>
              <a:defRPr sz="1200" b="1"/>
            </a:lvl4pPr>
            <a:lvl5pPr marL="2286000" lvl="4" indent="-228600" algn="l">
              <a:lnSpc>
                <a:spcPct val="100000"/>
              </a:lnSpc>
              <a:spcBef>
                <a:spcPts val="800"/>
              </a:spcBef>
              <a:spcAft>
                <a:spcPts val="0"/>
              </a:spcAft>
              <a:buSzPts val="1000"/>
              <a:buNone/>
              <a:defRPr sz="1200" b="1"/>
            </a:lvl5pPr>
            <a:lvl6pPr marL="2743200" lvl="5" indent="-228600" algn="l">
              <a:lnSpc>
                <a:spcPct val="100000"/>
              </a:lnSpc>
              <a:spcBef>
                <a:spcPts val="800"/>
              </a:spcBef>
              <a:spcAft>
                <a:spcPts val="0"/>
              </a:spcAft>
              <a:buSzPts val="1000"/>
              <a:buNone/>
              <a:defRPr sz="1200" b="1"/>
            </a:lvl6pPr>
            <a:lvl7pPr marL="3200400" lvl="6" indent="-228600" algn="l">
              <a:lnSpc>
                <a:spcPct val="100000"/>
              </a:lnSpc>
              <a:spcBef>
                <a:spcPts val="800"/>
              </a:spcBef>
              <a:spcAft>
                <a:spcPts val="0"/>
              </a:spcAft>
              <a:buSzPts val="1000"/>
              <a:buNone/>
              <a:defRPr sz="1200" b="1"/>
            </a:lvl7pPr>
            <a:lvl8pPr marL="3657600" lvl="7" indent="-228600" algn="l">
              <a:lnSpc>
                <a:spcPct val="100000"/>
              </a:lnSpc>
              <a:spcBef>
                <a:spcPts val="800"/>
              </a:spcBef>
              <a:spcAft>
                <a:spcPts val="0"/>
              </a:spcAft>
              <a:buSzPts val="1000"/>
              <a:buNone/>
              <a:defRPr sz="1200" b="1"/>
            </a:lvl8pPr>
            <a:lvl9pPr marL="4114800" lvl="8" indent="-228600" algn="l">
              <a:lnSpc>
                <a:spcPct val="100000"/>
              </a:lnSpc>
              <a:spcBef>
                <a:spcPts val="800"/>
              </a:spcBef>
              <a:spcAft>
                <a:spcPts val="0"/>
              </a:spcAft>
              <a:buSzPts val="1000"/>
              <a:buNone/>
              <a:defRPr sz="1200" b="1"/>
            </a:lvl9pPr>
          </a:lstStyle>
          <a:p>
            <a:endParaRPr/>
          </a:p>
        </p:txBody>
      </p:sp>
      <p:sp>
        <p:nvSpPr>
          <p:cNvPr id="56" name="Google Shape;56;p5"/>
          <p:cNvSpPr txBox="1">
            <a:spLocks noGrp="1"/>
          </p:cNvSpPr>
          <p:nvPr>
            <p:ph type="body" idx="4"/>
          </p:nvPr>
        </p:nvSpPr>
        <p:spPr>
          <a:xfrm>
            <a:off x="3816288" y="2052934"/>
            <a:ext cx="3139200" cy="24783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800"/>
              </a:spcBef>
              <a:spcAft>
                <a:spcPts val="0"/>
              </a:spcAft>
              <a:buSzPts val="1100"/>
              <a:buChar char="►"/>
              <a:defRPr/>
            </a:lvl1pPr>
            <a:lvl2pPr marL="914400" lvl="1" indent="-298450" algn="l">
              <a:lnSpc>
                <a:spcPct val="100000"/>
              </a:lnSpc>
              <a:spcBef>
                <a:spcPts val="800"/>
              </a:spcBef>
              <a:spcAft>
                <a:spcPts val="0"/>
              </a:spcAft>
              <a:buSzPts val="1100"/>
              <a:buChar char="►"/>
              <a:defRPr/>
            </a:lvl2pPr>
            <a:lvl3pPr marL="1371600" lvl="2" indent="-298450" algn="l">
              <a:lnSpc>
                <a:spcPct val="100000"/>
              </a:lnSpc>
              <a:spcBef>
                <a:spcPts val="800"/>
              </a:spcBef>
              <a:spcAft>
                <a:spcPts val="0"/>
              </a:spcAft>
              <a:buSzPts val="1100"/>
              <a:buChar char="►"/>
              <a:defRPr/>
            </a:lvl3pPr>
            <a:lvl4pPr marL="1828800" lvl="3" indent="-298450" algn="l">
              <a:lnSpc>
                <a:spcPct val="100000"/>
              </a:lnSpc>
              <a:spcBef>
                <a:spcPts val="800"/>
              </a:spcBef>
              <a:spcAft>
                <a:spcPts val="0"/>
              </a:spcAft>
              <a:buSzPts val="1100"/>
              <a:buChar char="►"/>
              <a:defRPr/>
            </a:lvl4pPr>
            <a:lvl5pPr marL="2286000" lvl="4" indent="-298450" algn="l">
              <a:lnSpc>
                <a:spcPct val="100000"/>
              </a:lnSpc>
              <a:spcBef>
                <a:spcPts val="800"/>
              </a:spcBef>
              <a:spcAft>
                <a:spcPts val="0"/>
              </a:spcAft>
              <a:buSzPts val="1100"/>
              <a:buChar char="►"/>
              <a:defRPr/>
            </a:lvl5pPr>
            <a:lvl6pPr marL="2743200" lvl="5" indent="-298450" algn="l">
              <a:lnSpc>
                <a:spcPct val="100000"/>
              </a:lnSpc>
              <a:spcBef>
                <a:spcPts val="800"/>
              </a:spcBef>
              <a:spcAft>
                <a:spcPts val="0"/>
              </a:spcAft>
              <a:buSzPts val="1100"/>
              <a:buChar char="►"/>
              <a:defRPr/>
            </a:lvl6pPr>
            <a:lvl7pPr marL="3200400" lvl="6" indent="-298450" algn="l">
              <a:lnSpc>
                <a:spcPct val="100000"/>
              </a:lnSpc>
              <a:spcBef>
                <a:spcPts val="800"/>
              </a:spcBef>
              <a:spcAft>
                <a:spcPts val="0"/>
              </a:spcAft>
              <a:buSzPts val="1100"/>
              <a:buChar char="►"/>
              <a:defRPr/>
            </a:lvl7pPr>
            <a:lvl8pPr marL="3657600" lvl="7" indent="-298450" algn="l">
              <a:lnSpc>
                <a:spcPct val="100000"/>
              </a:lnSpc>
              <a:spcBef>
                <a:spcPts val="800"/>
              </a:spcBef>
              <a:spcAft>
                <a:spcPts val="0"/>
              </a:spcAft>
              <a:buSzPts val="1100"/>
              <a:buChar char="►"/>
              <a:defRPr/>
            </a:lvl8pPr>
            <a:lvl9pPr marL="4114800" lvl="8" indent="-298450" algn="l">
              <a:lnSpc>
                <a:spcPct val="100000"/>
              </a:lnSpc>
              <a:spcBef>
                <a:spcPts val="800"/>
              </a:spcBef>
              <a:spcAft>
                <a:spcPts val="0"/>
              </a:spcAft>
              <a:buSzPts val="1100"/>
              <a:buChar char="►"/>
              <a:defRPr/>
            </a:lvl9pPr>
          </a:lstStyle>
          <a:p>
            <a:endParaRPr/>
          </a:p>
        </p:txBody>
      </p:sp>
      <p:sp>
        <p:nvSpPr>
          <p:cNvPr id="57" name="Google Shape;57;p5"/>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5"/>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5"/>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0"/>
        <p:cNvGrpSpPr/>
        <p:nvPr/>
      </p:nvGrpSpPr>
      <p:grpSpPr>
        <a:xfrm>
          <a:off x="0" y="0"/>
          <a:ext cx="0" cy="0"/>
          <a:chOff x="0" y="0"/>
          <a:chExt cx="0" cy="0"/>
        </a:xfrm>
      </p:grpSpPr>
      <p:grpSp>
        <p:nvGrpSpPr>
          <p:cNvPr id="61" name="Google Shape;61;p6"/>
          <p:cNvGrpSpPr/>
          <p:nvPr/>
        </p:nvGrpSpPr>
        <p:grpSpPr>
          <a:xfrm>
            <a:off x="-78" y="-6350"/>
            <a:ext cx="9144178" cy="5149935"/>
            <a:chOff x="-104" y="-8467"/>
            <a:chExt cx="12192237" cy="6866580"/>
          </a:xfrm>
        </p:grpSpPr>
        <p:cxnSp>
          <p:nvCxnSpPr>
            <p:cNvPr id="62" name="Google Shape;62;p6"/>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63" name="Google Shape;63;p6"/>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64" name="Google Shape;64;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65" name="Google Shape;65;p6"/>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6" name="Google Shape;66;p6"/>
            <p:cNvSpPr/>
            <p:nvPr/>
          </p:nvSpPr>
          <p:spPr>
            <a:xfrm>
              <a:off x="8932333" y="3048000"/>
              <a:ext cx="3259800" cy="3810000"/>
            </a:xfrm>
            <a:prstGeom prst="triangle">
              <a:avLst>
                <a:gd name="adj" fmla="val 100000"/>
              </a:avLst>
            </a:prstGeom>
            <a:solidFill>
              <a:schemeClr val="accent2">
                <a:alpha val="71372"/>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68" name="Google Shape;68;p6"/>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69" name="Google Shape;69;p6"/>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0" name="Google Shape;70;p6"/>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6"/>
            <p:cNvSpPr/>
            <p:nvPr/>
          </p:nvSpPr>
          <p:spPr>
            <a:xfrm rot="10800000">
              <a:off x="-104" y="54"/>
              <a:ext cx="842700" cy="5666100"/>
            </a:xfrm>
            <a:prstGeom prst="triangle">
              <a:avLst>
                <a:gd name="adj" fmla="val 100000"/>
              </a:avLst>
            </a:prstGeom>
            <a:solidFill>
              <a:schemeClr val="accent1">
                <a:alpha val="84705"/>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 name="Google Shape;72;p6"/>
          <p:cNvSpPr txBox="1">
            <a:spLocks noGrp="1"/>
          </p:cNvSpPr>
          <p:nvPr>
            <p:ph type="ctrTitle"/>
          </p:nvPr>
        </p:nvSpPr>
        <p:spPr>
          <a:xfrm>
            <a:off x="1130300" y="1803401"/>
            <a:ext cx="5825400" cy="1234800"/>
          </a:xfrm>
          <a:prstGeom prst="rect">
            <a:avLst/>
          </a:prstGeom>
          <a:noFill/>
          <a:ln>
            <a:noFill/>
          </a:ln>
        </p:spPr>
        <p:txBody>
          <a:bodyPr spcFirstLastPara="1" wrap="square" lIns="68575" tIns="34275" rIns="68575" bIns="34275" anchor="b" anchorCtr="0">
            <a:noAutofit/>
          </a:bodyPr>
          <a:lstStyle>
            <a:lvl1pPr lvl="0" algn="r">
              <a:lnSpc>
                <a:spcPct val="100000"/>
              </a:lnSpc>
              <a:spcBef>
                <a:spcPts val="0"/>
              </a:spcBef>
              <a:spcAft>
                <a:spcPts val="0"/>
              </a:spcAft>
              <a:buClr>
                <a:schemeClr val="accent1"/>
              </a:buClr>
              <a:buSzPts val="4100"/>
              <a:buFont typeface="Trebuchet MS"/>
              <a:buNone/>
              <a:defRPr sz="41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6"/>
          <p:cNvSpPr txBox="1">
            <a:spLocks noGrp="1"/>
          </p:cNvSpPr>
          <p:nvPr>
            <p:ph type="subTitle" idx="1"/>
          </p:nvPr>
        </p:nvSpPr>
        <p:spPr>
          <a:xfrm>
            <a:off x="1130300" y="3038125"/>
            <a:ext cx="5825400" cy="822600"/>
          </a:xfrm>
          <a:prstGeom prst="rect">
            <a:avLst/>
          </a:prstGeom>
          <a:noFill/>
          <a:ln>
            <a:noFill/>
          </a:ln>
        </p:spPr>
        <p:txBody>
          <a:bodyPr spcFirstLastPara="1" wrap="square" lIns="68575" tIns="34275" rIns="68575" bIns="34275" anchor="t" anchorCtr="0">
            <a:normAutofit/>
          </a:bodyPr>
          <a:lstStyle>
            <a:lvl1pPr lvl="0" algn="r">
              <a:lnSpc>
                <a:spcPct val="100000"/>
              </a:lnSpc>
              <a:spcBef>
                <a:spcPts val="800"/>
              </a:spcBef>
              <a:spcAft>
                <a:spcPts val="0"/>
              </a:spcAft>
              <a:buSzPts val="1100"/>
              <a:buNone/>
              <a:defRPr>
                <a:solidFill>
                  <a:srgbClr val="7F7F7F"/>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a:endParaRPr/>
          </a:p>
        </p:txBody>
      </p:sp>
      <p:sp>
        <p:nvSpPr>
          <p:cNvPr id="74" name="Google Shape;74;p6"/>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6"/>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6"/>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508001" y="2025650"/>
            <a:ext cx="6447600" cy="13701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accent1"/>
              </a:buClr>
              <a:buSzPts val="3000"/>
              <a:buFont typeface="Trebuchet MS"/>
              <a:buNone/>
              <a:defRPr sz="3000" b="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7"/>
          <p:cNvSpPr txBox="1">
            <a:spLocks noGrp="1"/>
          </p:cNvSpPr>
          <p:nvPr>
            <p:ph type="body" idx="1"/>
          </p:nvPr>
        </p:nvSpPr>
        <p:spPr>
          <a:xfrm>
            <a:off x="508001" y="3395586"/>
            <a:ext cx="6447600" cy="6453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SzPts val="1200"/>
              <a:buNone/>
              <a:defRPr sz="1500">
                <a:solidFill>
                  <a:srgbClr val="7F7F7F"/>
                </a:solidFill>
              </a:defRPr>
            </a:lvl1pPr>
            <a:lvl2pPr marL="914400" lvl="1" indent="-228600" algn="l">
              <a:lnSpc>
                <a:spcPct val="100000"/>
              </a:lnSpc>
              <a:spcBef>
                <a:spcPts val="800"/>
              </a:spcBef>
              <a:spcAft>
                <a:spcPts val="0"/>
              </a:spcAft>
              <a:buSzPts val="1100"/>
              <a:buNone/>
              <a:defRPr sz="1400">
                <a:solidFill>
                  <a:srgbClr val="888888"/>
                </a:solidFill>
              </a:defRPr>
            </a:lvl2pPr>
            <a:lvl3pPr marL="1371600" lvl="2" indent="-228600" algn="l">
              <a:lnSpc>
                <a:spcPct val="100000"/>
              </a:lnSpc>
              <a:spcBef>
                <a:spcPts val="800"/>
              </a:spcBef>
              <a:spcAft>
                <a:spcPts val="0"/>
              </a:spcAft>
              <a:buSzPts val="1000"/>
              <a:buNone/>
              <a:defRPr sz="1200">
                <a:solidFill>
                  <a:srgbClr val="888888"/>
                </a:solidFill>
              </a:defRPr>
            </a:lvl3pPr>
            <a:lvl4pPr marL="1828800" lvl="3" indent="-228600" algn="l">
              <a:lnSpc>
                <a:spcPct val="100000"/>
              </a:lnSpc>
              <a:spcBef>
                <a:spcPts val="800"/>
              </a:spcBef>
              <a:spcAft>
                <a:spcPts val="0"/>
              </a:spcAft>
              <a:buSzPts val="800"/>
              <a:buNone/>
              <a:defRPr sz="1100">
                <a:solidFill>
                  <a:srgbClr val="888888"/>
                </a:solidFill>
              </a:defRPr>
            </a:lvl4pPr>
            <a:lvl5pPr marL="2286000" lvl="4" indent="-228600" algn="l">
              <a:lnSpc>
                <a:spcPct val="100000"/>
              </a:lnSpc>
              <a:spcBef>
                <a:spcPts val="800"/>
              </a:spcBef>
              <a:spcAft>
                <a:spcPts val="0"/>
              </a:spcAft>
              <a:buSzPts val="800"/>
              <a:buNone/>
              <a:defRPr sz="1100">
                <a:solidFill>
                  <a:srgbClr val="888888"/>
                </a:solidFill>
              </a:defRPr>
            </a:lvl5pPr>
            <a:lvl6pPr marL="2743200" lvl="5" indent="-228600" algn="l">
              <a:lnSpc>
                <a:spcPct val="100000"/>
              </a:lnSpc>
              <a:spcBef>
                <a:spcPts val="800"/>
              </a:spcBef>
              <a:spcAft>
                <a:spcPts val="0"/>
              </a:spcAft>
              <a:buSzPts val="800"/>
              <a:buNone/>
              <a:defRPr sz="1100">
                <a:solidFill>
                  <a:srgbClr val="888888"/>
                </a:solidFill>
              </a:defRPr>
            </a:lvl6pPr>
            <a:lvl7pPr marL="3200400" lvl="6" indent="-228600" algn="l">
              <a:lnSpc>
                <a:spcPct val="100000"/>
              </a:lnSpc>
              <a:spcBef>
                <a:spcPts val="800"/>
              </a:spcBef>
              <a:spcAft>
                <a:spcPts val="0"/>
              </a:spcAft>
              <a:buSzPts val="800"/>
              <a:buNone/>
              <a:defRPr sz="1100">
                <a:solidFill>
                  <a:srgbClr val="888888"/>
                </a:solidFill>
              </a:defRPr>
            </a:lvl7pPr>
            <a:lvl8pPr marL="3657600" lvl="7" indent="-228600" algn="l">
              <a:lnSpc>
                <a:spcPct val="100000"/>
              </a:lnSpc>
              <a:spcBef>
                <a:spcPts val="800"/>
              </a:spcBef>
              <a:spcAft>
                <a:spcPts val="0"/>
              </a:spcAft>
              <a:buSzPts val="800"/>
              <a:buNone/>
              <a:defRPr sz="1100">
                <a:solidFill>
                  <a:srgbClr val="888888"/>
                </a:solidFill>
              </a:defRPr>
            </a:lvl8pPr>
            <a:lvl9pPr marL="4114800" lvl="8" indent="-228600" algn="l">
              <a:lnSpc>
                <a:spcPct val="100000"/>
              </a:lnSpc>
              <a:spcBef>
                <a:spcPts val="800"/>
              </a:spcBef>
              <a:spcAft>
                <a:spcPts val="0"/>
              </a:spcAft>
              <a:buSzPts val="800"/>
              <a:buNone/>
              <a:defRPr sz="1100">
                <a:solidFill>
                  <a:srgbClr val="888888"/>
                </a:solidFill>
              </a:defRPr>
            </a:lvl9pPr>
          </a:lstStyle>
          <a:p>
            <a:endParaRPr/>
          </a:p>
        </p:txBody>
      </p:sp>
      <p:sp>
        <p:nvSpPr>
          <p:cNvPr id="80" name="Google Shape;80;p7"/>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7"/>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7"/>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8"/>
          <p:cNvSpPr txBox="1">
            <a:spLocks noGrp="1"/>
          </p:cNvSpPr>
          <p:nvPr>
            <p:ph type="body" idx="1"/>
          </p:nvPr>
        </p:nvSpPr>
        <p:spPr>
          <a:xfrm>
            <a:off x="508001" y="1620442"/>
            <a:ext cx="3138000" cy="29106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800"/>
              </a:spcBef>
              <a:spcAft>
                <a:spcPts val="0"/>
              </a:spcAft>
              <a:buSzPts val="1100"/>
              <a:buChar char="►"/>
              <a:defRPr/>
            </a:lvl1pPr>
            <a:lvl2pPr marL="914400" lvl="1" indent="-298450" algn="l">
              <a:lnSpc>
                <a:spcPct val="100000"/>
              </a:lnSpc>
              <a:spcBef>
                <a:spcPts val="800"/>
              </a:spcBef>
              <a:spcAft>
                <a:spcPts val="0"/>
              </a:spcAft>
              <a:buSzPts val="1100"/>
              <a:buChar char="►"/>
              <a:defRPr/>
            </a:lvl2pPr>
            <a:lvl3pPr marL="1371600" lvl="2" indent="-298450" algn="l">
              <a:lnSpc>
                <a:spcPct val="100000"/>
              </a:lnSpc>
              <a:spcBef>
                <a:spcPts val="800"/>
              </a:spcBef>
              <a:spcAft>
                <a:spcPts val="0"/>
              </a:spcAft>
              <a:buSzPts val="1100"/>
              <a:buChar char="►"/>
              <a:defRPr/>
            </a:lvl3pPr>
            <a:lvl4pPr marL="1828800" lvl="3" indent="-298450" algn="l">
              <a:lnSpc>
                <a:spcPct val="100000"/>
              </a:lnSpc>
              <a:spcBef>
                <a:spcPts val="800"/>
              </a:spcBef>
              <a:spcAft>
                <a:spcPts val="0"/>
              </a:spcAft>
              <a:buSzPts val="1100"/>
              <a:buChar char="►"/>
              <a:defRPr/>
            </a:lvl4pPr>
            <a:lvl5pPr marL="2286000" lvl="4" indent="-298450" algn="l">
              <a:lnSpc>
                <a:spcPct val="100000"/>
              </a:lnSpc>
              <a:spcBef>
                <a:spcPts val="800"/>
              </a:spcBef>
              <a:spcAft>
                <a:spcPts val="0"/>
              </a:spcAft>
              <a:buSzPts val="1100"/>
              <a:buChar char="►"/>
              <a:defRPr/>
            </a:lvl5pPr>
            <a:lvl6pPr marL="2743200" lvl="5" indent="-298450" algn="l">
              <a:lnSpc>
                <a:spcPct val="100000"/>
              </a:lnSpc>
              <a:spcBef>
                <a:spcPts val="800"/>
              </a:spcBef>
              <a:spcAft>
                <a:spcPts val="0"/>
              </a:spcAft>
              <a:buSzPts val="1100"/>
              <a:buChar char="►"/>
              <a:defRPr/>
            </a:lvl6pPr>
            <a:lvl7pPr marL="3200400" lvl="6" indent="-298450" algn="l">
              <a:lnSpc>
                <a:spcPct val="100000"/>
              </a:lnSpc>
              <a:spcBef>
                <a:spcPts val="800"/>
              </a:spcBef>
              <a:spcAft>
                <a:spcPts val="0"/>
              </a:spcAft>
              <a:buSzPts val="1100"/>
              <a:buChar char="►"/>
              <a:defRPr/>
            </a:lvl7pPr>
            <a:lvl8pPr marL="3657600" lvl="7" indent="-298450" algn="l">
              <a:lnSpc>
                <a:spcPct val="100000"/>
              </a:lnSpc>
              <a:spcBef>
                <a:spcPts val="800"/>
              </a:spcBef>
              <a:spcAft>
                <a:spcPts val="0"/>
              </a:spcAft>
              <a:buSzPts val="1100"/>
              <a:buChar char="►"/>
              <a:defRPr/>
            </a:lvl8pPr>
            <a:lvl9pPr marL="4114800" lvl="8" indent="-298450" algn="l">
              <a:lnSpc>
                <a:spcPct val="100000"/>
              </a:lnSpc>
              <a:spcBef>
                <a:spcPts val="800"/>
              </a:spcBef>
              <a:spcAft>
                <a:spcPts val="0"/>
              </a:spcAft>
              <a:buSzPts val="1100"/>
              <a:buChar char="►"/>
              <a:defRPr/>
            </a:lvl9pPr>
          </a:lstStyle>
          <a:p>
            <a:endParaRPr/>
          </a:p>
        </p:txBody>
      </p:sp>
      <p:sp>
        <p:nvSpPr>
          <p:cNvPr id="86" name="Google Shape;86;p8"/>
          <p:cNvSpPr txBox="1">
            <a:spLocks noGrp="1"/>
          </p:cNvSpPr>
          <p:nvPr>
            <p:ph type="body" idx="2"/>
          </p:nvPr>
        </p:nvSpPr>
        <p:spPr>
          <a:xfrm>
            <a:off x="3817478" y="1620442"/>
            <a:ext cx="3138000" cy="29106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800"/>
              </a:spcBef>
              <a:spcAft>
                <a:spcPts val="0"/>
              </a:spcAft>
              <a:buSzPts val="1100"/>
              <a:buChar char="►"/>
              <a:defRPr/>
            </a:lvl1pPr>
            <a:lvl2pPr marL="914400" lvl="1" indent="-298450" algn="l">
              <a:lnSpc>
                <a:spcPct val="100000"/>
              </a:lnSpc>
              <a:spcBef>
                <a:spcPts val="800"/>
              </a:spcBef>
              <a:spcAft>
                <a:spcPts val="0"/>
              </a:spcAft>
              <a:buSzPts val="1100"/>
              <a:buChar char="►"/>
              <a:defRPr/>
            </a:lvl2pPr>
            <a:lvl3pPr marL="1371600" lvl="2" indent="-298450" algn="l">
              <a:lnSpc>
                <a:spcPct val="100000"/>
              </a:lnSpc>
              <a:spcBef>
                <a:spcPts val="800"/>
              </a:spcBef>
              <a:spcAft>
                <a:spcPts val="0"/>
              </a:spcAft>
              <a:buSzPts val="1100"/>
              <a:buChar char="►"/>
              <a:defRPr/>
            </a:lvl3pPr>
            <a:lvl4pPr marL="1828800" lvl="3" indent="-298450" algn="l">
              <a:lnSpc>
                <a:spcPct val="100000"/>
              </a:lnSpc>
              <a:spcBef>
                <a:spcPts val="800"/>
              </a:spcBef>
              <a:spcAft>
                <a:spcPts val="0"/>
              </a:spcAft>
              <a:buSzPts val="1100"/>
              <a:buChar char="►"/>
              <a:defRPr/>
            </a:lvl4pPr>
            <a:lvl5pPr marL="2286000" lvl="4" indent="-298450" algn="l">
              <a:lnSpc>
                <a:spcPct val="100000"/>
              </a:lnSpc>
              <a:spcBef>
                <a:spcPts val="800"/>
              </a:spcBef>
              <a:spcAft>
                <a:spcPts val="0"/>
              </a:spcAft>
              <a:buSzPts val="1100"/>
              <a:buChar char="►"/>
              <a:defRPr/>
            </a:lvl5pPr>
            <a:lvl6pPr marL="2743200" lvl="5" indent="-298450" algn="l">
              <a:lnSpc>
                <a:spcPct val="100000"/>
              </a:lnSpc>
              <a:spcBef>
                <a:spcPts val="800"/>
              </a:spcBef>
              <a:spcAft>
                <a:spcPts val="0"/>
              </a:spcAft>
              <a:buSzPts val="1100"/>
              <a:buChar char="►"/>
              <a:defRPr/>
            </a:lvl6pPr>
            <a:lvl7pPr marL="3200400" lvl="6" indent="-298450" algn="l">
              <a:lnSpc>
                <a:spcPct val="100000"/>
              </a:lnSpc>
              <a:spcBef>
                <a:spcPts val="800"/>
              </a:spcBef>
              <a:spcAft>
                <a:spcPts val="0"/>
              </a:spcAft>
              <a:buSzPts val="1100"/>
              <a:buChar char="►"/>
              <a:defRPr/>
            </a:lvl7pPr>
            <a:lvl8pPr marL="3657600" lvl="7" indent="-298450" algn="l">
              <a:lnSpc>
                <a:spcPct val="100000"/>
              </a:lnSpc>
              <a:spcBef>
                <a:spcPts val="800"/>
              </a:spcBef>
              <a:spcAft>
                <a:spcPts val="0"/>
              </a:spcAft>
              <a:buSzPts val="1100"/>
              <a:buChar char="►"/>
              <a:defRPr/>
            </a:lvl8pPr>
            <a:lvl9pPr marL="4114800" lvl="8" indent="-298450" algn="l">
              <a:lnSpc>
                <a:spcPct val="100000"/>
              </a:lnSpc>
              <a:spcBef>
                <a:spcPts val="800"/>
              </a:spcBef>
              <a:spcAft>
                <a:spcPts val="0"/>
              </a:spcAft>
              <a:buSzPts val="1100"/>
              <a:buChar char="►"/>
              <a:defRPr/>
            </a:lvl9pPr>
          </a:lstStyle>
          <a:p>
            <a:endParaRPr/>
          </a:p>
        </p:txBody>
      </p:sp>
      <p:sp>
        <p:nvSpPr>
          <p:cNvPr id="87" name="Google Shape;87;p8"/>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8" name="Google Shape;88;p8"/>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9" name="Google Shape;89;p8"/>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9"/>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9"/>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9"/>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9"/>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508001" y="1123953"/>
            <a:ext cx="2890800" cy="9591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accent1"/>
              </a:buClr>
              <a:buSzPts val="1500"/>
              <a:buFont typeface="Trebuchet MS"/>
              <a:buNone/>
              <a:defRPr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7" name="Google Shape;97;p10"/>
          <p:cNvSpPr txBox="1">
            <a:spLocks noGrp="1"/>
          </p:cNvSpPr>
          <p:nvPr>
            <p:ph type="body" idx="1"/>
          </p:nvPr>
        </p:nvSpPr>
        <p:spPr>
          <a:xfrm>
            <a:off x="3570346" y="386193"/>
            <a:ext cx="3385200" cy="4144800"/>
          </a:xfrm>
          <a:prstGeom prst="rect">
            <a:avLst/>
          </a:prstGeom>
          <a:noFill/>
          <a:ln>
            <a:noFill/>
          </a:ln>
        </p:spPr>
        <p:txBody>
          <a:bodyPr spcFirstLastPara="1" wrap="square" lIns="68575" tIns="34275" rIns="68575" bIns="34275" anchor="t" anchorCtr="0">
            <a:normAutofit/>
          </a:bodyPr>
          <a:lstStyle>
            <a:lvl1pPr marL="457200" lvl="0" indent="-298450" algn="l">
              <a:lnSpc>
                <a:spcPct val="100000"/>
              </a:lnSpc>
              <a:spcBef>
                <a:spcPts val="800"/>
              </a:spcBef>
              <a:spcAft>
                <a:spcPts val="0"/>
              </a:spcAft>
              <a:buSzPts val="1100"/>
              <a:buChar char="►"/>
              <a:defRPr/>
            </a:lvl1pPr>
            <a:lvl2pPr marL="914400" lvl="1" indent="-298450" algn="l">
              <a:lnSpc>
                <a:spcPct val="100000"/>
              </a:lnSpc>
              <a:spcBef>
                <a:spcPts val="800"/>
              </a:spcBef>
              <a:spcAft>
                <a:spcPts val="0"/>
              </a:spcAft>
              <a:buSzPts val="1100"/>
              <a:buChar char="►"/>
              <a:defRPr/>
            </a:lvl2pPr>
            <a:lvl3pPr marL="1371600" lvl="2" indent="-298450" algn="l">
              <a:lnSpc>
                <a:spcPct val="100000"/>
              </a:lnSpc>
              <a:spcBef>
                <a:spcPts val="800"/>
              </a:spcBef>
              <a:spcAft>
                <a:spcPts val="0"/>
              </a:spcAft>
              <a:buSzPts val="1100"/>
              <a:buChar char="►"/>
              <a:defRPr/>
            </a:lvl3pPr>
            <a:lvl4pPr marL="1828800" lvl="3" indent="-298450" algn="l">
              <a:lnSpc>
                <a:spcPct val="100000"/>
              </a:lnSpc>
              <a:spcBef>
                <a:spcPts val="800"/>
              </a:spcBef>
              <a:spcAft>
                <a:spcPts val="0"/>
              </a:spcAft>
              <a:buSzPts val="1100"/>
              <a:buChar char="►"/>
              <a:defRPr/>
            </a:lvl4pPr>
            <a:lvl5pPr marL="2286000" lvl="4" indent="-298450" algn="l">
              <a:lnSpc>
                <a:spcPct val="100000"/>
              </a:lnSpc>
              <a:spcBef>
                <a:spcPts val="800"/>
              </a:spcBef>
              <a:spcAft>
                <a:spcPts val="0"/>
              </a:spcAft>
              <a:buSzPts val="1100"/>
              <a:buChar char="►"/>
              <a:defRPr/>
            </a:lvl5pPr>
            <a:lvl6pPr marL="2743200" lvl="5" indent="-298450" algn="l">
              <a:lnSpc>
                <a:spcPct val="100000"/>
              </a:lnSpc>
              <a:spcBef>
                <a:spcPts val="800"/>
              </a:spcBef>
              <a:spcAft>
                <a:spcPts val="0"/>
              </a:spcAft>
              <a:buSzPts val="1100"/>
              <a:buChar char="►"/>
              <a:defRPr/>
            </a:lvl6pPr>
            <a:lvl7pPr marL="3200400" lvl="6" indent="-298450" algn="l">
              <a:lnSpc>
                <a:spcPct val="100000"/>
              </a:lnSpc>
              <a:spcBef>
                <a:spcPts val="800"/>
              </a:spcBef>
              <a:spcAft>
                <a:spcPts val="0"/>
              </a:spcAft>
              <a:buSzPts val="1100"/>
              <a:buChar char="►"/>
              <a:defRPr/>
            </a:lvl7pPr>
            <a:lvl8pPr marL="3657600" lvl="7" indent="-298450" algn="l">
              <a:lnSpc>
                <a:spcPct val="100000"/>
              </a:lnSpc>
              <a:spcBef>
                <a:spcPts val="800"/>
              </a:spcBef>
              <a:spcAft>
                <a:spcPts val="0"/>
              </a:spcAft>
              <a:buSzPts val="1100"/>
              <a:buChar char="►"/>
              <a:defRPr/>
            </a:lvl8pPr>
            <a:lvl9pPr marL="4114800" lvl="8" indent="-298450" algn="l">
              <a:lnSpc>
                <a:spcPct val="100000"/>
              </a:lnSpc>
              <a:spcBef>
                <a:spcPts val="800"/>
              </a:spcBef>
              <a:spcAft>
                <a:spcPts val="0"/>
              </a:spcAft>
              <a:buSzPts val="1100"/>
              <a:buChar char="►"/>
              <a:defRPr/>
            </a:lvl9pPr>
          </a:lstStyle>
          <a:p>
            <a:endParaRPr/>
          </a:p>
        </p:txBody>
      </p:sp>
      <p:sp>
        <p:nvSpPr>
          <p:cNvPr id="98" name="Google Shape;98;p10"/>
          <p:cNvSpPr txBox="1">
            <a:spLocks noGrp="1"/>
          </p:cNvSpPr>
          <p:nvPr>
            <p:ph type="body" idx="2"/>
          </p:nvPr>
        </p:nvSpPr>
        <p:spPr>
          <a:xfrm>
            <a:off x="508001" y="2082802"/>
            <a:ext cx="2890800" cy="19383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SzPts val="800"/>
              <a:buNone/>
              <a:defRPr sz="1100"/>
            </a:lvl1pPr>
            <a:lvl2pPr marL="914400" lvl="1" indent="-228600" algn="l">
              <a:lnSpc>
                <a:spcPct val="100000"/>
              </a:lnSpc>
              <a:spcBef>
                <a:spcPts val="800"/>
              </a:spcBef>
              <a:spcAft>
                <a:spcPts val="0"/>
              </a:spcAft>
              <a:buSzPts val="800"/>
              <a:buNone/>
              <a:defRPr sz="1100"/>
            </a:lvl2pPr>
            <a:lvl3pPr marL="1371600" lvl="2" indent="-228600" algn="l">
              <a:lnSpc>
                <a:spcPct val="100000"/>
              </a:lnSpc>
              <a:spcBef>
                <a:spcPts val="800"/>
              </a:spcBef>
              <a:spcAft>
                <a:spcPts val="0"/>
              </a:spcAft>
              <a:buSzPts val="700"/>
              <a:buNone/>
              <a:defRPr sz="900"/>
            </a:lvl3pPr>
            <a:lvl4pPr marL="1828800" lvl="3" indent="-228600" algn="l">
              <a:lnSpc>
                <a:spcPct val="100000"/>
              </a:lnSpc>
              <a:spcBef>
                <a:spcPts val="800"/>
              </a:spcBef>
              <a:spcAft>
                <a:spcPts val="0"/>
              </a:spcAft>
              <a:buSzPts val="600"/>
              <a:buNone/>
              <a:defRPr sz="800"/>
            </a:lvl4pPr>
            <a:lvl5pPr marL="2286000" lvl="4" indent="-228600" algn="l">
              <a:lnSpc>
                <a:spcPct val="100000"/>
              </a:lnSpc>
              <a:spcBef>
                <a:spcPts val="800"/>
              </a:spcBef>
              <a:spcAft>
                <a:spcPts val="0"/>
              </a:spcAft>
              <a:buSzPts val="600"/>
              <a:buNone/>
              <a:defRPr sz="800"/>
            </a:lvl5pPr>
            <a:lvl6pPr marL="2743200" lvl="5" indent="-228600" algn="l">
              <a:lnSpc>
                <a:spcPct val="100000"/>
              </a:lnSpc>
              <a:spcBef>
                <a:spcPts val="800"/>
              </a:spcBef>
              <a:spcAft>
                <a:spcPts val="0"/>
              </a:spcAft>
              <a:buSzPts val="600"/>
              <a:buNone/>
              <a:defRPr sz="800"/>
            </a:lvl6pPr>
            <a:lvl7pPr marL="3200400" lvl="6" indent="-228600" algn="l">
              <a:lnSpc>
                <a:spcPct val="100000"/>
              </a:lnSpc>
              <a:spcBef>
                <a:spcPts val="800"/>
              </a:spcBef>
              <a:spcAft>
                <a:spcPts val="0"/>
              </a:spcAft>
              <a:buSzPts val="600"/>
              <a:buNone/>
              <a:defRPr sz="800"/>
            </a:lvl7pPr>
            <a:lvl8pPr marL="3657600" lvl="7" indent="-228600" algn="l">
              <a:lnSpc>
                <a:spcPct val="100000"/>
              </a:lnSpc>
              <a:spcBef>
                <a:spcPts val="800"/>
              </a:spcBef>
              <a:spcAft>
                <a:spcPts val="0"/>
              </a:spcAft>
              <a:buSzPts val="600"/>
              <a:buNone/>
              <a:defRPr sz="800"/>
            </a:lvl8pPr>
            <a:lvl9pPr marL="4114800" lvl="8" indent="-228600" algn="l">
              <a:lnSpc>
                <a:spcPct val="100000"/>
              </a:lnSpc>
              <a:spcBef>
                <a:spcPts val="800"/>
              </a:spcBef>
              <a:spcAft>
                <a:spcPts val="0"/>
              </a:spcAft>
              <a:buSzPts val="600"/>
              <a:buNone/>
              <a:defRPr sz="800"/>
            </a:lvl9pPr>
          </a:lstStyle>
          <a:p>
            <a:endParaRPr/>
          </a:p>
        </p:txBody>
      </p:sp>
      <p:sp>
        <p:nvSpPr>
          <p:cNvPr id="99" name="Google Shape;99;p10"/>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0" name="Google Shape;100;p10"/>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1" name="Google Shape;101;p10"/>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1"/>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name="adj" fmla="val 100000"/>
              </a:avLst>
            </a:prstGeom>
            <a:solidFill>
              <a:schemeClr val="accent2">
                <a:alpha val="71372"/>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3" name="Google Shape;13;p1"/>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4" name="Google Shape;14;p1"/>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0" y="4013200"/>
              <a:ext cx="448800" cy="2844900"/>
            </a:xfrm>
            <a:prstGeom prst="triangle">
              <a:avLst>
                <a:gd name="adj" fmla="val 0"/>
              </a:avLst>
            </a:prstGeom>
            <a:solidFill>
              <a:schemeClr val="accent1">
                <a:alpha val="84705"/>
              </a:scheme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lvl1pPr marR="0" lvl="0" algn="l" rtl="0">
              <a:lnSpc>
                <a:spcPct val="100000"/>
              </a:lnSpc>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2"/>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normAutofit/>
          </a:bodyPr>
          <a:lstStyle>
            <a:lvl1pPr marL="457200" marR="0" lvl="0" indent="-298450" algn="l" rtl="0">
              <a:lnSpc>
                <a:spcPct val="100000"/>
              </a:lnSpc>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lnSpc>
                <a:spcPct val="100000"/>
              </a:lnSpc>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lnSpc>
                <a:spcPct val="100000"/>
              </a:lnSpc>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lnSpc>
                <a:spcPct val="100000"/>
              </a:lnSpc>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0"/>
              </a:spcBef>
              <a:spcAft>
                <a:spcPts val="0"/>
              </a:spcAft>
              <a:buClr>
                <a:srgbClr val="000000"/>
              </a:buClr>
              <a:buSzPts val="1100"/>
              <a:buFont typeface="Arial"/>
              <a:buNone/>
              <a:defRPr sz="7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7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700"/>
              <a:buFont typeface="Arial"/>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016/j.eswa.2019.11297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konect.cc/networks/petster-hamst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networkrepository.com/ca-AstroPh.php" TargetMode="External"/><Relationship Id="rId4" Type="http://schemas.openxmlformats.org/officeDocument/2006/relationships/hyperlink" Target="http://konect.cc/networks/arenas-pg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ctrTitle"/>
          </p:nvPr>
        </p:nvSpPr>
        <p:spPr>
          <a:xfrm>
            <a:off x="107486" y="1216233"/>
            <a:ext cx="7688100" cy="1939500"/>
          </a:xfrm>
          <a:prstGeom prst="rect">
            <a:avLst/>
          </a:prstGeom>
          <a:noFill/>
          <a:ln>
            <a:noFill/>
          </a:ln>
        </p:spPr>
        <p:txBody>
          <a:bodyPr spcFirstLastPara="1" wrap="square" lIns="68575" tIns="34275" rIns="68575" bIns="34275" anchor="b" anchorCtr="0">
            <a:noAutofit/>
          </a:bodyPr>
          <a:lstStyle/>
          <a:p>
            <a:pPr marL="0" lvl="0" indent="0" algn="r" rtl="0">
              <a:lnSpc>
                <a:spcPct val="100000"/>
              </a:lnSpc>
              <a:spcBef>
                <a:spcPts val="0"/>
              </a:spcBef>
              <a:spcAft>
                <a:spcPts val="0"/>
              </a:spcAft>
              <a:buSzPts val="4100"/>
              <a:buNone/>
            </a:pPr>
            <a:r>
              <a:rPr lang="en"/>
              <a:t>Identification of influential users in social network using optimization algorithms</a:t>
            </a:r>
            <a:endParaRPr/>
          </a:p>
        </p:txBody>
      </p:sp>
      <p:sp>
        <p:nvSpPr>
          <p:cNvPr id="163" name="Google Shape;163;p19"/>
          <p:cNvSpPr txBox="1">
            <a:spLocks noGrp="1"/>
          </p:cNvSpPr>
          <p:nvPr>
            <p:ph type="subTitle" idx="1"/>
          </p:nvPr>
        </p:nvSpPr>
        <p:spPr>
          <a:xfrm>
            <a:off x="727952" y="318525"/>
            <a:ext cx="7688100" cy="541200"/>
          </a:xfrm>
          <a:prstGeom prst="rect">
            <a:avLst/>
          </a:prstGeom>
          <a:noFill/>
          <a:ln>
            <a:noFill/>
          </a:ln>
        </p:spPr>
        <p:txBody>
          <a:bodyPr spcFirstLastPara="1" wrap="square" lIns="68575" tIns="34275" rIns="68575" bIns="34275" anchor="t" anchorCtr="0">
            <a:noAutofit/>
          </a:bodyPr>
          <a:lstStyle/>
          <a:p>
            <a:pPr marL="0" lvl="0" indent="0" algn="ctr" rtl="0">
              <a:lnSpc>
                <a:spcPct val="80000"/>
              </a:lnSpc>
              <a:spcBef>
                <a:spcPts val="800"/>
              </a:spcBef>
              <a:spcAft>
                <a:spcPts val="0"/>
              </a:spcAft>
              <a:buClr>
                <a:srgbClr val="000000"/>
              </a:buClr>
              <a:buSzPts val="1100"/>
              <a:buFont typeface="Arial"/>
              <a:buNone/>
            </a:pPr>
            <a:r>
              <a:rPr lang="en" sz="2250" b="1">
                <a:solidFill>
                  <a:srgbClr val="888888"/>
                </a:solidFill>
                <a:latin typeface="Calibri"/>
                <a:ea typeface="Calibri"/>
                <a:cs typeface="Calibri"/>
                <a:sym typeface="Calibri"/>
              </a:rPr>
              <a:t>IT752 WSC - Mini-project End Sem Evaluation [Jan-Apr 2023]</a:t>
            </a:r>
            <a:endParaRPr sz="2250" b="1">
              <a:solidFill>
                <a:srgbClr val="888888"/>
              </a:solidFill>
              <a:latin typeface="Calibri"/>
              <a:ea typeface="Calibri"/>
              <a:cs typeface="Calibri"/>
              <a:sym typeface="Calibri"/>
            </a:endParaRPr>
          </a:p>
          <a:p>
            <a:pPr marL="0" lvl="0" indent="0" algn="r" rtl="0">
              <a:lnSpc>
                <a:spcPct val="80000"/>
              </a:lnSpc>
              <a:spcBef>
                <a:spcPts val="800"/>
              </a:spcBef>
              <a:spcAft>
                <a:spcPts val="0"/>
              </a:spcAft>
              <a:buSzPts val="688"/>
              <a:buNone/>
            </a:pPr>
            <a:endParaRPr sz="1500" b="1"/>
          </a:p>
        </p:txBody>
      </p:sp>
      <p:sp>
        <p:nvSpPr>
          <p:cNvPr id="164" name="Google Shape;164;p19"/>
          <p:cNvSpPr txBox="1"/>
          <p:nvPr/>
        </p:nvSpPr>
        <p:spPr>
          <a:xfrm>
            <a:off x="5504025" y="3662524"/>
            <a:ext cx="3473100" cy="1154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rgbClr val="3F3F3F"/>
                </a:solidFill>
                <a:latin typeface="Lato"/>
                <a:ea typeface="Lato"/>
                <a:cs typeface="Lato"/>
                <a:sym typeface="Lato"/>
              </a:rPr>
              <a:t>Presented By:</a:t>
            </a:r>
            <a:endParaRPr sz="2100" b="0" i="0" u="none" strike="noStrike" cap="none">
              <a:solidFill>
                <a:srgbClr val="3F3F3F"/>
              </a:solidFill>
              <a:latin typeface="Lato"/>
              <a:ea typeface="Lato"/>
              <a:cs typeface="Lato"/>
              <a:sym typeface="Lato"/>
            </a:endParaRPr>
          </a:p>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rgbClr val="3F3F3F"/>
                </a:solidFill>
                <a:latin typeface="Lato"/>
                <a:ea typeface="Lato"/>
                <a:cs typeface="Lato"/>
                <a:sym typeface="Lato"/>
              </a:rPr>
              <a:t>Amrit Mohapatra 222IT004</a:t>
            </a:r>
            <a:endParaRPr sz="2100" b="0" i="0" u="none" strike="noStrike" cap="none">
              <a:solidFill>
                <a:srgbClr val="3F3F3F"/>
              </a:solidFill>
              <a:latin typeface="Lato"/>
              <a:ea typeface="Lato"/>
              <a:cs typeface="Lato"/>
              <a:sym typeface="Lato"/>
            </a:endParaRPr>
          </a:p>
          <a:p>
            <a:pPr marL="0" marR="0" lvl="0" indent="0" algn="l" rtl="0">
              <a:lnSpc>
                <a:spcPct val="100000"/>
              </a:lnSpc>
              <a:spcBef>
                <a:spcPts val="0"/>
              </a:spcBef>
              <a:spcAft>
                <a:spcPts val="0"/>
              </a:spcAft>
              <a:buClr>
                <a:srgbClr val="000000"/>
              </a:buClr>
              <a:buSzPts val="2100"/>
              <a:buFont typeface="Arial"/>
              <a:buNone/>
            </a:pPr>
            <a:r>
              <a:rPr lang="en" sz="2100" b="0" i="0" u="none" strike="noStrike" cap="none">
                <a:solidFill>
                  <a:srgbClr val="3F3F3F"/>
                </a:solidFill>
                <a:latin typeface="Lato"/>
                <a:ea typeface="Lato"/>
                <a:cs typeface="Lato"/>
                <a:sym typeface="Lato"/>
              </a:rPr>
              <a:t>Natasha Jain  222IT023</a:t>
            </a:r>
            <a:endParaRPr sz="2100" b="0" i="0" u="none" strike="noStrike" cap="none">
              <a:solidFill>
                <a:srgbClr val="3F3F3F"/>
              </a:solidFill>
              <a:latin typeface="Lato"/>
              <a:ea typeface="Lato"/>
              <a:cs typeface="Lato"/>
              <a:sym typeface="Lato"/>
            </a:endParaRPr>
          </a:p>
        </p:txBody>
      </p:sp>
      <p:sp>
        <p:nvSpPr>
          <p:cNvPr id="165" name="Google Shape;165;p19"/>
          <p:cNvSpPr txBox="1"/>
          <p:nvPr/>
        </p:nvSpPr>
        <p:spPr>
          <a:xfrm>
            <a:off x="0" y="3732873"/>
            <a:ext cx="48864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rebuchet MS"/>
                <a:ea typeface="Trebuchet MS"/>
                <a:cs typeface="Trebuchet MS"/>
                <a:sym typeface="Trebuchet MS"/>
              </a:rPr>
              <a:t>Base paper: Identification of influential users in social network using gray wol</a:t>
            </a:r>
            <a:r>
              <a:rPr lang="en">
                <a:latin typeface="Trebuchet MS"/>
                <a:ea typeface="Trebuchet MS"/>
                <a:cs typeface="Trebuchet MS"/>
                <a:sym typeface="Trebuchet MS"/>
              </a:rPr>
              <a:t>f </a:t>
            </a:r>
            <a:r>
              <a:rPr lang="en" sz="1400" b="0" i="0" u="none" strike="noStrike" cap="none">
                <a:solidFill>
                  <a:srgbClr val="000000"/>
                </a:solidFill>
                <a:latin typeface="Trebuchet MS"/>
                <a:ea typeface="Trebuchet MS"/>
                <a:cs typeface="Trebuchet MS"/>
                <a:sym typeface="Trebuchet MS"/>
              </a:rPr>
              <a:t>optimization algorithm</a:t>
            </a:r>
            <a:endParaRPr sz="14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rebuchet MS"/>
                <a:ea typeface="Trebuchet MS"/>
                <a:cs typeface="Trebuchet MS"/>
                <a:sym typeface="Trebuchet MS"/>
              </a:rPr>
              <a:t>Link: </a:t>
            </a:r>
            <a:r>
              <a:rPr lang="en" sz="1400" b="0" i="0" u="sng" strike="noStrike" cap="none">
                <a:solidFill>
                  <a:schemeClr val="hlink"/>
                </a:solidFill>
                <a:latin typeface="Trebuchet MS"/>
                <a:ea typeface="Trebuchet MS"/>
                <a:cs typeface="Trebuchet MS"/>
                <a:sym typeface="Trebuchet MS"/>
                <a:hlinkClick r:id="rId3"/>
              </a:rPr>
              <a:t>https://doi.org/10.1016/j.eswa.2019.112971</a:t>
            </a:r>
            <a:endParaRPr sz="1400" b="0" i="0" u="none" strike="noStrike" cap="none">
              <a:solidFill>
                <a:srgbClr val="4A86E8"/>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8"/>
          <p:cNvSpPr txBox="1">
            <a:spLocks noGrp="1"/>
          </p:cNvSpPr>
          <p:nvPr>
            <p:ph type="title"/>
          </p:nvPr>
        </p:nvSpPr>
        <p:spPr>
          <a:xfrm>
            <a:off x="508000" y="457200"/>
            <a:ext cx="6447600" cy="6612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chemeClr val="accent1"/>
              </a:buClr>
              <a:buSzPts val="2700"/>
              <a:buFont typeface="Trebuchet MS"/>
              <a:buNone/>
            </a:pPr>
            <a:r>
              <a:rPr lang="en" sz="2800">
                <a:latin typeface="Libre Baskerville"/>
                <a:ea typeface="Libre Baskerville"/>
                <a:cs typeface="Libre Baskerville"/>
                <a:sym typeface="Libre Baskerville"/>
              </a:rPr>
              <a:t>Exploratory Data Analysis(Cont)</a:t>
            </a:r>
            <a:endParaRPr/>
          </a:p>
        </p:txBody>
      </p:sp>
      <p:graphicFrame>
        <p:nvGraphicFramePr>
          <p:cNvPr id="268" name="Google Shape;268;p28"/>
          <p:cNvGraphicFramePr/>
          <p:nvPr/>
        </p:nvGraphicFramePr>
        <p:xfrm>
          <a:off x="508000" y="1206350"/>
          <a:ext cx="3000000" cy="3000000"/>
        </p:xfrm>
        <a:graphic>
          <a:graphicData uri="http://schemas.openxmlformats.org/drawingml/2006/table">
            <a:tbl>
              <a:tblPr>
                <a:noFill/>
                <a:tableStyleId>{D3911695-EB56-490B-964E-62C564D4F370}</a:tableStyleId>
              </a:tblPr>
              <a:tblGrid>
                <a:gridCol w="1921575">
                  <a:extLst>
                    <a:ext uri="{9D8B030D-6E8A-4147-A177-3AD203B41FA5}">
                      <a16:colId xmlns:a16="http://schemas.microsoft.com/office/drawing/2014/main" val="20000"/>
                    </a:ext>
                  </a:extLst>
                </a:gridCol>
                <a:gridCol w="1697925">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1096625">
                <a:tc>
                  <a:txBody>
                    <a:bodyPr/>
                    <a:lstStyle/>
                    <a:p>
                      <a:pPr marL="0" lvl="0" indent="0" algn="l" rtl="0">
                        <a:spcBef>
                          <a:spcPts val="0"/>
                        </a:spcBef>
                        <a:spcAft>
                          <a:spcPts val="0"/>
                        </a:spcAft>
                        <a:buNone/>
                      </a:pPr>
                      <a:r>
                        <a:rPr lang="en"/>
                        <a:t>Representation </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1145375">
                <a:tc>
                  <a:txBody>
                    <a:bodyPr/>
                    <a:lstStyle/>
                    <a:p>
                      <a:pPr marL="0" lvl="0" indent="0" algn="l" rtl="0">
                        <a:spcBef>
                          <a:spcPts val="0"/>
                        </a:spcBef>
                        <a:spcAft>
                          <a:spcPts val="0"/>
                        </a:spcAft>
                        <a:buNone/>
                      </a:pPr>
                      <a:r>
                        <a:rPr lang="en"/>
                        <a:t>Degree Distribution </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Average path length</a:t>
                      </a:r>
                      <a:endParaRPr/>
                    </a:p>
                  </a:txBody>
                  <a:tcPr marL="91425" marR="91425" marT="91425" marB="91425"/>
                </a:tc>
                <a:tc>
                  <a:txBody>
                    <a:bodyPr/>
                    <a:lstStyle/>
                    <a:p>
                      <a:pPr marL="0" lvl="0" indent="0" algn="l" rtl="0">
                        <a:spcBef>
                          <a:spcPts val="0"/>
                        </a:spcBef>
                        <a:spcAft>
                          <a:spcPts val="0"/>
                        </a:spcAft>
                        <a:buNone/>
                      </a:pPr>
                      <a:r>
                        <a:rPr lang="en"/>
                        <a:t> 1.40729</a:t>
                      </a:r>
                      <a:endParaRPr/>
                    </a:p>
                  </a:txBody>
                  <a:tcPr marL="91425" marR="91425" marT="91425" marB="91425"/>
                </a:tc>
                <a:tc>
                  <a:txBody>
                    <a:bodyPr/>
                    <a:lstStyle/>
                    <a:p>
                      <a:pPr marL="0" lvl="0" indent="0" algn="l" rtl="0">
                        <a:spcBef>
                          <a:spcPts val="0"/>
                        </a:spcBef>
                        <a:spcAft>
                          <a:spcPts val="0"/>
                        </a:spcAft>
                        <a:buNone/>
                      </a:pPr>
                      <a:r>
                        <a:rPr lang="en"/>
                        <a:t>7.48554</a:t>
                      </a:r>
                      <a:endParaRPr/>
                    </a:p>
                  </a:txBody>
                  <a:tcPr marL="91425" marR="91425" marT="91425" marB="91425"/>
                </a:tc>
                <a:tc>
                  <a:txBody>
                    <a:bodyPr/>
                    <a:lstStyle/>
                    <a:p>
                      <a:pPr marL="0" lvl="0" indent="0" algn="l" rtl="0">
                        <a:spcBef>
                          <a:spcPts val="0"/>
                        </a:spcBef>
                        <a:spcAft>
                          <a:spcPts val="0"/>
                        </a:spcAft>
                        <a:buNone/>
                      </a:pPr>
                      <a:r>
                        <a:rPr lang="en"/>
                        <a:t>4.1940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Clustering Coefficient</a:t>
                      </a:r>
                      <a:endParaRPr/>
                    </a:p>
                  </a:txBody>
                  <a:tcPr marL="91425" marR="91425" marT="91425" marB="91425"/>
                </a:tc>
                <a:tc>
                  <a:txBody>
                    <a:bodyPr/>
                    <a:lstStyle/>
                    <a:p>
                      <a:pPr marL="0" lvl="0" indent="0" algn="l" rtl="0">
                        <a:spcBef>
                          <a:spcPts val="0"/>
                        </a:spcBef>
                        <a:spcAft>
                          <a:spcPts val="0"/>
                        </a:spcAft>
                        <a:buNone/>
                      </a:pPr>
                      <a:r>
                        <a:rPr lang="en"/>
                        <a:t>0.5376</a:t>
                      </a:r>
                      <a:endParaRPr/>
                    </a:p>
                  </a:txBody>
                  <a:tcPr marL="91425" marR="91425" marT="91425" marB="91425"/>
                </a:tc>
                <a:tc>
                  <a:txBody>
                    <a:bodyPr/>
                    <a:lstStyle/>
                    <a:p>
                      <a:pPr marL="0" lvl="0" indent="0" algn="l" rtl="0">
                        <a:spcBef>
                          <a:spcPts val="0"/>
                        </a:spcBef>
                        <a:spcAft>
                          <a:spcPts val="0"/>
                        </a:spcAft>
                        <a:buNone/>
                      </a:pPr>
                      <a:r>
                        <a:rPr lang="en"/>
                        <a:t>0.26594 </a:t>
                      </a:r>
                      <a:endParaRPr/>
                    </a:p>
                  </a:txBody>
                  <a:tcPr marL="91425" marR="91425" marT="91425" marB="91425"/>
                </a:tc>
                <a:tc>
                  <a:txBody>
                    <a:bodyPr/>
                    <a:lstStyle/>
                    <a:p>
                      <a:pPr marL="0" lvl="0" indent="0" algn="l" rtl="0">
                        <a:spcBef>
                          <a:spcPts val="0"/>
                        </a:spcBef>
                        <a:spcAft>
                          <a:spcPts val="0"/>
                        </a:spcAft>
                        <a:buNone/>
                      </a:pPr>
                      <a:r>
                        <a:rPr lang="en"/>
                        <a:t>0.6328</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Average diameter</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24</a:t>
                      </a:r>
                      <a:endParaRPr/>
                    </a:p>
                  </a:txBody>
                  <a:tcPr marL="91425" marR="91425" marT="91425" marB="91425"/>
                </a:tc>
                <a:tc>
                  <a:txBody>
                    <a:bodyPr/>
                    <a:lstStyle/>
                    <a:p>
                      <a:pPr marL="0" lvl="0" indent="0" algn="l" rtl="0">
                        <a:spcBef>
                          <a:spcPts val="0"/>
                        </a:spcBef>
                        <a:spcAft>
                          <a:spcPts val="0"/>
                        </a:spcAft>
                        <a:buNone/>
                      </a:pPr>
                      <a:r>
                        <a:rPr lang="en"/>
                        <a:t>14</a:t>
                      </a:r>
                      <a:endParaRPr/>
                    </a:p>
                  </a:txBody>
                  <a:tcPr marL="91425" marR="91425" marT="91425" marB="91425"/>
                </a:tc>
                <a:extLst>
                  <a:ext uri="{0D108BD9-81ED-4DB2-BD59-A6C34878D82A}">
                    <a16:rowId xmlns:a16="http://schemas.microsoft.com/office/drawing/2014/main" val="10004"/>
                  </a:ext>
                </a:extLst>
              </a:tr>
            </a:tbl>
          </a:graphicData>
        </a:graphic>
      </p:graphicFrame>
      <p:pic>
        <p:nvPicPr>
          <p:cNvPr id="269" name="Google Shape;269;p28"/>
          <p:cNvPicPr preferRelativeResize="0"/>
          <p:nvPr/>
        </p:nvPicPr>
        <p:blipFill rotWithShape="1">
          <a:blip r:embed="rId3">
            <a:alphaModFix/>
          </a:blip>
          <a:srcRect t="-10150" b="10150"/>
          <a:stretch/>
        </p:blipFill>
        <p:spPr>
          <a:xfrm>
            <a:off x="2429575" y="1130150"/>
            <a:ext cx="1459800" cy="1102000"/>
          </a:xfrm>
          <a:prstGeom prst="rect">
            <a:avLst/>
          </a:prstGeom>
          <a:noFill/>
          <a:ln>
            <a:noFill/>
          </a:ln>
        </p:spPr>
      </p:pic>
      <p:pic>
        <p:nvPicPr>
          <p:cNvPr id="270" name="Google Shape;270;p28"/>
          <p:cNvPicPr preferRelativeResize="0"/>
          <p:nvPr/>
        </p:nvPicPr>
        <p:blipFill>
          <a:blip r:embed="rId4">
            <a:alphaModFix/>
          </a:blip>
          <a:stretch>
            <a:fillRect/>
          </a:stretch>
        </p:blipFill>
        <p:spPr>
          <a:xfrm>
            <a:off x="4283007" y="1206350"/>
            <a:ext cx="1357442" cy="1025800"/>
          </a:xfrm>
          <a:prstGeom prst="rect">
            <a:avLst/>
          </a:prstGeom>
          <a:noFill/>
          <a:ln>
            <a:noFill/>
          </a:ln>
        </p:spPr>
      </p:pic>
      <p:pic>
        <p:nvPicPr>
          <p:cNvPr id="271" name="Google Shape;271;p28"/>
          <p:cNvPicPr preferRelativeResize="0"/>
          <p:nvPr/>
        </p:nvPicPr>
        <p:blipFill>
          <a:blip r:embed="rId5">
            <a:alphaModFix/>
          </a:blip>
          <a:stretch>
            <a:fillRect/>
          </a:stretch>
        </p:blipFill>
        <p:spPr>
          <a:xfrm>
            <a:off x="6034075" y="1277350"/>
            <a:ext cx="1357450" cy="1025614"/>
          </a:xfrm>
          <a:prstGeom prst="rect">
            <a:avLst/>
          </a:prstGeom>
          <a:noFill/>
          <a:ln>
            <a:noFill/>
          </a:ln>
        </p:spPr>
      </p:pic>
      <p:pic>
        <p:nvPicPr>
          <p:cNvPr id="272" name="Google Shape;272;p28"/>
          <p:cNvPicPr preferRelativeResize="0"/>
          <p:nvPr/>
        </p:nvPicPr>
        <p:blipFill>
          <a:blip r:embed="rId6">
            <a:alphaModFix/>
          </a:blip>
          <a:stretch>
            <a:fillRect/>
          </a:stretch>
        </p:blipFill>
        <p:spPr>
          <a:xfrm>
            <a:off x="2531925" y="2307073"/>
            <a:ext cx="1357450" cy="1076776"/>
          </a:xfrm>
          <a:prstGeom prst="rect">
            <a:avLst/>
          </a:prstGeom>
          <a:noFill/>
          <a:ln>
            <a:noFill/>
          </a:ln>
        </p:spPr>
      </p:pic>
      <p:pic>
        <p:nvPicPr>
          <p:cNvPr id="273" name="Google Shape;273;p28"/>
          <p:cNvPicPr preferRelativeResize="0"/>
          <p:nvPr/>
        </p:nvPicPr>
        <p:blipFill>
          <a:blip r:embed="rId7">
            <a:alphaModFix/>
          </a:blip>
          <a:stretch>
            <a:fillRect/>
          </a:stretch>
        </p:blipFill>
        <p:spPr>
          <a:xfrm>
            <a:off x="4232950" y="2320100"/>
            <a:ext cx="1357450" cy="1060909"/>
          </a:xfrm>
          <a:prstGeom prst="rect">
            <a:avLst/>
          </a:prstGeom>
          <a:noFill/>
          <a:ln>
            <a:noFill/>
          </a:ln>
        </p:spPr>
      </p:pic>
      <p:pic>
        <p:nvPicPr>
          <p:cNvPr id="274" name="Google Shape;274;p28"/>
          <p:cNvPicPr preferRelativeResize="0"/>
          <p:nvPr/>
        </p:nvPicPr>
        <p:blipFill>
          <a:blip r:embed="rId8">
            <a:alphaModFix/>
          </a:blip>
          <a:stretch>
            <a:fillRect/>
          </a:stretch>
        </p:blipFill>
        <p:spPr>
          <a:xfrm>
            <a:off x="6110275" y="2360434"/>
            <a:ext cx="1357450" cy="10601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9"/>
          <p:cNvSpPr txBox="1">
            <a:spLocks noGrp="1"/>
          </p:cNvSpPr>
          <p:nvPr>
            <p:ph type="title"/>
          </p:nvPr>
        </p:nvSpPr>
        <p:spPr>
          <a:xfrm>
            <a:off x="508000" y="457200"/>
            <a:ext cx="6447600" cy="62865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chemeClr val="accent1"/>
              </a:buClr>
              <a:buSzPts val="2700"/>
              <a:buFont typeface="Trebuchet MS"/>
              <a:buNone/>
            </a:pPr>
            <a:r>
              <a:rPr lang="en" sz="2800">
                <a:latin typeface="Libre Baskerville"/>
                <a:ea typeface="Libre Baskerville"/>
                <a:cs typeface="Libre Baskerville"/>
                <a:sym typeface="Libre Baskerville"/>
              </a:rPr>
              <a:t>Proposed enhancements/novelty </a:t>
            </a:r>
            <a:endParaRPr/>
          </a:p>
        </p:txBody>
      </p:sp>
      <p:sp>
        <p:nvSpPr>
          <p:cNvPr id="280" name="Google Shape;280;p29"/>
          <p:cNvSpPr txBox="1">
            <a:spLocks noGrp="1"/>
          </p:cNvSpPr>
          <p:nvPr>
            <p:ph type="body" idx="1"/>
          </p:nvPr>
        </p:nvSpPr>
        <p:spPr>
          <a:xfrm>
            <a:off x="508000" y="1085850"/>
            <a:ext cx="6447600" cy="2910600"/>
          </a:xfrm>
          <a:prstGeom prst="rect">
            <a:avLst/>
          </a:prstGeom>
          <a:noFill/>
          <a:ln>
            <a:noFill/>
          </a:ln>
        </p:spPr>
        <p:txBody>
          <a:bodyPr spcFirstLastPara="1" wrap="square" lIns="68575" tIns="34275" rIns="68575" bIns="34275" anchor="t" anchorCtr="0">
            <a:normAutofit/>
          </a:bodyPr>
          <a:lstStyle/>
          <a:p>
            <a:pPr marL="457200" lvl="0" indent="-298450" algn="l" rtl="0">
              <a:lnSpc>
                <a:spcPct val="100000"/>
              </a:lnSpc>
              <a:spcBef>
                <a:spcPts val="800"/>
              </a:spcBef>
              <a:spcAft>
                <a:spcPts val="0"/>
              </a:spcAft>
              <a:buSzPts val="1100"/>
              <a:buChar char="►"/>
            </a:pPr>
            <a:r>
              <a:rPr lang="en"/>
              <a:t>We have evaluated two other novel optimisation algorithms – Particle Swarm Optimization algorithm and Genetic Algorithm to optimise the influence of seed nodes in the social network are the most influential nodes.</a:t>
            </a:r>
            <a:endParaRPr/>
          </a:p>
          <a:p>
            <a:pPr marL="457200" lvl="0" indent="-298450" algn="l" rtl="0">
              <a:lnSpc>
                <a:spcPct val="100000"/>
              </a:lnSpc>
              <a:spcBef>
                <a:spcPts val="800"/>
              </a:spcBef>
              <a:spcAft>
                <a:spcPts val="0"/>
              </a:spcAft>
              <a:buSzPts val="1100"/>
              <a:buChar char="►"/>
            </a:pPr>
            <a:r>
              <a:rPr lang="en"/>
              <a:t>We have compared the fitness values of three cutting edge algorithms to determine which algorithm has the maximum influence.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chemeClr val="accent1"/>
              </a:buClr>
              <a:buSzPts val="2700"/>
              <a:buFont typeface="Trebuchet MS"/>
              <a:buNone/>
            </a:pPr>
            <a:r>
              <a:rPr lang="en"/>
              <a:t>Particle Swarm Optimization algorithm</a:t>
            </a:r>
            <a:endParaRPr/>
          </a:p>
        </p:txBody>
      </p:sp>
      <p:sp>
        <p:nvSpPr>
          <p:cNvPr id="286" name="Google Shape;286;p30"/>
          <p:cNvSpPr txBox="1">
            <a:spLocks noGrp="1"/>
          </p:cNvSpPr>
          <p:nvPr>
            <p:ph type="body" idx="1"/>
          </p:nvPr>
        </p:nvSpPr>
        <p:spPr>
          <a:xfrm>
            <a:off x="715433" y="2474560"/>
            <a:ext cx="6447600" cy="526765"/>
          </a:xfrm>
          <a:prstGeom prst="rect">
            <a:avLst/>
          </a:prstGeom>
          <a:noFill/>
          <a:ln>
            <a:noFill/>
          </a:ln>
        </p:spPr>
        <p:txBody>
          <a:bodyPr spcFirstLastPara="1" wrap="square" lIns="68575" tIns="34275" rIns="68575" bIns="34275" anchor="t" anchorCtr="0">
            <a:normAutofit/>
          </a:bodyPr>
          <a:lstStyle/>
          <a:p>
            <a:pPr marL="158750" lvl="0" indent="0" algn="l" rtl="0">
              <a:lnSpc>
                <a:spcPct val="100000"/>
              </a:lnSpc>
              <a:spcBef>
                <a:spcPts val="800"/>
              </a:spcBef>
              <a:spcAft>
                <a:spcPts val="0"/>
              </a:spcAft>
              <a:buSzPts val="1100"/>
              <a:buNone/>
            </a:pPr>
            <a:r>
              <a:rPr lang="en">
                <a:solidFill>
                  <a:srgbClr val="3F3F3F"/>
                </a:solidFill>
              </a:rPr>
              <a:t>Flow Chart of </a:t>
            </a:r>
            <a:r>
              <a:rPr lang="en"/>
              <a:t>Particle Swarm Optimization algorithm </a:t>
            </a:r>
            <a:r>
              <a:rPr lang="en">
                <a:solidFill>
                  <a:srgbClr val="3F3F3F"/>
                </a:solidFill>
              </a:rPr>
              <a:t>(PSO)</a:t>
            </a:r>
            <a:endParaRPr/>
          </a:p>
          <a:p>
            <a:pPr marL="158750" lvl="0" indent="0" algn="l" rtl="0">
              <a:lnSpc>
                <a:spcPct val="100000"/>
              </a:lnSpc>
              <a:spcBef>
                <a:spcPts val="800"/>
              </a:spcBef>
              <a:spcAft>
                <a:spcPts val="0"/>
              </a:spcAft>
              <a:buSzPts val="1100"/>
              <a:buNone/>
            </a:pPr>
            <a:endParaRPr>
              <a:solidFill>
                <a:srgbClr val="3F3F3F"/>
              </a:solidFill>
            </a:endParaRPr>
          </a:p>
          <a:p>
            <a:pPr marL="158750" lvl="0" indent="0" algn="l" rtl="0">
              <a:lnSpc>
                <a:spcPct val="100000"/>
              </a:lnSpc>
              <a:spcBef>
                <a:spcPts val="800"/>
              </a:spcBef>
              <a:spcAft>
                <a:spcPts val="0"/>
              </a:spcAft>
              <a:buSzPts val="1100"/>
              <a:buNone/>
            </a:pPr>
            <a:endParaRPr>
              <a:solidFill>
                <a:srgbClr val="3F3F3F"/>
              </a:solidFill>
            </a:endParaRPr>
          </a:p>
          <a:p>
            <a:pPr marL="457200" lvl="0" indent="-228600" algn="l" rtl="0">
              <a:lnSpc>
                <a:spcPct val="100000"/>
              </a:lnSpc>
              <a:spcBef>
                <a:spcPts val="800"/>
              </a:spcBef>
              <a:spcAft>
                <a:spcPts val="0"/>
              </a:spcAft>
              <a:buSzPts val="1100"/>
              <a:buNone/>
            </a:pPr>
            <a:endParaRPr/>
          </a:p>
        </p:txBody>
      </p:sp>
      <p:grpSp>
        <p:nvGrpSpPr>
          <p:cNvPr id="287" name="Google Shape;287;p30"/>
          <p:cNvGrpSpPr/>
          <p:nvPr/>
        </p:nvGrpSpPr>
        <p:grpSpPr>
          <a:xfrm>
            <a:off x="35870" y="1290091"/>
            <a:ext cx="9072258" cy="1056251"/>
            <a:chOff x="3213" y="506399"/>
            <a:chExt cx="9072258" cy="1056251"/>
          </a:xfrm>
        </p:grpSpPr>
        <p:sp>
          <p:nvSpPr>
            <p:cNvPr id="288" name="Google Shape;288;p30"/>
            <p:cNvSpPr/>
            <p:nvPr/>
          </p:nvSpPr>
          <p:spPr>
            <a:xfrm>
              <a:off x="3213" y="506399"/>
              <a:ext cx="743627" cy="1056251"/>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txBox="1"/>
            <p:nvPr/>
          </p:nvSpPr>
          <p:spPr>
            <a:xfrm>
              <a:off x="24993" y="528179"/>
              <a:ext cx="700067" cy="1012691"/>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Initialize the population of particles with random positions and velocities</a:t>
              </a:r>
              <a:endParaRPr/>
            </a:p>
          </p:txBody>
        </p:sp>
        <p:sp>
          <p:nvSpPr>
            <p:cNvPr id="290" name="Google Shape;290;p30"/>
            <p:cNvSpPr/>
            <p:nvPr/>
          </p:nvSpPr>
          <p:spPr>
            <a:xfrm>
              <a:off x="821204"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txBox="1"/>
            <p:nvPr/>
          </p:nvSpPr>
          <p:spPr>
            <a:xfrm>
              <a:off x="821204"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292" name="Google Shape;292;p30"/>
            <p:cNvSpPr/>
            <p:nvPr/>
          </p:nvSpPr>
          <p:spPr>
            <a:xfrm>
              <a:off x="1044292" y="506399"/>
              <a:ext cx="743627" cy="1056251"/>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txBox="1"/>
            <p:nvPr/>
          </p:nvSpPr>
          <p:spPr>
            <a:xfrm>
              <a:off x="1066072" y="528179"/>
              <a:ext cx="700067" cy="1012691"/>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Evaluate the fitness of each particle by applying objective function to its position</a:t>
              </a:r>
              <a:endParaRPr/>
            </a:p>
          </p:txBody>
        </p:sp>
        <p:sp>
          <p:nvSpPr>
            <p:cNvPr id="294" name="Google Shape;294;p30"/>
            <p:cNvSpPr/>
            <p:nvPr/>
          </p:nvSpPr>
          <p:spPr>
            <a:xfrm>
              <a:off x="1862283"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p:nvPr/>
          </p:nvSpPr>
          <p:spPr>
            <a:xfrm>
              <a:off x="1862283"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296" name="Google Shape;296;p30"/>
            <p:cNvSpPr/>
            <p:nvPr/>
          </p:nvSpPr>
          <p:spPr>
            <a:xfrm>
              <a:off x="2085371" y="506399"/>
              <a:ext cx="743627" cy="1056251"/>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txBox="1"/>
            <p:nvPr/>
          </p:nvSpPr>
          <p:spPr>
            <a:xfrm>
              <a:off x="2107151" y="528179"/>
              <a:ext cx="700067" cy="1012691"/>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Identify the particle with best fitness(i.e., the global best)</a:t>
              </a:r>
              <a:endParaRPr/>
            </a:p>
          </p:txBody>
        </p:sp>
        <p:sp>
          <p:nvSpPr>
            <p:cNvPr id="298" name="Google Shape;298;p30"/>
            <p:cNvSpPr/>
            <p:nvPr/>
          </p:nvSpPr>
          <p:spPr>
            <a:xfrm>
              <a:off x="2903362"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txBox="1"/>
            <p:nvPr/>
          </p:nvSpPr>
          <p:spPr>
            <a:xfrm>
              <a:off x="2903362"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00" name="Google Shape;300;p30"/>
            <p:cNvSpPr/>
            <p:nvPr/>
          </p:nvSpPr>
          <p:spPr>
            <a:xfrm>
              <a:off x="3126450" y="506399"/>
              <a:ext cx="743627" cy="1056251"/>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txBox="1"/>
            <p:nvPr/>
          </p:nvSpPr>
          <p:spPr>
            <a:xfrm>
              <a:off x="3148230" y="528179"/>
              <a:ext cx="700067" cy="1012691"/>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Update the velocity of each particle based on its previous velocity, its position and the position of global best</a:t>
              </a:r>
              <a:endParaRPr/>
            </a:p>
          </p:txBody>
        </p:sp>
        <p:sp>
          <p:nvSpPr>
            <p:cNvPr id="302" name="Google Shape;302;p30"/>
            <p:cNvSpPr/>
            <p:nvPr/>
          </p:nvSpPr>
          <p:spPr>
            <a:xfrm>
              <a:off x="3944440"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txBox="1"/>
            <p:nvPr/>
          </p:nvSpPr>
          <p:spPr>
            <a:xfrm>
              <a:off x="3944440"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04" name="Google Shape;304;p30"/>
            <p:cNvSpPr/>
            <p:nvPr/>
          </p:nvSpPr>
          <p:spPr>
            <a:xfrm>
              <a:off x="4167529" y="506399"/>
              <a:ext cx="743627" cy="1056251"/>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txBox="1"/>
            <p:nvPr/>
          </p:nvSpPr>
          <p:spPr>
            <a:xfrm>
              <a:off x="4189309" y="528179"/>
              <a:ext cx="700067" cy="1012691"/>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Apply any constraints or boundaries to the positions and velocities of the particles</a:t>
              </a:r>
              <a:endParaRPr/>
            </a:p>
          </p:txBody>
        </p:sp>
        <p:sp>
          <p:nvSpPr>
            <p:cNvPr id="306" name="Google Shape;306;p30"/>
            <p:cNvSpPr/>
            <p:nvPr/>
          </p:nvSpPr>
          <p:spPr>
            <a:xfrm>
              <a:off x="4985519"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txBox="1"/>
            <p:nvPr/>
          </p:nvSpPr>
          <p:spPr>
            <a:xfrm>
              <a:off x="4985519"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08" name="Google Shape;308;p30"/>
            <p:cNvSpPr/>
            <p:nvPr/>
          </p:nvSpPr>
          <p:spPr>
            <a:xfrm>
              <a:off x="5208607" y="506399"/>
              <a:ext cx="743627" cy="1056251"/>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txBox="1"/>
            <p:nvPr/>
          </p:nvSpPr>
          <p:spPr>
            <a:xfrm>
              <a:off x="5230387" y="528179"/>
              <a:ext cx="700067" cy="1012691"/>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Update the position of each particle based on its velocity</a:t>
              </a:r>
              <a:endParaRPr/>
            </a:p>
          </p:txBody>
        </p:sp>
        <p:sp>
          <p:nvSpPr>
            <p:cNvPr id="310" name="Google Shape;310;p30"/>
            <p:cNvSpPr/>
            <p:nvPr/>
          </p:nvSpPr>
          <p:spPr>
            <a:xfrm>
              <a:off x="6026598"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txBox="1"/>
            <p:nvPr/>
          </p:nvSpPr>
          <p:spPr>
            <a:xfrm>
              <a:off x="6026598"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12" name="Google Shape;312;p30"/>
            <p:cNvSpPr/>
            <p:nvPr/>
          </p:nvSpPr>
          <p:spPr>
            <a:xfrm>
              <a:off x="6249686" y="506399"/>
              <a:ext cx="743627" cy="1056251"/>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txBox="1"/>
            <p:nvPr/>
          </p:nvSpPr>
          <p:spPr>
            <a:xfrm>
              <a:off x="6271466" y="528179"/>
              <a:ext cx="700067" cy="1012691"/>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Evaluate the fitness of the new positions of the particles</a:t>
              </a:r>
              <a:endParaRPr/>
            </a:p>
          </p:txBody>
        </p:sp>
        <p:sp>
          <p:nvSpPr>
            <p:cNvPr id="314" name="Google Shape;314;p30"/>
            <p:cNvSpPr/>
            <p:nvPr/>
          </p:nvSpPr>
          <p:spPr>
            <a:xfrm>
              <a:off x="7067677"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txBox="1"/>
            <p:nvPr/>
          </p:nvSpPr>
          <p:spPr>
            <a:xfrm>
              <a:off x="7067677"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16" name="Google Shape;316;p30"/>
            <p:cNvSpPr/>
            <p:nvPr/>
          </p:nvSpPr>
          <p:spPr>
            <a:xfrm>
              <a:off x="7290765" y="506399"/>
              <a:ext cx="743627" cy="1056251"/>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txBox="1"/>
            <p:nvPr/>
          </p:nvSpPr>
          <p:spPr>
            <a:xfrm>
              <a:off x="7312545" y="528179"/>
              <a:ext cx="700067" cy="1012691"/>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Update the particle with best fitness(global best) and Repeat steps 4 to 8 until max iterations</a:t>
              </a:r>
              <a:endParaRPr/>
            </a:p>
          </p:txBody>
        </p:sp>
        <p:sp>
          <p:nvSpPr>
            <p:cNvPr id="318" name="Google Shape;318;p30"/>
            <p:cNvSpPr/>
            <p:nvPr/>
          </p:nvSpPr>
          <p:spPr>
            <a:xfrm>
              <a:off x="8108756"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txBox="1"/>
            <p:nvPr/>
          </p:nvSpPr>
          <p:spPr>
            <a:xfrm>
              <a:off x="8108756"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20" name="Google Shape;320;p30"/>
            <p:cNvSpPr/>
            <p:nvPr/>
          </p:nvSpPr>
          <p:spPr>
            <a:xfrm>
              <a:off x="8331844" y="506399"/>
              <a:ext cx="743627" cy="1056251"/>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txBox="1"/>
            <p:nvPr/>
          </p:nvSpPr>
          <p:spPr>
            <a:xfrm>
              <a:off x="8353624" y="528179"/>
              <a:ext cx="700067" cy="1012691"/>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Return the best solution found by the particles as the optimal solution</a:t>
              </a:r>
              <a:endParaRPr/>
            </a:p>
          </p:txBody>
        </p:sp>
      </p:grpSp>
      <p:sp>
        <p:nvSpPr>
          <p:cNvPr id="322" name="Google Shape;322;p30"/>
          <p:cNvSpPr txBox="1"/>
          <p:nvPr/>
        </p:nvSpPr>
        <p:spPr>
          <a:xfrm>
            <a:off x="283632" y="3138668"/>
            <a:ext cx="7209300" cy="738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accent1"/>
              </a:buClr>
              <a:buSzPts val="1400"/>
              <a:buFont typeface="Noto Sans Symbols"/>
              <a:buChar char="⮚"/>
            </a:pPr>
            <a:r>
              <a:rPr lang="en" sz="1400" b="0" i="0" u="none" strike="noStrike" cap="none">
                <a:solidFill>
                  <a:srgbClr val="3F3F3F"/>
                </a:solidFill>
                <a:latin typeface="Arial"/>
                <a:ea typeface="Arial"/>
                <a:cs typeface="Arial"/>
                <a:sym typeface="Arial"/>
              </a:rPr>
              <a:t>Each particle in search space adjusts its ― movement according to its own moving experience as well as the moving experience of other particles.</a:t>
            </a:r>
            <a:endParaRPr>
              <a:solidFill>
                <a:srgbClr val="3F3F3F"/>
              </a:solidFill>
            </a:endParaRPr>
          </a:p>
          <a:p>
            <a:pPr marL="0" marR="0" lvl="0" indent="0" algn="l" rtl="0">
              <a:lnSpc>
                <a:spcPct val="100000"/>
              </a:lnSpc>
              <a:spcBef>
                <a:spcPts val="0"/>
              </a:spcBef>
              <a:spcAft>
                <a:spcPts val="0"/>
              </a:spcAft>
              <a:buNone/>
            </a:pPr>
            <a:endParaRPr sz="1400" b="0" i="0" u="none" strike="noStrike" cap="none">
              <a:solidFill>
                <a:srgbClr val="3F3F3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1"/>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chemeClr val="accent1"/>
              </a:buClr>
              <a:buSzPts val="2700"/>
              <a:buFont typeface="Trebuchet MS"/>
              <a:buNone/>
            </a:pPr>
            <a:r>
              <a:rPr lang="en"/>
              <a:t>Genetic Algorithm</a:t>
            </a:r>
            <a:endParaRPr/>
          </a:p>
        </p:txBody>
      </p:sp>
      <p:sp>
        <p:nvSpPr>
          <p:cNvPr id="328" name="Google Shape;328;p31"/>
          <p:cNvSpPr txBox="1">
            <a:spLocks noGrp="1"/>
          </p:cNvSpPr>
          <p:nvPr>
            <p:ph type="body" idx="1"/>
          </p:nvPr>
        </p:nvSpPr>
        <p:spPr>
          <a:xfrm>
            <a:off x="610204" y="2730189"/>
            <a:ext cx="6447600" cy="526765"/>
          </a:xfrm>
          <a:prstGeom prst="rect">
            <a:avLst/>
          </a:prstGeom>
          <a:noFill/>
          <a:ln>
            <a:noFill/>
          </a:ln>
        </p:spPr>
        <p:txBody>
          <a:bodyPr spcFirstLastPara="1" wrap="square" lIns="68575" tIns="34275" rIns="68575" bIns="34275" anchor="t" anchorCtr="0">
            <a:normAutofit/>
          </a:bodyPr>
          <a:lstStyle/>
          <a:p>
            <a:pPr marL="158750" lvl="0" indent="0" algn="l" rtl="0">
              <a:lnSpc>
                <a:spcPct val="100000"/>
              </a:lnSpc>
              <a:spcBef>
                <a:spcPts val="800"/>
              </a:spcBef>
              <a:spcAft>
                <a:spcPts val="0"/>
              </a:spcAft>
              <a:buSzPts val="1100"/>
              <a:buNone/>
            </a:pPr>
            <a:r>
              <a:rPr lang="en">
                <a:solidFill>
                  <a:srgbClr val="3F3F3F"/>
                </a:solidFill>
              </a:rPr>
              <a:t>Flow Chart of </a:t>
            </a:r>
            <a:r>
              <a:rPr lang="en"/>
              <a:t>Genetic algorithm </a:t>
            </a:r>
            <a:r>
              <a:rPr lang="en">
                <a:solidFill>
                  <a:srgbClr val="3F3F3F"/>
                </a:solidFill>
              </a:rPr>
              <a:t>(GA)</a:t>
            </a:r>
            <a:endParaRPr/>
          </a:p>
          <a:p>
            <a:pPr marL="457200" lvl="0" indent="-228600" algn="l" rtl="0">
              <a:lnSpc>
                <a:spcPct val="100000"/>
              </a:lnSpc>
              <a:spcBef>
                <a:spcPts val="800"/>
              </a:spcBef>
              <a:spcAft>
                <a:spcPts val="0"/>
              </a:spcAft>
              <a:buSzPts val="1100"/>
              <a:buNone/>
            </a:pPr>
            <a:endParaRPr/>
          </a:p>
        </p:txBody>
      </p:sp>
      <p:grpSp>
        <p:nvGrpSpPr>
          <p:cNvPr id="329" name="Google Shape;329;p31"/>
          <p:cNvGrpSpPr/>
          <p:nvPr/>
        </p:nvGrpSpPr>
        <p:grpSpPr>
          <a:xfrm>
            <a:off x="68527" y="1296280"/>
            <a:ext cx="9072258" cy="950739"/>
            <a:chOff x="3213" y="559155"/>
            <a:chExt cx="9072258" cy="950739"/>
          </a:xfrm>
        </p:grpSpPr>
        <p:sp>
          <p:nvSpPr>
            <p:cNvPr id="330" name="Google Shape;330;p31"/>
            <p:cNvSpPr/>
            <p:nvPr/>
          </p:nvSpPr>
          <p:spPr>
            <a:xfrm>
              <a:off x="3213" y="559155"/>
              <a:ext cx="743627" cy="95073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txBox="1"/>
            <p:nvPr/>
          </p:nvSpPr>
          <p:spPr>
            <a:xfrm>
              <a:off x="24993" y="580935"/>
              <a:ext cx="700067" cy="90717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Initialize the population of individuals randomly</a:t>
              </a:r>
              <a:endParaRPr/>
            </a:p>
          </p:txBody>
        </p:sp>
        <p:sp>
          <p:nvSpPr>
            <p:cNvPr id="332" name="Google Shape;332;p31"/>
            <p:cNvSpPr/>
            <p:nvPr/>
          </p:nvSpPr>
          <p:spPr>
            <a:xfrm>
              <a:off x="821204"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txBox="1"/>
            <p:nvPr/>
          </p:nvSpPr>
          <p:spPr>
            <a:xfrm>
              <a:off x="821204"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34" name="Google Shape;334;p31"/>
            <p:cNvSpPr/>
            <p:nvPr/>
          </p:nvSpPr>
          <p:spPr>
            <a:xfrm>
              <a:off x="1044292" y="559155"/>
              <a:ext cx="743627" cy="95073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txBox="1"/>
            <p:nvPr/>
          </p:nvSpPr>
          <p:spPr>
            <a:xfrm>
              <a:off x="1066072" y="580935"/>
              <a:ext cx="700067" cy="90717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Evaluate the fitness of each individual by applying objective function to its genes</a:t>
              </a:r>
              <a:endParaRPr/>
            </a:p>
          </p:txBody>
        </p:sp>
        <p:sp>
          <p:nvSpPr>
            <p:cNvPr id="336" name="Google Shape;336;p31"/>
            <p:cNvSpPr/>
            <p:nvPr/>
          </p:nvSpPr>
          <p:spPr>
            <a:xfrm>
              <a:off x="1862283"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txBox="1"/>
            <p:nvPr/>
          </p:nvSpPr>
          <p:spPr>
            <a:xfrm>
              <a:off x="1862283"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38" name="Google Shape;338;p31"/>
            <p:cNvSpPr/>
            <p:nvPr/>
          </p:nvSpPr>
          <p:spPr>
            <a:xfrm>
              <a:off x="2085371" y="559155"/>
              <a:ext cx="743627" cy="95073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txBox="1"/>
            <p:nvPr/>
          </p:nvSpPr>
          <p:spPr>
            <a:xfrm>
              <a:off x="2107151" y="580935"/>
              <a:ext cx="700067" cy="90717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Select the fittest individuals to be parents based on their fitness</a:t>
              </a:r>
              <a:endParaRPr/>
            </a:p>
          </p:txBody>
        </p:sp>
        <p:sp>
          <p:nvSpPr>
            <p:cNvPr id="340" name="Google Shape;340;p31"/>
            <p:cNvSpPr/>
            <p:nvPr/>
          </p:nvSpPr>
          <p:spPr>
            <a:xfrm>
              <a:off x="2903362"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txBox="1"/>
            <p:nvPr/>
          </p:nvSpPr>
          <p:spPr>
            <a:xfrm>
              <a:off x="2903362"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42" name="Google Shape;342;p31"/>
            <p:cNvSpPr/>
            <p:nvPr/>
          </p:nvSpPr>
          <p:spPr>
            <a:xfrm>
              <a:off x="3126450" y="559155"/>
              <a:ext cx="743627" cy="95073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txBox="1"/>
            <p:nvPr/>
          </p:nvSpPr>
          <p:spPr>
            <a:xfrm>
              <a:off x="3148230" y="580935"/>
              <a:ext cx="700067" cy="90717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Generate new offspring by applying genetic operators to the selected parents</a:t>
              </a:r>
              <a:endParaRPr/>
            </a:p>
          </p:txBody>
        </p:sp>
        <p:sp>
          <p:nvSpPr>
            <p:cNvPr id="344" name="Google Shape;344;p31"/>
            <p:cNvSpPr/>
            <p:nvPr/>
          </p:nvSpPr>
          <p:spPr>
            <a:xfrm>
              <a:off x="3944440"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txBox="1"/>
            <p:nvPr/>
          </p:nvSpPr>
          <p:spPr>
            <a:xfrm>
              <a:off x="3944440"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46" name="Google Shape;346;p31"/>
            <p:cNvSpPr/>
            <p:nvPr/>
          </p:nvSpPr>
          <p:spPr>
            <a:xfrm>
              <a:off x="4167529" y="559155"/>
              <a:ext cx="743627" cy="95073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txBox="1"/>
            <p:nvPr/>
          </p:nvSpPr>
          <p:spPr>
            <a:xfrm>
              <a:off x="4189309" y="580935"/>
              <a:ext cx="700067" cy="90717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Apply any constraints or boundaries to the genes of the offspring</a:t>
              </a:r>
              <a:endParaRPr/>
            </a:p>
          </p:txBody>
        </p:sp>
        <p:sp>
          <p:nvSpPr>
            <p:cNvPr id="348" name="Google Shape;348;p31"/>
            <p:cNvSpPr/>
            <p:nvPr/>
          </p:nvSpPr>
          <p:spPr>
            <a:xfrm>
              <a:off x="4985519"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txBox="1"/>
            <p:nvPr/>
          </p:nvSpPr>
          <p:spPr>
            <a:xfrm>
              <a:off x="4985519"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50" name="Google Shape;350;p31"/>
            <p:cNvSpPr/>
            <p:nvPr/>
          </p:nvSpPr>
          <p:spPr>
            <a:xfrm>
              <a:off x="5208607" y="559155"/>
              <a:ext cx="743627" cy="95073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txBox="1"/>
            <p:nvPr/>
          </p:nvSpPr>
          <p:spPr>
            <a:xfrm>
              <a:off x="5230387" y="580935"/>
              <a:ext cx="700067" cy="90717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Evaluate the fitness of the new offspring</a:t>
              </a:r>
              <a:endParaRPr/>
            </a:p>
          </p:txBody>
        </p:sp>
        <p:sp>
          <p:nvSpPr>
            <p:cNvPr id="352" name="Google Shape;352;p31"/>
            <p:cNvSpPr/>
            <p:nvPr/>
          </p:nvSpPr>
          <p:spPr>
            <a:xfrm>
              <a:off x="6026598"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txBox="1"/>
            <p:nvPr/>
          </p:nvSpPr>
          <p:spPr>
            <a:xfrm>
              <a:off x="6026598"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54" name="Google Shape;354;p31"/>
            <p:cNvSpPr/>
            <p:nvPr/>
          </p:nvSpPr>
          <p:spPr>
            <a:xfrm>
              <a:off x="6249686" y="559155"/>
              <a:ext cx="743627" cy="95073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txBox="1"/>
            <p:nvPr/>
          </p:nvSpPr>
          <p:spPr>
            <a:xfrm>
              <a:off x="6271466" y="580935"/>
              <a:ext cx="700067" cy="90717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Select a subset of the offspring and existing individuals to create the next generation</a:t>
              </a:r>
              <a:endParaRPr/>
            </a:p>
          </p:txBody>
        </p:sp>
        <p:sp>
          <p:nvSpPr>
            <p:cNvPr id="356" name="Google Shape;356;p31"/>
            <p:cNvSpPr/>
            <p:nvPr/>
          </p:nvSpPr>
          <p:spPr>
            <a:xfrm>
              <a:off x="7067677"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txBox="1"/>
            <p:nvPr/>
          </p:nvSpPr>
          <p:spPr>
            <a:xfrm>
              <a:off x="7067677"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58" name="Google Shape;358;p31"/>
            <p:cNvSpPr/>
            <p:nvPr/>
          </p:nvSpPr>
          <p:spPr>
            <a:xfrm>
              <a:off x="7290765" y="559155"/>
              <a:ext cx="743627" cy="95073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txBox="1"/>
            <p:nvPr/>
          </p:nvSpPr>
          <p:spPr>
            <a:xfrm>
              <a:off x="7312545" y="580935"/>
              <a:ext cx="700067" cy="90717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Apply elitism to keep and select best individuals from </a:t>
              </a:r>
              <a:r>
                <a:rPr lang="en" sz="800">
                  <a:solidFill>
                    <a:schemeClr val="lt1"/>
                  </a:solidFill>
                </a:rPr>
                <a:t>prev gen </a:t>
              </a:r>
              <a:r>
                <a:rPr lang="en" sz="800" b="0" i="0" u="none" strike="noStrike" cap="none">
                  <a:solidFill>
                    <a:schemeClr val="lt1"/>
                  </a:solidFill>
                  <a:latin typeface="Arial"/>
                  <a:ea typeface="Arial"/>
                  <a:cs typeface="Arial"/>
                  <a:sym typeface="Arial"/>
                </a:rPr>
                <a:t>and Repeat steps 4 to 8 until max iterations</a:t>
              </a:r>
              <a:endParaRPr/>
            </a:p>
          </p:txBody>
        </p:sp>
        <p:sp>
          <p:nvSpPr>
            <p:cNvPr id="360" name="Google Shape;360;p31"/>
            <p:cNvSpPr/>
            <p:nvPr/>
          </p:nvSpPr>
          <p:spPr>
            <a:xfrm>
              <a:off x="8108756"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txBox="1"/>
            <p:nvPr/>
          </p:nvSpPr>
          <p:spPr>
            <a:xfrm>
              <a:off x="8108756"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62" name="Google Shape;362;p31"/>
            <p:cNvSpPr/>
            <p:nvPr/>
          </p:nvSpPr>
          <p:spPr>
            <a:xfrm>
              <a:off x="8331844" y="559155"/>
              <a:ext cx="743627" cy="95073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txBox="1"/>
            <p:nvPr/>
          </p:nvSpPr>
          <p:spPr>
            <a:xfrm>
              <a:off x="8353624" y="580935"/>
              <a:ext cx="700067" cy="907179"/>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en" sz="800" b="0" i="0" u="none" strike="noStrike" cap="none">
                  <a:solidFill>
                    <a:schemeClr val="lt1"/>
                  </a:solidFill>
                  <a:latin typeface="Arial"/>
                  <a:ea typeface="Arial"/>
                  <a:cs typeface="Arial"/>
                  <a:sym typeface="Arial"/>
                </a:rPr>
                <a:t>Return the best solution found by the individuals as the optimal solution</a:t>
              </a:r>
              <a:endParaRPr/>
            </a:p>
          </p:txBody>
        </p:sp>
      </p:grpSp>
      <p:sp>
        <p:nvSpPr>
          <p:cNvPr id="364" name="Google Shape;364;p31"/>
          <p:cNvSpPr txBox="1"/>
          <p:nvPr/>
        </p:nvSpPr>
        <p:spPr>
          <a:xfrm>
            <a:off x="5635175" y="33407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65" name="Google Shape;365;p31"/>
          <p:cNvSpPr txBox="1"/>
          <p:nvPr/>
        </p:nvSpPr>
        <p:spPr>
          <a:xfrm>
            <a:off x="508350" y="3256950"/>
            <a:ext cx="7686000" cy="1364700"/>
          </a:xfrm>
          <a:prstGeom prst="rect">
            <a:avLst/>
          </a:prstGeom>
          <a:noFill/>
          <a:ln>
            <a:noFill/>
          </a:ln>
        </p:spPr>
        <p:txBody>
          <a:bodyPr spcFirstLastPara="1" wrap="square" lIns="91425" tIns="91425" rIns="91425" bIns="91425" anchor="t" anchorCtr="0">
            <a:spAutoFit/>
          </a:bodyPr>
          <a:lstStyle/>
          <a:p>
            <a:pPr marL="457200" lvl="0" indent="-298450" algn="l" rtl="0">
              <a:spcBef>
                <a:spcPts val="800"/>
              </a:spcBef>
              <a:spcAft>
                <a:spcPts val="0"/>
              </a:spcAft>
              <a:buClr>
                <a:schemeClr val="accent1"/>
              </a:buClr>
              <a:buSzPts val="1100"/>
              <a:buFont typeface="Noto Sans Symbols"/>
              <a:buChar char="►"/>
            </a:pPr>
            <a:r>
              <a:rPr lang="en">
                <a:solidFill>
                  <a:srgbClr val="3F3F3F"/>
                </a:solidFill>
                <a:latin typeface="Trebuchet MS"/>
                <a:ea typeface="Trebuchet MS"/>
                <a:cs typeface="Trebuchet MS"/>
                <a:sym typeface="Trebuchet MS"/>
              </a:rPr>
              <a:t>The algorithm involves creating a population of candidate solutions (i.e., chromosomes), evaluating their fitness, and applying genetic operators such as selection, crossover, and mutation to generate new offspring solutions that are hopefully better than their parents.</a:t>
            </a:r>
            <a:endParaRPr>
              <a:solidFill>
                <a:srgbClr val="3F3F3F"/>
              </a:solidFill>
              <a:latin typeface="Trebuchet MS"/>
              <a:ea typeface="Trebuchet MS"/>
              <a:cs typeface="Trebuchet MS"/>
              <a:sym typeface="Trebuchet MS"/>
            </a:endParaRPr>
          </a:p>
          <a:p>
            <a:pPr marL="457200" lvl="0" indent="0" algn="l" rtl="0">
              <a:spcBef>
                <a:spcPts val="800"/>
              </a:spcBef>
              <a:spcAft>
                <a:spcPts val="0"/>
              </a:spcAft>
              <a:buNone/>
            </a:pPr>
            <a:endParaRPr>
              <a:solidFill>
                <a:srgbClr val="3F3F3F"/>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2"/>
          <p:cNvSpPr txBox="1">
            <a:spLocks noGrp="1"/>
          </p:cNvSpPr>
          <p:nvPr>
            <p:ph type="title"/>
          </p:nvPr>
        </p:nvSpPr>
        <p:spPr>
          <a:xfrm>
            <a:off x="819150" y="845600"/>
            <a:ext cx="7505700" cy="713779"/>
          </a:xfrm>
          <a:prstGeom prst="rect">
            <a:avLst/>
          </a:prstGeom>
          <a:noFill/>
          <a:ln>
            <a:noFill/>
          </a:ln>
        </p:spPr>
        <p:txBody>
          <a:bodyPr spcFirstLastPara="1" wrap="square" lIns="68575" tIns="34275" rIns="68575" bIns="34275" anchor="t" anchorCtr="0">
            <a:normAutofit/>
          </a:bodyPr>
          <a:lstStyle/>
          <a:p>
            <a:pPr marL="137160" lvl="0" indent="0" algn="l" rtl="0">
              <a:lnSpc>
                <a:spcPct val="115000"/>
              </a:lnSpc>
              <a:spcBef>
                <a:spcPts val="0"/>
              </a:spcBef>
              <a:spcAft>
                <a:spcPts val="0"/>
              </a:spcAft>
              <a:buSzPts val="1440"/>
              <a:buNone/>
            </a:pPr>
            <a:r>
              <a:rPr lang="en" sz="2800">
                <a:latin typeface="Libre Baskerville"/>
                <a:ea typeface="Libre Baskerville"/>
                <a:cs typeface="Libre Baskerville"/>
                <a:sym typeface="Libre Baskerville"/>
              </a:rPr>
              <a:t>Work done</a:t>
            </a:r>
            <a:endParaRPr/>
          </a:p>
        </p:txBody>
      </p:sp>
      <p:sp>
        <p:nvSpPr>
          <p:cNvPr id="371" name="Google Shape;371;p32"/>
          <p:cNvSpPr txBox="1">
            <a:spLocks noGrp="1"/>
          </p:cNvSpPr>
          <p:nvPr>
            <p:ph type="body" idx="1"/>
          </p:nvPr>
        </p:nvSpPr>
        <p:spPr>
          <a:xfrm>
            <a:off x="819150" y="1500875"/>
            <a:ext cx="6985500" cy="3519600"/>
          </a:xfrm>
          <a:prstGeom prst="rect">
            <a:avLst/>
          </a:prstGeom>
          <a:noFill/>
          <a:ln>
            <a:noFill/>
          </a:ln>
        </p:spPr>
        <p:txBody>
          <a:bodyPr spcFirstLastPara="1" wrap="square" lIns="68575" tIns="34275" rIns="68575" bIns="34275" anchor="t" anchorCtr="0">
            <a:normAutofit/>
          </a:bodyPr>
          <a:lstStyle/>
          <a:p>
            <a:pPr marL="457200" lvl="0" indent="-295275" algn="l" rtl="0">
              <a:lnSpc>
                <a:spcPct val="100000"/>
              </a:lnSpc>
              <a:spcBef>
                <a:spcPts val="800"/>
              </a:spcBef>
              <a:spcAft>
                <a:spcPts val="0"/>
              </a:spcAft>
              <a:buSzPts val="1500"/>
              <a:buChar char="►"/>
            </a:pPr>
            <a:r>
              <a:rPr lang="en" sz="1500"/>
              <a:t>Data collection and analysis</a:t>
            </a:r>
            <a:endParaRPr sz="1500"/>
          </a:p>
          <a:p>
            <a:pPr marL="457200" lvl="0" indent="-295275" algn="l" rtl="0">
              <a:lnSpc>
                <a:spcPct val="100000"/>
              </a:lnSpc>
              <a:spcBef>
                <a:spcPts val="800"/>
              </a:spcBef>
              <a:spcAft>
                <a:spcPts val="0"/>
              </a:spcAft>
              <a:buSzPts val="1500"/>
              <a:buChar char="►"/>
            </a:pPr>
            <a:r>
              <a:rPr lang="en" sz="1500"/>
              <a:t>Performed Gray wolf optimization on all the three dataset </a:t>
            </a:r>
            <a:endParaRPr sz="1500"/>
          </a:p>
          <a:p>
            <a:pPr marL="914400" lvl="1" indent="-323850" algn="l" rtl="0">
              <a:lnSpc>
                <a:spcPct val="100000"/>
              </a:lnSpc>
              <a:spcBef>
                <a:spcPts val="800"/>
              </a:spcBef>
              <a:spcAft>
                <a:spcPts val="0"/>
              </a:spcAft>
              <a:buSzPts val="1500"/>
              <a:buChar char="►"/>
            </a:pPr>
            <a:r>
              <a:rPr lang="en" sz="1500"/>
              <a:t>Plotted the graph of fitness and found the best solution.</a:t>
            </a:r>
            <a:endParaRPr sz="1500"/>
          </a:p>
          <a:p>
            <a:pPr marL="457200" lvl="0" indent="-295275" algn="l" rtl="0">
              <a:lnSpc>
                <a:spcPct val="100000"/>
              </a:lnSpc>
              <a:spcBef>
                <a:spcPts val="800"/>
              </a:spcBef>
              <a:spcAft>
                <a:spcPts val="0"/>
              </a:spcAft>
              <a:buSzPts val="1500"/>
              <a:buChar char="►"/>
            </a:pPr>
            <a:r>
              <a:rPr lang="en" sz="1500"/>
              <a:t>Performed Particle Swarm Optimization on all datasets</a:t>
            </a:r>
            <a:endParaRPr sz="1500"/>
          </a:p>
          <a:p>
            <a:pPr marL="914400" lvl="1" indent="-323850" algn="l" rtl="0">
              <a:spcBef>
                <a:spcPts val="800"/>
              </a:spcBef>
              <a:spcAft>
                <a:spcPts val="0"/>
              </a:spcAft>
              <a:buSzPts val="1500"/>
              <a:buChar char="►"/>
            </a:pPr>
            <a:r>
              <a:rPr lang="en" sz="1500"/>
              <a:t>Plotted the graph of fitness and found the optimal solution.</a:t>
            </a:r>
            <a:endParaRPr sz="1500"/>
          </a:p>
          <a:p>
            <a:pPr marL="457200" lvl="0" indent="-295275" algn="l" rtl="0">
              <a:lnSpc>
                <a:spcPct val="100000"/>
              </a:lnSpc>
              <a:spcBef>
                <a:spcPts val="800"/>
              </a:spcBef>
              <a:spcAft>
                <a:spcPts val="0"/>
              </a:spcAft>
              <a:buSzPts val="1500"/>
              <a:buChar char="►"/>
            </a:pPr>
            <a:r>
              <a:rPr lang="en" sz="1500"/>
              <a:t>Performed Genetic Algorithm on the datasets </a:t>
            </a:r>
            <a:endParaRPr sz="1500"/>
          </a:p>
          <a:p>
            <a:pPr marL="914400" lvl="1" indent="-323850" algn="l" rtl="0">
              <a:spcBef>
                <a:spcPts val="800"/>
              </a:spcBef>
              <a:spcAft>
                <a:spcPts val="0"/>
              </a:spcAft>
              <a:buSzPts val="1500"/>
              <a:buChar char="►"/>
            </a:pPr>
            <a:r>
              <a:rPr lang="en" sz="1500"/>
              <a:t>Plotted the graph of fitness and found the optimal solution of seed set.</a:t>
            </a:r>
            <a:endParaRPr sz="1500"/>
          </a:p>
          <a:p>
            <a:pPr marL="457200" lvl="0" indent="-295275" algn="l" rtl="0">
              <a:lnSpc>
                <a:spcPct val="100000"/>
              </a:lnSpc>
              <a:spcBef>
                <a:spcPts val="800"/>
              </a:spcBef>
              <a:spcAft>
                <a:spcPts val="0"/>
              </a:spcAft>
              <a:buSzPts val="1500"/>
              <a:buChar char="►"/>
            </a:pPr>
            <a:r>
              <a:rPr lang="en" sz="1500"/>
              <a:t>Compared the results of all the 3 proposed optimisation algorithms.</a:t>
            </a:r>
            <a:endParaRPr sz="1500"/>
          </a:p>
          <a:p>
            <a:pPr marL="457200" lvl="0" indent="-295275" algn="l" rtl="0">
              <a:lnSpc>
                <a:spcPct val="100000"/>
              </a:lnSpc>
              <a:spcBef>
                <a:spcPts val="800"/>
              </a:spcBef>
              <a:spcAft>
                <a:spcPts val="0"/>
              </a:spcAft>
              <a:buSzPts val="1500"/>
              <a:buChar char="►"/>
            </a:pPr>
            <a:r>
              <a:rPr lang="en" sz="1500"/>
              <a:t>Analysed the results found.</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3"/>
          <p:cNvSpPr txBox="1">
            <a:spLocks noGrp="1"/>
          </p:cNvSpPr>
          <p:nvPr>
            <p:ph type="title"/>
          </p:nvPr>
        </p:nvSpPr>
        <p:spPr>
          <a:xfrm>
            <a:off x="508000" y="457200"/>
            <a:ext cx="6447600" cy="669471"/>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chemeClr val="accent1"/>
              </a:buClr>
              <a:buSzPts val="2700"/>
              <a:buFont typeface="Trebuchet MS"/>
              <a:buNone/>
            </a:pPr>
            <a:r>
              <a:rPr lang="en" sz="2400">
                <a:latin typeface="Libre Baskerville"/>
                <a:ea typeface="Libre Baskerville"/>
                <a:cs typeface="Libre Baskerville"/>
                <a:sym typeface="Libre Baskerville"/>
              </a:rPr>
              <a:t>Experiments and Results</a:t>
            </a:r>
            <a:endParaRPr/>
          </a:p>
        </p:txBody>
      </p:sp>
      <p:sp>
        <p:nvSpPr>
          <p:cNvPr id="377" name="Google Shape;377;p33"/>
          <p:cNvSpPr txBox="1">
            <a:spLocks noGrp="1"/>
          </p:cNvSpPr>
          <p:nvPr>
            <p:ph type="body" idx="1"/>
          </p:nvPr>
        </p:nvSpPr>
        <p:spPr>
          <a:xfrm>
            <a:off x="319030" y="910521"/>
            <a:ext cx="3139200" cy="432300"/>
          </a:xfrm>
          <a:prstGeom prst="rect">
            <a:avLst/>
          </a:prstGeom>
          <a:noFill/>
          <a:ln>
            <a:noFill/>
          </a:ln>
        </p:spPr>
        <p:txBody>
          <a:bodyPr spcFirstLastPara="1" wrap="square" lIns="68575" tIns="34275" rIns="68575" bIns="34275" anchor="b" anchorCtr="0">
            <a:noAutofit/>
          </a:bodyPr>
          <a:lstStyle/>
          <a:p>
            <a:pPr marL="457200" lvl="0" indent="-228600" algn="l" rtl="0">
              <a:lnSpc>
                <a:spcPct val="100000"/>
              </a:lnSpc>
              <a:spcBef>
                <a:spcPts val="800"/>
              </a:spcBef>
              <a:spcAft>
                <a:spcPts val="0"/>
              </a:spcAft>
              <a:buSzPts val="1400"/>
              <a:buNone/>
            </a:pPr>
            <a:r>
              <a:rPr lang="en"/>
              <a:t>Gray Wolf Optimisation</a:t>
            </a:r>
            <a:endParaRPr/>
          </a:p>
        </p:txBody>
      </p:sp>
      <p:sp>
        <p:nvSpPr>
          <p:cNvPr id="378" name="Google Shape;378;p33"/>
          <p:cNvSpPr txBox="1">
            <a:spLocks noGrp="1"/>
          </p:cNvSpPr>
          <p:nvPr>
            <p:ph type="body" idx="2"/>
          </p:nvPr>
        </p:nvSpPr>
        <p:spPr>
          <a:xfrm>
            <a:off x="506809" y="4220480"/>
            <a:ext cx="3139200" cy="310754"/>
          </a:xfrm>
          <a:prstGeom prst="rect">
            <a:avLst/>
          </a:prstGeom>
          <a:noFill/>
          <a:ln>
            <a:noFill/>
          </a:ln>
        </p:spPr>
        <p:txBody>
          <a:bodyPr spcFirstLastPara="1" wrap="square" lIns="68575" tIns="34275" rIns="68575" bIns="34275" anchor="t" anchorCtr="0">
            <a:normAutofit fontScale="77500" lnSpcReduction="20000"/>
          </a:bodyPr>
          <a:lstStyle/>
          <a:p>
            <a:pPr marL="457200" lvl="0" indent="-298450" algn="l" rtl="0">
              <a:lnSpc>
                <a:spcPct val="100000"/>
              </a:lnSpc>
              <a:spcBef>
                <a:spcPts val="800"/>
              </a:spcBef>
              <a:spcAft>
                <a:spcPts val="0"/>
              </a:spcAft>
              <a:buSzPct val="101382"/>
              <a:buChar char="►"/>
            </a:pPr>
            <a:r>
              <a:rPr lang="en"/>
              <a:t>Fitness Graph of HAM Dataset</a:t>
            </a:r>
            <a:endParaRPr/>
          </a:p>
        </p:txBody>
      </p:sp>
      <p:sp>
        <p:nvSpPr>
          <p:cNvPr id="379" name="Google Shape;379;p33"/>
          <p:cNvSpPr txBox="1">
            <a:spLocks noGrp="1"/>
          </p:cNvSpPr>
          <p:nvPr>
            <p:ph type="body" idx="4"/>
          </p:nvPr>
        </p:nvSpPr>
        <p:spPr>
          <a:xfrm>
            <a:off x="3816288" y="4220480"/>
            <a:ext cx="3139200" cy="310754"/>
          </a:xfrm>
          <a:prstGeom prst="rect">
            <a:avLst/>
          </a:prstGeom>
          <a:noFill/>
          <a:ln>
            <a:noFill/>
          </a:ln>
        </p:spPr>
        <p:txBody>
          <a:bodyPr spcFirstLastPara="1" wrap="square" lIns="68575" tIns="34275" rIns="68575" bIns="34275" anchor="t" anchorCtr="0">
            <a:normAutofit fontScale="77500" lnSpcReduction="20000"/>
          </a:bodyPr>
          <a:lstStyle/>
          <a:p>
            <a:pPr marL="457200" lvl="0" indent="-298450" algn="l" rtl="0">
              <a:lnSpc>
                <a:spcPct val="100000"/>
              </a:lnSpc>
              <a:spcBef>
                <a:spcPts val="800"/>
              </a:spcBef>
              <a:spcAft>
                <a:spcPts val="0"/>
              </a:spcAft>
              <a:buSzPct val="101382"/>
              <a:buChar char="►"/>
            </a:pPr>
            <a:r>
              <a:rPr lang="en"/>
              <a:t>Fitness Graph of PGP dataset</a:t>
            </a:r>
            <a:endParaRPr/>
          </a:p>
        </p:txBody>
      </p:sp>
      <p:sp>
        <p:nvSpPr>
          <p:cNvPr id="380" name="Google Shape;380;p33"/>
          <p:cNvSpPr txBox="1"/>
          <p:nvPr/>
        </p:nvSpPr>
        <p:spPr>
          <a:xfrm>
            <a:off x="6238360" y="4220480"/>
            <a:ext cx="3139200" cy="310754"/>
          </a:xfrm>
          <a:prstGeom prst="rect">
            <a:avLst/>
          </a:prstGeom>
          <a:noFill/>
          <a:ln>
            <a:noFill/>
          </a:ln>
        </p:spPr>
        <p:txBody>
          <a:bodyPr spcFirstLastPara="1" wrap="square" lIns="68575" tIns="34275" rIns="68575" bIns="34275" anchor="t" anchorCtr="0">
            <a:normAutofit fontScale="77500" lnSpcReduction="20000"/>
          </a:bodyPr>
          <a:lstStyle/>
          <a:p>
            <a:pPr marL="457200" marR="0" lvl="0" indent="-298450" algn="l" rtl="0">
              <a:lnSpc>
                <a:spcPct val="100000"/>
              </a:lnSpc>
              <a:spcBef>
                <a:spcPts val="800"/>
              </a:spcBef>
              <a:spcAft>
                <a:spcPts val="0"/>
              </a:spcAft>
              <a:buClr>
                <a:schemeClr val="accent1"/>
              </a:buClr>
              <a:buSzPct val="101382"/>
              <a:buFont typeface="Noto Sans Symbols"/>
              <a:buChar char="►"/>
            </a:pPr>
            <a:r>
              <a:rPr lang="en" sz="1400" b="0" i="0" u="none" strike="noStrike" cap="none">
                <a:solidFill>
                  <a:srgbClr val="3F3F3F"/>
                </a:solidFill>
                <a:latin typeface="Trebuchet MS"/>
                <a:ea typeface="Trebuchet MS"/>
                <a:cs typeface="Trebuchet MS"/>
                <a:sym typeface="Trebuchet MS"/>
              </a:rPr>
              <a:t>Fitness Graph of Astro dataset</a:t>
            </a:r>
            <a:endParaRPr/>
          </a:p>
        </p:txBody>
      </p:sp>
      <p:pic>
        <p:nvPicPr>
          <p:cNvPr id="381" name="Google Shape;381;p33"/>
          <p:cNvPicPr preferRelativeResize="0"/>
          <p:nvPr/>
        </p:nvPicPr>
        <p:blipFill>
          <a:blip r:embed="rId3">
            <a:alphaModFix/>
          </a:blip>
          <a:stretch>
            <a:fillRect/>
          </a:stretch>
        </p:blipFill>
        <p:spPr>
          <a:xfrm>
            <a:off x="412924" y="1749262"/>
            <a:ext cx="2687339" cy="2050088"/>
          </a:xfrm>
          <a:prstGeom prst="rect">
            <a:avLst/>
          </a:prstGeom>
          <a:noFill/>
          <a:ln>
            <a:noFill/>
          </a:ln>
        </p:spPr>
      </p:pic>
      <p:pic>
        <p:nvPicPr>
          <p:cNvPr id="382" name="Google Shape;382;p33"/>
          <p:cNvPicPr preferRelativeResize="0"/>
          <p:nvPr/>
        </p:nvPicPr>
        <p:blipFill>
          <a:blip r:embed="rId4">
            <a:alphaModFix/>
          </a:blip>
          <a:stretch>
            <a:fillRect/>
          </a:stretch>
        </p:blipFill>
        <p:spPr>
          <a:xfrm>
            <a:off x="3313997" y="1760325"/>
            <a:ext cx="2677878" cy="2042650"/>
          </a:xfrm>
          <a:prstGeom prst="rect">
            <a:avLst/>
          </a:prstGeom>
          <a:noFill/>
          <a:ln>
            <a:noFill/>
          </a:ln>
        </p:spPr>
      </p:pic>
      <p:pic>
        <p:nvPicPr>
          <p:cNvPr id="383" name="Google Shape;383;p33"/>
          <p:cNvPicPr preferRelativeResize="0"/>
          <p:nvPr/>
        </p:nvPicPr>
        <p:blipFill>
          <a:blip r:embed="rId5">
            <a:alphaModFix/>
          </a:blip>
          <a:stretch>
            <a:fillRect/>
          </a:stretch>
        </p:blipFill>
        <p:spPr>
          <a:xfrm>
            <a:off x="6213275" y="1749250"/>
            <a:ext cx="2578243" cy="193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4"/>
          <p:cNvSpPr txBox="1">
            <a:spLocks noGrp="1"/>
          </p:cNvSpPr>
          <p:nvPr>
            <p:ph type="title"/>
          </p:nvPr>
        </p:nvSpPr>
        <p:spPr>
          <a:xfrm>
            <a:off x="508000" y="457200"/>
            <a:ext cx="6447600" cy="669471"/>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chemeClr val="accent1"/>
              </a:buClr>
              <a:buSzPts val="2700"/>
              <a:buFont typeface="Trebuchet MS"/>
              <a:buNone/>
            </a:pPr>
            <a:r>
              <a:rPr lang="en" sz="2400">
                <a:latin typeface="Libre Baskerville"/>
                <a:ea typeface="Libre Baskerville"/>
                <a:cs typeface="Libre Baskerville"/>
                <a:sym typeface="Libre Baskerville"/>
              </a:rPr>
              <a:t>Experiments and Results</a:t>
            </a:r>
            <a:endParaRPr/>
          </a:p>
        </p:txBody>
      </p:sp>
      <p:sp>
        <p:nvSpPr>
          <p:cNvPr id="389" name="Google Shape;389;p34"/>
          <p:cNvSpPr txBox="1">
            <a:spLocks noGrp="1"/>
          </p:cNvSpPr>
          <p:nvPr>
            <p:ph type="body" idx="1"/>
          </p:nvPr>
        </p:nvSpPr>
        <p:spPr>
          <a:xfrm>
            <a:off x="319029" y="910521"/>
            <a:ext cx="3722291" cy="432300"/>
          </a:xfrm>
          <a:prstGeom prst="rect">
            <a:avLst/>
          </a:prstGeom>
          <a:noFill/>
          <a:ln>
            <a:noFill/>
          </a:ln>
        </p:spPr>
        <p:txBody>
          <a:bodyPr spcFirstLastPara="1" wrap="square" lIns="68575" tIns="34275" rIns="68575" bIns="34275" anchor="b" anchorCtr="0">
            <a:noAutofit/>
          </a:bodyPr>
          <a:lstStyle/>
          <a:p>
            <a:pPr marL="457200" lvl="0" indent="-228600" algn="l" rtl="0">
              <a:lnSpc>
                <a:spcPct val="100000"/>
              </a:lnSpc>
              <a:spcBef>
                <a:spcPts val="800"/>
              </a:spcBef>
              <a:spcAft>
                <a:spcPts val="0"/>
              </a:spcAft>
              <a:buSzPts val="1400"/>
              <a:buNone/>
            </a:pPr>
            <a:r>
              <a:rPr lang="en"/>
              <a:t>Particle Swarm Optimisation</a:t>
            </a:r>
            <a:endParaRPr/>
          </a:p>
        </p:txBody>
      </p:sp>
      <p:sp>
        <p:nvSpPr>
          <p:cNvPr id="390" name="Google Shape;390;p34"/>
          <p:cNvSpPr txBox="1">
            <a:spLocks noGrp="1"/>
          </p:cNvSpPr>
          <p:nvPr>
            <p:ph type="body" idx="2"/>
          </p:nvPr>
        </p:nvSpPr>
        <p:spPr>
          <a:xfrm>
            <a:off x="506809" y="4220480"/>
            <a:ext cx="3139200" cy="310754"/>
          </a:xfrm>
          <a:prstGeom prst="rect">
            <a:avLst/>
          </a:prstGeom>
          <a:noFill/>
          <a:ln>
            <a:noFill/>
          </a:ln>
        </p:spPr>
        <p:txBody>
          <a:bodyPr spcFirstLastPara="1" wrap="square" lIns="68575" tIns="34275" rIns="68575" bIns="34275" anchor="t" anchorCtr="0">
            <a:normAutofit fontScale="77500" lnSpcReduction="20000"/>
          </a:bodyPr>
          <a:lstStyle/>
          <a:p>
            <a:pPr marL="457200" lvl="0" indent="-298450" algn="l" rtl="0">
              <a:lnSpc>
                <a:spcPct val="100000"/>
              </a:lnSpc>
              <a:spcBef>
                <a:spcPts val="800"/>
              </a:spcBef>
              <a:spcAft>
                <a:spcPts val="0"/>
              </a:spcAft>
              <a:buSzPct val="101382"/>
              <a:buChar char="►"/>
            </a:pPr>
            <a:r>
              <a:rPr lang="en"/>
              <a:t>Fitness Graph of HAM Dataset</a:t>
            </a:r>
            <a:endParaRPr/>
          </a:p>
        </p:txBody>
      </p:sp>
      <p:sp>
        <p:nvSpPr>
          <p:cNvPr id="391" name="Google Shape;391;p34"/>
          <p:cNvSpPr txBox="1">
            <a:spLocks noGrp="1"/>
          </p:cNvSpPr>
          <p:nvPr>
            <p:ph type="body" idx="4"/>
          </p:nvPr>
        </p:nvSpPr>
        <p:spPr>
          <a:xfrm>
            <a:off x="3816288" y="4220480"/>
            <a:ext cx="3139200" cy="310754"/>
          </a:xfrm>
          <a:prstGeom prst="rect">
            <a:avLst/>
          </a:prstGeom>
          <a:noFill/>
          <a:ln>
            <a:noFill/>
          </a:ln>
        </p:spPr>
        <p:txBody>
          <a:bodyPr spcFirstLastPara="1" wrap="square" lIns="68575" tIns="34275" rIns="68575" bIns="34275" anchor="t" anchorCtr="0">
            <a:normAutofit fontScale="77500" lnSpcReduction="20000"/>
          </a:bodyPr>
          <a:lstStyle/>
          <a:p>
            <a:pPr marL="457200" lvl="0" indent="-298450" algn="l" rtl="0">
              <a:lnSpc>
                <a:spcPct val="100000"/>
              </a:lnSpc>
              <a:spcBef>
                <a:spcPts val="800"/>
              </a:spcBef>
              <a:spcAft>
                <a:spcPts val="0"/>
              </a:spcAft>
              <a:buSzPct val="101382"/>
              <a:buChar char="►"/>
            </a:pPr>
            <a:r>
              <a:rPr lang="en"/>
              <a:t>Fitness Graph of PGP dataset</a:t>
            </a:r>
            <a:endParaRPr/>
          </a:p>
        </p:txBody>
      </p:sp>
      <p:sp>
        <p:nvSpPr>
          <p:cNvPr id="392" name="Google Shape;392;p34"/>
          <p:cNvSpPr txBox="1"/>
          <p:nvPr/>
        </p:nvSpPr>
        <p:spPr>
          <a:xfrm>
            <a:off x="6238360" y="4220480"/>
            <a:ext cx="3139200" cy="310754"/>
          </a:xfrm>
          <a:prstGeom prst="rect">
            <a:avLst/>
          </a:prstGeom>
          <a:noFill/>
          <a:ln>
            <a:noFill/>
          </a:ln>
        </p:spPr>
        <p:txBody>
          <a:bodyPr spcFirstLastPara="1" wrap="square" lIns="68575" tIns="34275" rIns="68575" bIns="34275" anchor="t" anchorCtr="0">
            <a:normAutofit fontScale="77500" lnSpcReduction="20000"/>
          </a:bodyPr>
          <a:lstStyle/>
          <a:p>
            <a:pPr marL="457200" marR="0" lvl="0" indent="-298450" algn="l" rtl="0">
              <a:lnSpc>
                <a:spcPct val="100000"/>
              </a:lnSpc>
              <a:spcBef>
                <a:spcPts val="800"/>
              </a:spcBef>
              <a:spcAft>
                <a:spcPts val="0"/>
              </a:spcAft>
              <a:buClr>
                <a:schemeClr val="accent1"/>
              </a:buClr>
              <a:buSzPct val="101382"/>
              <a:buFont typeface="Noto Sans Symbols"/>
              <a:buChar char="►"/>
            </a:pPr>
            <a:r>
              <a:rPr lang="en" sz="1400" b="0" i="0" u="none" strike="noStrike" cap="none">
                <a:solidFill>
                  <a:srgbClr val="3F3F3F"/>
                </a:solidFill>
                <a:latin typeface="Trebuchet MS"/>
                <a:ea typeface="Trebuchet MS"/>
                <a:cs typeface="Trebuchet MS"/>
                <a:sym typeface="Trebuchet MS"/>
              </a:rPr>
              <a:t>Fitness Graph of Astro dataset</a:t>
            </a:r>
            <a:endParaRPr/>
          </a:p>
        </p:txBody>
      </p:sp>
      <p:pic>
        <p:nvPicPr>
          <p:cNvPr id="393" name="Google Shape;393;p34"/>
          <p:cNvPicPr preferRelativeResize="0"/>
          <p:nvPr/>
        </p:nvPicPr>
        <p:blipFill>
          <a:blip r:embed="rId3">
            <a:alphaModFix/>
          </a:blip>
          <a:stretch>
            <a:fillRect/>
          </a:stretch>
        </p:blipFill>
        <p:spPr>
          <a:xfrm>
            <a:off x="508000" y="1686214"/>
            <a:ext cx="2828900" cy="2084775"/>
          </a:xfrm>
          <a:prstGeom prst="rect">
            <a:avLst/>
          </a:prstGeom>
          <a:noFill/>
          <a:ln>
            <a:noFill/>
          </a:ln>
        </p:spPr>
      </p:pic>
      <p:pic>
        <p:nvPicPr>
          <p:cNvPr id="394" name="Google Shape;394;p34"/>
          <p:cNvPicPr preferRelativeResize="0"/>
          <p:nvPr/>
        </p:nvPicPr>
        <p:blipFill>
          <a:blip r:embed="rId4">
            <a:alphaModFix/>
          </a:blip>
          <a:stretch>
            <a:fillRect/>
          </a:stretch>
        </p:blipFill>
        <p:spPr>
          <a:xfrm>
            <a:off x="3493600" y="1660838"/>
            <a:ext cx="2828900" cy="2089223"/>
          </a:xfrm>
          <a:prstGeom prst="rect">
            <a:avLst/>
          </a:prstGeom>
          <a:noFill/>
          <a:ln>
            <a:noFill/>
          </a:ln>
        </p:spPr>
      </p:pic>
      <p:pic>
        <p:nvPicPr>
          <p:cNvPr id="395" name="Google Shape;395;p34"/>
          <p:cNvPicPr preferRelativeResize="0"/>
          <p:nvPr/>
        </p:nvPicPr>
        <p:blipFill>
          <a:blip r:embed="rId5">
            <a:alphaModFix/>
          </a:blip>
          <a:stretch>
            <a:fillRect/>
          </a:stretch>
        </p:blipFill>
        <p:spPr>
          <a:xfrm>
            <a:off x="6555400" y="1757134"/>
            <a:ext cx="2440500" cy="17816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5"/>
          <p:cNvSpPr txBox="1">
            <a:spLocks noGrp="1"/>
          </p:cNvSpPr>
          <p:nvPr>
            <p:ph type="title"/>
          </p:nvPr>
        </p:nvSpPr>
        <p:spPr>
          <a:xfrm>
            <a:off x="508000" y="457200"/>
            <a:ext cx="6447600" cy="669471"/>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chemeClr val="accent1"/>
              </a:buClr>
              <a:buSzPts val="2700"/>
              <a:buFont typeface="Trebuchet MS"/>
              <a:buNone/>
            </a:pPr>
            <a:r>
              <a:rPr lang="en" sz="2400">
                <a:latin typeface="Libre Baskerville"/>
                <a:ea typeface="Libre Baskerville"/>
                <a:cs typeface="Libre Baskerville"/>
                <a:sym typeface="Libre Baskerville"/>
              </a:rPr>
              <a:t>Experiments and Results</a:t>
            </a:r>
            <a:endParaRPr/>
          </a:p>
        </p:txBody>
      </p:sp>
      <p:sp>
        <p:nvSpPr>
          <p:cNvPr id="401" name="Google Shape;401;p35"/>
          <p:cNvSpPr txBox="1">
            <a:spLocks noGrp="1"/>
          </p:cNvSpPr>
          <p:nvPr>
            <p:ph type="body" idx="1"/>
          </p:nvPr>
        </p:nvSpPr>
        <p:spPr>
          <a:xfrm>
            <a:off x="319030" y="910521"/>
            <a:ext cx="3139200" cy="432300"/>
          </a:xfrm>
          <a:prstGeom prst="rect">
            <a:avLst/>
          </a:prstGeom>
          <a:noFill/>
          <a:ln>
            <a:noFill/>
          </a:ln>
        </p:spPr>
        <p:txBody>
          <a:bodyPr spcFirstLastPara="1" wrap="square" lIns="68575" tIns="34275" rIns="68575" bIns="34275" anchor="b" anchorCtr="0">
            <a:noAutofit/>
          </a:bodyPr>
          <a:lstStyle/>
          <a:p>
            <a:pPr marL="457200" lvl="0" indent="-228600" algn="l" rtl="0">
              <a:lnSpc>
                <a:spcPct val="100000"/>
              </a:lnSpc>
              <a:spcBef>
                <a:spcPts val="800"/>
              </a:spcBef>
              <a:spcAft>
                <a:spcPts val="0"/>
              </a:spcAft>
              <a:buSzPts val="1400"/>
              <a:buNone/>
            </a:pPr>
            <a:r>
              <a:rPr lang="en"/>
              <a:t>Genetic Algorithm</a:t>
            </a:r>
            <a:endParaRPr/>
          </a:p>
        </p:txBody>
      </p:sp>
      <p:sp>
        <p:nvSpPr>
          <p:cNvPr id="402" name="Google Shape;402;p35"/>
          <p:cNvSpPr txBox="1">
            <a:spLocks noGrp="1"/>
          </p:cNvSpPr>
          <p:nvPr>
            <p:ph type="body" idx="2"/>
          </p:nvPr>
        </p:nvSpPr>
        <p:spPr>
          <a:xfrm>
            <a:off x="506809" y="4220480"/>
            <a:ext cx="3139200" cy="310754"/>
          </a:xfrm>
          <a:prstGeom prst="rect">
            <a:avLst/>
          </a:prstGeom>
          <a:noFill/>
          <a:ln>
            <a:noFill/>
          </a:ln>
        </p:spPr>
        <p:txBody>
          <a:bodyPr spcFirstLastPara="1" wrap="square" lIns="68575" tIns="34275" rIns="68575" bIns="34275" anchor="t" anchorCtr="0">
            <a:normAutofit fontScale="77500" lnSpcReduction="20000"/>
          </a:bodyPr>
          <a:lstStyle/>
          <a:p>
            <a:pPr marL="457200" lvl="0" indent="-298450" algn="l" rtl="0">
              <a:lnSpc>
                <a:spcPct val="100000"/>
              </a:lnSpc>
              <a:spcBef>
                <a:spcPts val="800"/>
              </a:spcBef>
              <a:spcAft>
                <a:spcPts val="0"/>
              </a:spcAft>
              <a:buSzPct val="101382"/>
              <a:buChar char="►"/>
            </a:pPr>
            <a:r>
              <a:rPr lang="en"/>
              <a:t>Fitness Graph of HAM Dataset</a:t>
            </a:r>
            <a:endParaRPr/>
          </a:p>
        </p:txBody>
      </p:sp>
      <p:sp>
        <p:nvSpPr>
          <p:cNvPr id="403" name="Google Shape;403;p35"/>
          <p:cNvSpPr txBox="1">
            <a:spLocks noGrp="1"/>
          </p:cNvSpPr>
          <p:nvPr>
            <p:ph type="body" idx="4"/>
          </p:nvPr>
        </p:nvSpPr>
        <p:spPr>
          <a:xfrm>
            <a:off x="3816288" y="4220480"/>
            <a:ext cx="3139200" cy="310754"/>
          </a:xfrm>
          <a:prstGeom prst="rect">
            <a:avLst/>
          </a:prstGeom>
          <a:noFill/>
          <a:ln>
            <a:noFill/>
          </a:ln>
        </p:spPr>
        <p:txBody>
          <a:bodyPr spcFirstLastPara="1" wrap="square" lIns="68575" tIns="34275" rIns="68575" bIns="34275" anchor="t" anchorCtr="0">
            <a:normAutofit fontScale="77500" lnSpcReduction="20000"/>
          </a:bodyPr>
          <a:lstStyle/>
          <a:p>
            <a:pPr marL="457200" lvl="0" indent="-298450" algn="l" rtl="0">
              <a:lnSpc>
                <a:spcPct val="100000"/>
              </a:lnSpc>
              <a:spcBef>
                <a:spcPts val="800"/>
              </a:spcBef>
              <a:spcAft>
                <a:spcPts val="0"/>
              </a:spcAft>
              <a:buSzPct val="101382"/>
              <a:buChar char="►"/>
            </a:pPr>
            <a:r>
              <a:rPr lang="en"/>
              <a:t>Fitness Graph of PGP dataset</a:t>
            </a:r>
            <a:endParaRPr/>
          </a:p>
        </p:txBody>
      </p:sp>
      <p:sp>
        <p:nvSpPr>
          <p:cNvPr id="404" name="Google Shape;404;p35"/>
          <p:cNvSpPr txBox="1"/>
          <p:nvPr/>
        </p:nvSpPr>
        <p:spPr>
          <a:xfrm>
            <a:off x="6238360" y="4220480"/>
            <a:ext cx="3139200" cy="310754"/>
          </a:xfrm>
          <a:prstGeom prst="rect">
            <a:avLst/>
          </a:prstGeom>
          <a:noFill/>
          <a:ln>
            <a:noFill/>
          </a:ln>
        </p:spPr>
        <p:txBody>
          <a:bodyPr spcFirstLastPara="1" wrap="square" lIns="68575" tIns="34275" rIns="68575" bIns="34275" anchor="t" anchorCtr="0">
            <a:normAutofit fontScale="77500" lnSpcReduction="20000"/>
          </a:bodyPr>
          <a:lstStyle/>
          <a:p>
            <a:pPr marL="457200" marR="0" lvl="0" indent="-298450" algn="l" rtl="0">
              <a:lnSpc>
                <a:spcPct val="100000"/>
              </a:lnSpc>
              <a:spcBef>
                <a:spcPts val="800"/>
              </a:spcBef>
              <a:spcAft>
                <a:spcPts val="0"/>
              </a:spcAft>
              <a:buClr>
                <a:schemeClr val="accent1"/>
              </a:buClr>
              <a:buSzPct val="101382"/>
              <a:buFont typeface="Noto Sans Symbols"/>
              <a:buChar char="►"/>
            </a:pPr>
            <a:r>
              <a:rPr lang="en" sz="1400" b="0" i="0" u="none" strike="noStrike" cap="none">
                <a:solidFill>
                  <a:srgbClr val="3F3F3F"/>
                </a:solidFill>
                <a:latin typeface="Trebuchet MS"/>
                <a:ea typeface="Trebuchet MS"/>
                <a:cs typeface="Trebuchet MS"/>
                <a:sym typeface="Trebuchet MS"/>
              </a:rPr>
              <a:t>Fitness Graph of Astro dataset</a:t>
            </a:r>
            <a:endParaRPr/>
          </a:p>
        </p:txBody>
      </p:sp>
      <p:pic>
        <p:nvPicPr>
          <p:cNvPr id="405" name="Google Shape;405;p35"/>
          <p:cNvPicPr preferRelativeResize="0"/>
          <p:nvPr/>
        </p:nvPicPr>
        <p:blipFill>
          <a:blip r:embed="rId3">
            <a:alphaModFix/>
          </a:blip>
          <a:stretch>
            <a:fillRect/>
          </a:stretch>
        </p:blipFill>
        <p:spPr>
          <a:xfrm>
            <a:off x="319025" y="1658562"/>
            <a:ext cx="2959050" cy="2246175"/>
          </a:xfrm>
          <a:prstGeom prst="rect">
            <a:avLst/>
          </a:prstGeom>
          <a:noFill/>
          <a:ln>
            <a:noFill/>
          </a:ln>
        </p:spPr>
      </p:pic>
      <p:pic>
        <p:nvPicPr>
          <p:cNvPr id="406" name="Google Shape;406;p35"/>
          <p:cNvPicPr preferRelativeResize="0"/>
          <p:nvPr/>
        </p:nvPicPr>
        <p:blipFill>
          <a:blip r:embed="rId4">
            <a:alphaModFix/>
          </a:blip>
          <a:stretch>
            <a:fillRect/>
          </a:stretch>
        </p:blipFill>
        <p:spPr>
          <a:xfrm>
            <a:off x="3569800" y="1734749"/>
            <a:ext cx="2773876" cy="2103425"/>
          </a:xfrm>
          <a:prstGeom prst="rect">
            <a:avLst/>
          </a:prstGeom>
          <a:noFill/>
          <a:ln>
            <a:noFill/>
          </a:ln>
        </p:spPr>
      </p:pic>
      <p:pic>
        <p:nvPicPr>
          <p:cNvPr id="407" name="Google Shape;407;p35"/>
          <p:cNvPicPr preferRelativeResize="0"/>
          <p:nvPr/>
        </p:nvPicPr>
        <p:blipFill>
          <a:blip r:embed="rId5">
            <a:alphaModFix/>
          </a:blip>
          <a:stretch>
            <a:fillRect/>
          </a:stretch>
        </p:blipFill>
        <p:spPr>
          <a:xfrm>
            <a:off x="6635400" y="1716200"/>
            <a:ext cx="2508600" cy="19048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6"/>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chemeClr val="accent1"/>
              </a:buClr>
              <a:buSzPts val="2700"/>
              <a:buFont typeface="Trebuchet MS"/>
              <a:buNone/>
            </a:pPr>
            <a:r>
              <a:rPr lang="en"/>
              <a:t>Comparison with base paper</a:t>
            </a:r>
            <a:br>
              <a:rPr lang="en"/>
            </a:br>
            <a:endParaRPr/>
          </a:p>
        </p:txBody>
      </p:sp>
      <p:sp>
        <p:nvSpPr>
          <p:cNvPr id="413" name="Google Shape;413;p36"/>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normAutofit/>
          </a:bodyPr>
          <a:lstStyle/>
          <a:p>
            <a:pPr marL="457200" lvl="0" indent="-298450" algn="l" rtl="0">
              <a:lnSpc>
                <a:spcPct val="100000"/>
              </a:lnSpc>
              <a:spcBef>
                <a:spcPts val="800"/>
              </a:spcBef>
              <a:spcAft>
                <a:spcPts val="0"/>
              </a:spcAft>
              <a:buSzPts val="1100"/>
              <a:buChar char="➢"/>
            </a:pPr>
            <a:r>
              <a:rPr lang="en"/>
              <a:t>The findings demonstrated that the algorithm based on PSO consistently performed better than the methods based on GWO and GA across all three networks. </a:t>
            </a:r>
            <a:endParaRPr/>
          </a:p>
          <a:p>
            <a:pPr marL="457200" lvl="0" indent="-298450" algn="l" rtl="0">
              <a:lnSpc>
                <a:spcPct val="100000"/>
              </a:lnSpc>
              <a:spcBef>
                <a:spcPts val="0"/>
              </a:spcBef>
              <a:spcAft>
                <a:spcPts val="0"/>
              </a:spcAft>
              <a:buSzPts val="1100"/>
              <a:buChar char="➢"/>
            </a:pPr>
            <a:r>
              <a:rPr lang="en"/>
              <a:t>When applied to the Hamsterster complete network, the PSO-based approach was able to perform faster and better on more impacted nodes than the GWO algorithm and GA algorithm respectively. </a:t>
            </a:r>
            <a:endParaRPr/>
          </a:p>
          <a:p>
            <a:pPr marL="457200" lvl="0" indent="-298450" algn="l" rtl="0">
              <a:lnSpc>
                <a:spcPct val="100000"/>
              </a:lnSpc>
              <a:spcBef>
                <a:spcPts val="0"/>
              </a:spcBef>
              <a:spcAft>
                <a:spcPts val="0"/>
              </a:spcAft>
              <a:buSzPts val="1100"/>
              <a:buChar char="➢"/>
            </a:pPr>
            <a:r>
              <a:rPr lang="en"/>
              <a:t>Similarly, when applied to the Pretty Good Privacy network, the PSO-based approach outperforms GWO and GA in terms of performance speed and fitness. </a:t>
            </a:r>
            <a:endParaRPr/>
          </a:p>
          <a:p>
            <a:pPr marL="457200" lvl="0" indent="-298450" algn="l" rtl="0">
              <a:lnSpc>
                <a:spcPct val="100000"/>
              </a:lnSpc>
              <a:spcBef>
                <a:spcPts val="0"/>
              </a:spcBef>
              <a:spcAft>
                <a:spcPts val="0"/>
              </a:spcAft>
              <a:buSzPts val="1100"/>
              <a:buChar char="➢"/>
            </a:pPr>
            <a:r>
              <a:rPr lang="en"/>
              <a:t>When applied to the Astro network, the PSO-based approach achieved better fitness in lesser time in comparison to GWO and GA.  This was in comparison to the other two algorithms.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7"/>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chemeClr val="accent1"/>
              </a:buClr>
              <a:buSzPts val="2700"/>
              <a:buFont typeface="Trebuchet MS"/>
              <a:buNone/>
            </a:pPr>
            <a:r>
              <a:rPr lang="en"/>
              <a:t>Conclusion and Future Work</a:t>
            </a:r>
            <a:br>
              <a:rPr lang="en"/>
            </a:br>
            <a:endParaRPr/>
          </a:p>
        </p:txBody>
      </p:sp>
      <p:sp>
        <p:nvSpPr>
          <p:cNvPr id="419" name="Google Shape;419;p37"/>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normAutofit/>
          </a:bodyPr>
          <a:lstStyle/>
          <a:p>
            <a:pPr marL="457200" lvl="0" indent="-298450" algn="l" rtl="0">
              <a:lnSpc>
                <a:spcPct val="100000"/>
              </a:lnSpc>
              <a:spcBef>
                <a:spcPts val="800"/>
              </a:spcBef>
              <a:spcAft>
                <a:spcPts val="0"/>
              </a:spcAft>
              <a:buSzPts val="1100"/>
              <a:buChar char="►"/>
            </a:pPr>
            <a:r>
              <a:rPr lang="en"/>
              <a:t>When compared to the GWO and GA algorithms, the results reveal that the PSO-based algorithm is the most successful in maximizing influence in social networks. </a:t>
            </a:r>
            <a:endParaRPr/>
          </a:p>
          <a:p>
            <a:pPr marL="457200" lvl="0" indent="-298450" algn="l" rtl="0">
              <a:lnSpc>
                <a:spcPct val="100000"/>
              </a:lnSpc>
              <a:spcBef>
                <a:spcPts val="0"/>
              </a:spcBef>
              <a:spcAft>
                <a:spcPts val="0"/>
              </a:spcAft>
              <a:buSzPts val="1100"/>
              <a:buChar char="►"/>
            </a:pPr>
            <a:r>
              <a:rPr lang="en"/>
              <a:t>In future we will extend the influential maximization algorithms to take into consideration dynamic social networks, in which both the topology of the network and the qualities of the nodes vary over the course of time.</a:t>
            </a:r>
            <a:endParaRPr/>
          </a:p>
          <a:p>
            <a:pPr marL="457200" lvl="0" indent="-298450" algn="l" rtl="0">
              <a:lnSpc>
                <a:spcPct val="100000"/>
              </a:lnSpc>
              <a:spcBef>
                <a:spcPts val="0"/>
              </a:spcBef>
              <a:spcAft>
                <a:spcPts val="0"/>
              </a:spcAft>
              <a:buSzPts val="1100"/>
              <a:buChar char="►"/>
            </a:pPr>
            <a:r>
              <a:rPr lang="en"/>
              <a:t>In future we will test the robustness of the influential maximization methods under different kinds of attacks (for example, the targeted removal of nodes)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306766"/>
            <a:ext cx="7505700" cy="370879"/>
          </a:xfrm>
          <a:prstGeom prst="rect">
            <a:avLst/>
          </a:prstGeom>
          <a:noFill/>
          <a:ln>
            <a:noFill/>
          </a:ln>
        </p:spPr>
        <p:txBody>
          <a:bodyPr spcFirstLastPara="1" wrap="square" lIns="68575" tIns="34275" rIns="68575" bIns="34275" anchor="t" anchorCtr="0">
            <a:normAutofit fontScale="90000"/>
          </a:bodyPr>
          <a:lstStyle/>
          <a:p>
            <a:pPr marL="0" lvl="0" indent="0" algn="l" rtl="0">
              <a:lnSpc>
                <a:spcPct val="100000"/>
              </a:lnSpc>
              <a:spcBef>
                <a:spcPts val="0"/>
              </a:spcBef>
              <a:spcAft>
                <a:spcPts val="0"/>
              </a:spcAft>
              <a:buSzPct val="111111"/>
              <a:buNone/>
            </a:pPr>
            <a:r>
              <a:rPr lang="en"/>
              <a:t>Contents</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171" name="Google Shape;171;p20"/>
          <p:cNvSpPr txBox="1">
            <a:spLocks noGrp="1"/>
          </p:cNvSpPr>
          <p:nvPr>
            <p:ph type="body" idx="1"/>
          </p:nvPr>
        </p:nvSpPr>
        <p:spPr>
          <a:xfrm>
            <a:off x="838249" y="876312"/>
            <a:ext cx="6044243" cy="3344636"/>
          </a:xfrm>
          <a:prstGeom prst="rect">
            <a:avLst/>
          </a:prstGeom>
          <a:noFill/>
          <a:ln>
            <a:noFill/>
          </a:ln>
        </p:spPr>
        <p:txBody>
          <a:bodyPr spcFirstLastPara="1" wrap="square" lIns="68575" tIns="34275" rIns="68575" bIns="34275" anchor="t" anchorCtr="0">
            <a:noAutofit/>
          </a:bodyPr>
          <a:lstStyle/>
          <a:p>
            <a:pPr marL="457200" lvl="0" indent="-320040" algn="l" rtl="0">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Introduction</a:t>
            </a:r>
            <a:endParaRPr sz="1382">
              <a:latin typeface="Libre Baskerville"/>
              <a:ea typeface="Libre Baskerville"/>
              <a:cs typeface="Libre Baskerville"/>
              <a:sym typeface="Libre Baskerville"/>
            </a:endParaRPr>
          </a:p>
          <a:p>
            <a:pPr marL="457200" lvl="0" indent="-320040" algn="l" rtl="0">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Literature Survey </a:t>
            </a:r>
            <a:endParaRPr sz="1563">
              <a:latin typeface="Libre Baskerville"/>
              <a:ea typeface="Libre Baskerville"/>
              <a:cs typeface="Libre Baskerville"/>
              <a:sym typeface="Libre Baskerville"/>
            </a:endParaRPr>
          </a:p>
          <a:p>
            <a:pPr marL="457200" lvl="0" indent="-320040" algn="l" rtl="0">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Outcome of Literature Survey </a:t>
            </a:r>
            <a:endParaRPr sz="1382">
              <a:latin typeface="Libre Baskerville"/>
              <a:ea typeface="Libre Baskerville"/>
              <a:cs typeface="Libre Baskerville"/>
              <a:sym typeface="Libre Baskerville"/>
            </a:endParaRPr>
          </a:p>
          <a:p>
            <a:pPr marL="457200" lvl="0" indent="-320040" algn="l" rtl="0">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Problem Statement  and Objectives </a:t>
            </a:r>
            <a:endParaRPr sz="1382">
              <a:latin typeface="Libre Baskerville"/>
              <a:ea typeface="Libre Baskerville"/>
              <a:cs typeface="Libre Baskerville"/>
              <a:sym typeface="Libre Baskerville"/>
            </a:endParaRPr>
          </a:p>
          <a:p>
            <a:pPr marL="457200" lvl="0" indent="-320040" algn="l" rtl="0">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Existing Methodology </a:t>
            </a:r>
            <a:endParaRPr sz="1563">
              <a:solidFill>
                <a:srgbClr val="FF0000"/>
              </a:solidFill>
              <a:latin typeface="Libre Baskerville"/>
              <a:ea typeface="Libre Baskerville"/>
              <a:cs typeface="Libre Baskerville"/>
              <a:sym typeface="Libre Baskerville"/>
            </a:endParaRPr>
          </a:p>
          <a:p>
            <a:pPr marL="457200" lvl="0" indent="-320040" algn="l" rtl="0">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Dataset details </a:t>
            </a:r>
            <a:endParaRPr/>
          </a:p>
          <a:p>
            <a:pPr marL="457200" lvl="0" indent="-320040" algn="l" rtl="0">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Exploratory Data Analysis</a:t>
            </a:r>
            <a:endParaRPr sz="1563">
              <a:latin typeface="Libre Baskerville"/>
              <a:ea typeface="Libre Baskerville"/>
              <a:cs typeface="Libre Baskerville"/>
              <a:sym typeface="Libre Baskerville"/>
            </a:endParaRPr>
          </a:p>
          <a:p>
            <a:pPr marL="457200" lvl="0" indent="-320040" algn="l" rtl="0">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Proposed enhancements/novelty </a:t>
            </a:r>
            <a:endParaRPr sz="1382">
              <a:latin typeface="Libre Baskerville"/>
              <a:ea typeface="Libre Baskerville"/>
              <a:cs typeface="Libre Baskerville"/>
              <a:sym typeface="Libre Baskerville"/>
            </a:endParaRPr>
          </a:p>
          <a:p>
            <a:pPr marL="457200" lvl="0" indent="-320040" algn="l" rtl="0">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Work done</a:t>
            </a:r>
            <a:endParaRPr/>
          </a:p>
          <a:p>
            <a:pPr marL="457200" lvl="0" indent="-320040" algn="l" rtl="0">
              <a:lnSpc>
                <a:spcPct val="115000"/>
              </a:lnSpc>
              <a:spcBef>
                <a:spcPts val="0"/>
              </a:spcBef>
              <a:spcAft>
                <a:spcPts val="0"/>
              </a:spcAft>
              <a:buSzPts val="1440"/>
              <a:buFont typeface="Arial"/>
              <a:buChar char="●"/>
            </a:pPr>
            <a:r>
              <a:rPr lang="en" sz="1563">
                <a:solidFill>
                  <a:srgbClr val="3F3F3F"/>
                </a:solidFill>
                <a:latin typeface="Libre Baskerville"/>
                <a:ea typeface="Libre Baskerville"/>
                <a:cs typeface="Libre Baskerville"/>
                <a:sym typeface="Libre Baskerville"/>
              </a:rPr>
              <a:t>Experiments and Results</a:t>
            </a:r>
            <a:endParaRPr/>
          </a:p>
          <a:p>
            <a:pPr marL="457200" lvl="0" indent="-320040" algn="l" rtl="0">
              <a:lnSpc>
                <a:spcPct val="115000"/>
              </a:lnSpc>
              <a:spcBef>
                <a:spcPts val="0"/>
              </a:spcBef>
              <a:spcAft>
                <a:spcPts val="0"/>
              </a:spcAft>
              <a:buSzPts val="1440"/>
              <a:buFont typeface="Arial"/>
              <a:buChar char="●"/>
            </a:pPr>
            <a:r>
              <a:rPr lang="en" sz="1563">
                <a:solidFill>
                  <a:srgbClr val="3F3F3F"/>
                </a:solidFill>
                <a:latin typeface="Libre Baskerville"/>
                <a:ea typeface="Libre Baskerville"/>
                <a:cs typeface="Libre Baskerville"/>
                <a:sym typeface="Libre Baskerville"/>
              </a:rPr>
              <a:t>Comparison with base paper</a:t>
            </a:r>
            <a:endParaRPr/>
          </a:p>
          <a:p>
            <a:pPr marL="457200" lvl="0" indent="-320040" algn="l" rtl="0">
              <a:lnSpc>
                <a:spcPct val="115000"/>
              </a:lnSpc>
              <a:spcBef>
                <a:spcPts val="0"/>
              </a:spcBef>
              <a:spcAft>
                <a:spcPts val="0"/>
              </a:spcAft>
              <a:buSzPts val="1440"/>
              <a:buFont typeface="Arial"/>
              <a:buChar char="●"/>
            </a:pPr>
            <a:r>
              <a:rPr lang="en" sz="1563">
                <a:solidFill>
                  <a:srgbClr val="3F3F3F"/>
                </a:solidFill>
                <a:latin typeface="Libre Baskerville"/>
                <a:ea typeface="Libre Baskerville"/>
                <a:cs typeface="Libre Baskerville"/>
                <a:sym typeface="Libre Baskerville"/>
              </a:rPr>
              <a:t>Conclusion and Future Work</a:t>
            </a:r>
            <a:endParaRPr sz="1563">
              <a:solidFill>
                <a:srgbClr val="3F3F3F"/>
              </a:solidFill>
              <a:latin typeface="Libre Baskerville"/>
              <a:ea typeface="Libre Baskerville"/>
              <a:cs typeface="Libre Baskerville"/>
              <a:sym typeface="Libre Baskerville"/>
            </a:endParaRPr>
          </a:p>
          <a:p>
            <a:pPr marL="457200" lvl="0" indent="-320040" algn="l" rtl="0">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Individual Contribution </a:t>
            </a:r>
            <a:endParaRPr/>
          </a:p>
          <a:p>
            <a:pPr marL="457200" lvl="0" indent="-320040" algn="l" rtl="0">
              <a:lnSpc>
                <a:spcPct val="115000"/>
              </a:lnSpc>
              <a:spcBef>
                <a:spcPts val="0"/>
              </a:spcBef>
              <a:spcAft>
                <a:spcPts val="0"/>
              </a:spcAft>
              <a:buSzPts val="1440"/>
              <a:buFont typeface="Arial"/>
              <a:buChar char="●"/>
            </a:pPr>
            <a:r>
              <a:rPr lang="en" sz="1563">
                <a:latin typeface="Libre Baskerville"/>
                <a:ea typeface="Libre Baskerville"/>
                <a:cs typeface="Libre Baskerville"/>
                <a:sym typeface="Libre Baskerville"/>
              </a:rPr>
              <a:t>References</a:t>
            </a:r>
            <a:endParaRPr sz="1382">
              <a:latin typeface="Libre Baskerville"/>
              <a:ea typeface="Libre Baskerville"/>
              <a:cs typeface="Libre Baskerville"/>
              <a:sym typeface="Libre Baskerville"/>
            </a:endParaRPr>
          </a:p>
          <a:p>
            <a:pPr marL="0" lvl="0" indent="0" algn="l" rtl="0">
              <a:lnSpc>
                <a:spcPct val="115000"/>
              </a:lnSpc>
              <a:spcBef>
                <a:spcPts val="0"/>
              </a:spcBef>
              <a:spcAft>
                <a:spcPts val="0"/>
              </a:spcAft>
              <a:buSzPts val="234"/>
              <a:buNone/>
            </a:pPr>
            <a:endParaRPr sz="1376"/>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txBox="1">
            <a:spLocks noGrp="1"/>
          </p:cNvSpPr>
          <p:nvPr>
            <p:ph type="title"/>
          </p:nvPr>
        </p:nvSpPr>
        <p:spPr>
          <a:xfrm>
            <a:off x="819150" y="845600"/>
            <a:ext cx="7505700" cy="8313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rgbClr val="000000"/>
              </a:buClr>
              <a:buSzPts val="2800"/>
              <a:buFont typeface="Arial"/>
              <a:buNone/>
            </a:pPr>
            <a:r>
              <a:rPr lang="en" sz="2800" b="0">
                <a:latin typeface="Libre Baskerville"/>
                <a:ea typeface="Libre Baskerville"/>
                <a:cs typeface="Libre Baskerville"/>
                <a:sym typeface="Libre Baskerville"/>
              </a:rPr>
              <a:t>Individual Contribution</a:t>
            </a:r>
            <a:endParaRPr sz="2800" b="0">
              <a:latin typeface="Libre Baskerville"/>
              <a:ea typeface="Libre Baskerville"/>
              <a:cs typeface="Libre Baskerville"/>
              <a:sym typeface="Libre Baskerville"/>
            </a:endParaRPr>
          </a:p>
          <a:p>
            <a:pPr marL="0" lvl="0" indent="0" algn="l" rtl="0">
              <a:lnSpc>
                <a:spcPct val="100000"/>
              </a:lnSpc>
              <a:spcBef>
                <a:spcPts val="0"/>
              </a:spcBef>
              <a:spcAft>
                <a:spcPts val="0"/>
              </a:spcAft>
              <a:buSzPts val="2700"/>
              <a:buNone/>
            </a:pPr>
            <a:endParaRPr/>
          </a:p>
        </p:txBody>
      </p:sp>
      <p:sp>
        <p:nvSpPr>
          <p:cNvPr id="425" name="Google Shape;425;p38"/>
          <p:cNvSpPr txBox="1">
            <a:spLocks noGrp="1"/>
          </p:cNvSpPr>
          <p:nvPr>
            <p:ph type="body" idx="1"/>
          </p:nvPr>
        </p:nvSpPr>
        <p:spPr>
          <a:xfrm>
            <a:off x="705675" y="1676900"/>
            <a:ext cx="7505700" cy="1676400"/>
          </a:xfrm>
          <a:prstGeom prst="rect">
            <a:avLst/>
          </a:prstGeom>
          <a:noFill/>
          <a:ln>
            <a:noFill/>
          </a:ln>
        </p:spPr>
        <p:txBody>
          <a:bodyPr spcFirstLastPara="1" wrap="square" lIns="68575" tIns="34275" rIns="68575" bIns="34275" anchor="t" anchorCtr="0">
            <a:normAutofit/>
          </a:bodyPr>
          <a:lstStyle/>
          <a:p>
            <a:pPr marL="457200" lvl="0" indent="-298450" algn="l" rtl="0">
              <a:lnSpc>
                <a:spcPct val="100000"/>
              </a:lnSpc>
              <a:spcBef>
                <a:spcPts val="800"/>
              </a:spcBef>
              <a:spcAft>
                <a:spcPts val="0"/>
              </a:spcAft>
              <a:buSzPts val="1100"/>
              <a:buChar char="►"/>
            </a:pPr>
            <a:r>
              <a:rPr lang="en"/>
              <a:t>Background study , data collection and analysis [NATASHA]</a:t>
            </a:r>
            <a:endParaRPr/>
          </a:p>
          <a:p>
            <a:pPr marL="457200" lvl="0" indent="-298450" algn="l" rtl="0">
              <a:lnSpc>
                <a:spcPct val="100000"/>
              </a:lnSpc>
              <a:spcBef>
                <a:spcPts val="800"/>
              </a:spcBef>
              <a:spcAft>
                <a:spcPts val="0"/>
              </a:spcAft>
              <a:buSzPts val="1100"/>
              <a:buChar char="►"/>
            </a:pPr>
            <a:r>
              <a:rPr lang="en"/>
              <a:t>Implementing Gray Wolf Optimisation Algorithm [AMRIT]</a:t>
            </a:r>
            <a:endParaRPr/>
          </a:p>
          <a:p>
            <a:pPr marL="457200" lvl="0" indent="-298450" algn="l" rtl="0">
              <a:lnSpc>
                <a:spcPct val="100000"/>
              </a:lnSpc>
              <a:spcBef>
                <a:spcPts val="800"/>
              </a:spcBef>
              <a:spcAft>
                <a:spcPts val="0"/>
              </a:spcAft>
              <a:buSzPts val="1100"/>
              <a:buChar char="►"/>
            </a:pPr>
            <a:r>
              <a:rPr lang="en"/>
              <a:t>Implemented Particle Swarm Optimisation [NATASHA]</a:t>
            </a:r>
            <a:endParaRPr/>
          </a:p>
          <a:p>
            <a:pPr marL="457200" lvl="0" indent="-298450" algn="l" rtl="0">
              <a:lnSpc>
                <a:spcPct val="100000"/>
              </a:lnSpc>
              <a:spcBef>
                <a:spcPts val="800"/>
              </a:spcBef>
              <a:spcAft>
                <a:spcPts val="0"/>
              </a:spcAft>
              <a:buSzPts val="1100"/>
              <a:buChar char="►"/>
            </a:pPr>
            <a:r>
              <a:rPr lang="en"/>
              <a:t>Implemented Genetic Algorithm [AMRIT]</a:t>
            </a:r>
            <a:endParaRPr/>
          </a:p>
          <a:p>
            <a:pPr marL="457200" lvl="0" indent="-298450" algn="l" rtl="0">
              <a:lnSpc>
                <a:spcPct val="100000"/>
              </a:lnSpc>
              <a:spcBef>
                <a:spcPts val="800"/>
              </a:spcBef>
              <a:spcAft>
                <a:spcPts val="0"/>
              </a:spcAft>
              <a:buSzPts val="1100"/>
              <a:buChar char="►"/>
            </a:pPr>
            <a:r>
              <a:rPr lang="en"/>
              <a:t>Compared the results and plotted the graphs [NATASHA,AMRIT]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9"/>
          <p:cNvSpPr txBox="1">
            <a:spLocks noGrp="1"/>
          </p:cNvSpPr>
          <p:nvPr>
            <p:ph type="title"/>
          </p:nvPr>
        </p:nvSpPr>
        <p:spPr>
          <a:xfrm>
            <a:off x="819150" y="845600"/>
            <a:ext cx="7505700" cy="400200"/>
          </a:xfrm>
          <a:prstGeom prst="rect">
            <a:avLst/>
          </a:prstGeom>
          <a:noFill/>
          <a:ln>
            <a:noFill/>
          </a:ln>
        </p:spPr>
        <p:txBody>
          <a:bodyPr spcFirstLastPara="1" wrap="square" lIns="68575" tIns="34275" rIns="68575" bIns="34275" anchor="t" anchorCtr="0">
            <a:normAutofit fontScale="90000"/>
          </a:bodyPr>
          <a:lstStyle/>
          <a:p>
            <a:pPr marL="0" lvl="0" indent="0" algn="l" rtl="0">
              <a:lnSpc>
                <a:spcPct val="100000"/>
              </a:lnSpc>
              <a:spcBef>
                <a:spcPts val="0"/>
              </a:spcBef>
              <a:spcAft>
                <a:spcPts val="0"/>
              </a:spcAft>
              <a:buSzPct val="111111"/>
              <a:buNone/>
            </a:pPr>
            <a:r>
              <a:rPr lang="en"/>
              <a:t>References</a:t>
            </a:r>
            <a:endParaRPr/>
          </a:p>
        </p:txBody>
      </p:sp>
      <p:sp>
        <p:nvSpPr>
          <p:cNvPr id="431" name="Google Shape;431;p39"/>
          <p:cNvSpPr txBox="1">
            <a:spLocks noGrp="1"/>
          </p:cNvSpPr>
          <p:nvPr>
            <p:ph type="body" idx="1"/>
          </p:nvPr>
        </p:nvSpPr>
        <p:spPr>
          <a:xfrm>
            <a:off x="819150" y="1990725"/>
            <a:ext cx="7505700" cy="29403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800"/>
              </a:spcBef>
              <a:spcAft>
                <a:spcPts val="0"/>
              </a:spcAft>
              <a:buSzPts val="1189"/>
              <a:buNone/>
            </a:pPr>
            <a:r>
              <a:rPr lang="en"/>
              <a:t>[1].  </a:t>
            </a:r>
            <a:r>
              <a:rPr lang="en">
                <a:solidFill>
                  <a:srgbClr val="000000"/>
                </a:solidFill>
                <a:latin typeface="Arial"/>
                <a:ea typeface="Arial"/>
                <a:cs typeface="Arial"/>
                <a:sym typeface="Arial"/>
              </a:rPr>
              <a:t>ZL. Han, Q. Zhou, J. Tang, X. Yang and H. Huang, "Identifying Top-k Influential Nodes Based on Discrete Particle Swarm Optimization With Local Neighborhood Degree Centrality," in IEEE Access, vol. 9, pp. 21345-21356, 2021, doi: 10.1109/ACCESS.2021.3056087</a:t>
            </a:r>
            <a:endParaRPr>
              <a:solidFill>
                <a:srgbClr val="000000"/>
              </a:solidFill>
              <a:latin typeface="Arial"/>
              <a:ea typeface="Arial"/>
              <a:cs typeface="Arial"/>
              <a:sym typeface="Arial"/>
            </a:endParaRPr>
          </a:p>
          <a:p>
            <a:pPr marL="0" lvl="0" indent="0" algn="l" rtl="0">
              <a:lnSpc>
                <a:spcPct val="100000"/>
              </a:lnSpc>
              <a:spcBef>
                <a:spcPts val="800"/>
              </a:spcBef>
              <a:spcAft>
                <a:spcPts val="0"/>
              </a:spcAft>
              <a:buSzPts val="1100"/>
              <a:buNone/>
            </a:pPr>
            <a:r>
              <a:rPr lang="en">
                <a:solidFill>
                  <a:srgbClr val="000000"/>
                </a:solidFill>
                <a:latin typeface="Arial"/>
                <a:ea typeface="Arial"/>
                <a:cs typeface="Arial"/>
                <a:sym typeface="Arial"/>
              </a:rPr>
              <a:t>[2] Weskida, M., &amp; Michalski, R. (2019, February). Finding influentials in social networks using evolutionary algorithm. Journal of Computational Science, 31, 77–85. https://doi.org/10.1016/j.jocs.2018.12.010.</a:t>
            </a:r>
            <a:endParaRPr>
              <a:solidFill>
                <a:srgbClr val="000000"/>
              </a:solidFill>
              <a:latin typeface="Arial"/>
              <a:ea typeface="Arial"/>
              <a:cs typeface="Arial"/>
              <a:sym typeface="Arial"/>
            </a:endParaRPr>
          </a:p>
          <a:p>
            <a:pPr marL="0" lvl="0" indent="0" algn="l" rtl="0">
              <a:lnSpc>
                <a:spcPct val="100000"/>
              </a:lnSpc>
              <a:spcBef>
                <a:spcPts val="800"/>
              </a:spcBef>
              <a:spcAft>
                <a:spcPts val="0"/>
              </a:spcAft>
              <a:buSzPts val="1189"/>
              <a:buNone/>
            </a:pPr>
            <a:r>
              <a:rPr lang="en">
                <a:solidFill>
                  <a:srgbClr val="000000"/>
                </a:solidFill>
                <a:latin typeface="Arial"/>
                <a:ea typeface="Arial"/>
                <a:cs typeface="Arial"/>
                <a:sym typeface="Arial"/>
              </a:rPr>
              <a:t>[3]. Zareie, A., Sheikhahmadi, A., &amp; Jalili, M. (2020). Identification of influential users in social network using Gray Wolf Optimization algorithm. Expert Systems with Applications, 142, 112971. https://doi.org/10.1016/j.eswa.2019.112971 </a:t>
            </a:r>
            <a:endParaRPr>
              <a:solidFill>
                <a:srgbClr val="000000"/>
              </a:solidFill>
              <a:latin typeface="Arial"/>
              <a:ea typeface="Arial"/>
              <a:cs typeface="Arial"/>
              <a:sym typeface="Arial"/>
            </a:endParaRPr>
          </a:p>
          <a:p>
            <a:pPr marL="0" lvl="0" indent="0" algn="l" rtl="0">
              <a:lnSpc>
                <a:spcPct val="100000"/>
              </a:lnSpc>
              <a:spcBef>
                <a:spcPts val="800"/>
              </a:spcBef>
              <a:spcAft>
                <a:spcPts val="0"/>
              </a:spcAft>
              <a:buSzPts val="1189"/>
              <a:buNone/>
            </a:pPr>
            <a:endParaRPr>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0"/>
          <p:cNvSpPr txBox="1">
            <a:spLocks noGrp="1"/>
          </p:cNvSpPr>
          <p:nvPr>
            <p:ph type="title"/>
          </p:nvPr>
        </p:nvSpPr>
        <p:spPr>
          <a:xfrm>
            <a:off x="621300" y="1862725"/>
            <a:ext cx="7688700" cy="892800"/>
          </a:xfrm>
          <a:prstGeom prst="rect">
            <a:avLst/>
          </a:prstGeom>
          <a:noFill/>
          <a:ln>
            <a:noFill/>
          </a:ln>
        </p:spPr>
        <p:txBody>
          <a:bodyPr spcFirstLastPara="1" wrap="square" lIns="68575" tIns="34275" rIns="68575" bIns="34275" anchor="t" anchorCtr="0">
            <a:normAutofit fontScale="90000"/>
          </a:bodyPr>
          <a:lstStyle/>
          <a:p>
            <a:pPr marL="0" lvl="0" indent="0" algn="ctr" rtl="0">
              <a:lnSpc>
                <a:spcPct val="100000"/>
              </a:lnSpc>
              <a:spcBef>
                <a:spcPts val="0"/>
              </a:spcBef>
              <a:spcAft>
                <a:spcPts val="0"/>
              </a:spcAft>
              <a:buSzPct val="51724"/>
              <a:buNone/>
            </a:pPr>
            <a:r>
              <a:rPr lang="en" sz="5800"/>
              <a:t>THANK YOU</a:t>
            </a:r>
            <a:endParaRPr sz="5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729450" y="612675"/>
            <a:ext cx="7688700" cy="400200"/>
          </a:xfrm>
          <a:prstGeom prst="rect">
            <a:avLst/>
          </a:prstGeom>
          <a:noFill/>
          <a:ln>
            <a:noFill/>
          </a:ln>
        </p:spPr>
        <p:txBody>
          <a:bodyPr spcFirstLastPara="1" wrap="square" lIns="68575" tIns="34275" rIns="68575" bIns="34275" anchor="t" anchorCtr="0">
            <a:normAutofit fontScale="90000"/>
          </a:bodyPr>
          <a:lstStyle/>
          <a:p>
            <a:pPr marL="0" lvl="0" indent="0" algn="l" rtl="0">
              <a:lnSpc>
                <a:spcPct val="100000"/>
              </a:lnSpc>
              <a:spcBef>
                <a:spcPts val="0"/>
              </a:spcBef>
              <a:spcAft>
                <a:spcPts val="0"/>
              </a:spcAft>
              <a:buSzPct val="111111"/>
              <a:buNone/>
            </a:pPr>
            <a:r>
              <a:rPr lang="en"/>
              <a:t>Introduction</a:t>
            </a:r>
            <a:endParaRPr/>
          </a:p>
        </p:txBody>
      </p:sp>
      <p:sp>
        <p:nvSpPr>
          <p:cNvPr id="177" name="Google Shape;177;p21"/>
          <p:cNvSpPr txBox="1">
            <a:spLocks noGrp="1"/>
          </p:cNvSpPr>
          <p:nvPr>
            <p:ph type="body" idx="1"/>
          </p:nvPr>
        </p:nvSpPr>
        <p:spPr>
          <a:xfrm>
            <a:off x="582498" y="1304796"/>
            <a:ext cx="7835652" cy="3201893"/>
          </a:xfrm>
          <a:prstGeom prst="rect">
            <a:avLst/>
          </a:prstGeom>
          <a:solidFill>
            <a:schemeClr val="lt1"/>
          </a:solidFill>
          <a:ln>
            <a:noFill/>
          </a:ln>
        </p:spPr>
        <p:txBody>
          <a:bodyPr spcFirstLastPara="1" wrap="square" lIns="68575" tIns="34275" rIns="68575" bIns="34275" anchor="t" anchorCtr="0">
            <a:noAutofit/>
          </a:bodyPr>
          <a:lstStyle/>
          <a:p>
            <a:pPr marL="457200" lvl="0" indent="-298450" algn="l" rtl="0">
              <a:lnSpc>
                <a:spcPct val="100000"/>
              </a:lnSpc>
              <a:spcBef>
                <a:spcPts val="800"/>
              </a:spcBef>
              <a:spcAft>
                <a:spcPts val="0"/>
              </a:spcAft>
              <a:buSzPts val="1100"/>
              <a:buChar char="►"/>
            </a:pPr>
            <a:r>
              <a:rPr lang="en">
                <a:solidFill>
                  <a:srgbClr val="444654"/>
                </a:solidFill>
              </a:rPr>
              <a:t>Social networks have become an essential part of our daily lives, with billions of people connected through various platforms. </a:t>
            </a:r>
            <a:endParaRPr>
              <a:solidFill>
                <a:srgbClr val="444654"/>
              </a:solidFill>
            </a:endParaRPr>
          </a:p>
          <a:p>
            <a:pPr marL="457200" lvl="0" indent="-298450" algn="l" rtl="0">
              <a:lnSpc>
                <a:spcPct val="100000"/>
              </a:lnSpc>
              <a:spcBef>
                <a:spcPts val="800"/>
              </a:spcBef>
              <a:spcAft>
                <a:spcPts val="0"/>
              </a:spcAft>
              <a:buSzPts val="1100"/>
              <a:buChar char="►"/>
            </a:pPr>
            <a:r>
              <a:rPr lang="en">
                <a:solidFill>
                  <a:srgbClr val="444654"/>
                </a:solidFill>
              </a:rPr>
              <a:t>As social networks grow in popularity, the analysis of these networks has become increasingly important for understanding social behavior, identifying key actors, and developing effective marketing strategies.</a:t>
            </a:r>
            <a:endParaRPr>
              <a:solidFill>
                <a:srgbClr val="444654"/>
              </a:solidFill>
            </a:endParaRPr>
          </a:p>
          <a:p>
            <a:pPr marL="457200" lvl="0" indent="-298450" algn="l" rtl="0">
              <a:lnSpc>
                <a:spcPct val="100000"/>
              </a:lnSpc>
              <a:spcBef>
                <a:spcPts val="800"/>
              </a:spcBef>
              <a:spcAft>
                <a:spcPts val="0"/>
              </a:spcAft>
              <a:buSzPts val="1100"/>
              <a:buChar char="►"/>
            </a:pPr>
            <a:r>
              <a:rPr lang="en">
                <a:solidFill>
                  <a:srgbClr val="444654"/>
                </a:solidFill>
              </a:rPr>
              <a:t>One of the critical aspects of social network analysis is the identification of influential users who can have a significant impact on the network's overall behavior.</a:t>
            </a:r>
            <a:endParaRPr>
              <a:solidFill>
                <a:srgbClr val="444654"/>
              </a:solidFill>
            </a:endParaRPr>
          </a:p>
          <a:p>
            <a:pPr marL="457200" lvl="0" indent="-298450" algn="l" rtl="0">
              <a:lnSpc>
                <a:spcPct val="100000"/>
              </a:lnSpc>
              <a:spcBef>
                <a:spcPts val="800"/>
              </a:spcBef>
              <a:spcAft>
                <a:spcPts val="0"/>
              </a:spcAft>
              <a:buSzPts val="1100"/>
              <a:buChar char="►"/>
            </a:pPr>
            <a:r>
              <a:rPr lang="en">
                <a:solidFill>
                  <a:srgbClr val="444654"/>
                </a:solidFill>
              </a:rPr>
              <a:t>In recent years, metaheuristic optimization algorithms have gained popularity in social network analysis.</a:t>
            </a:r>
            <a:endParaRPr>
              <a:solidFill>
                <a:srgbClr val="444654"/>
              </a:solidFill>
            </a:endParaRPr>
          </a:p>
          <a:p>
            <a:pPr marL="457200" lvl="0" indent="-298450" algn="l" rtl="0">
              <a:lnSpc>
                <a:spcPct val="100000"/>
              </a:lnSpc>
              <a:spcBef>
                <a:spcPts val="800"/>
              </a:spcBef>
              <a:spcAft>
                <a:spcPts val="0"/>
              </a:spcAft>
              <a:buSzPts val="1100"/>
              <a:buChar char="►"/>
            </a:pPr>
            <a:r>
              <a:rPr lang="en">
                <a:solidFill>
                  <a:srgbClr val="444654"/>
                </a:solidFill>
              </a:rPr>
              <a:t> In this paper we have analysed  the different optimization algorithms- GWO,PSO,GA in order to determine which one is most effective in finding the influential users in social media.</a:t>
            </a:r>
            <a:endParaRPr>
              <a:solidFill>
                <a:srgbClr val="444654"/>
              </a:solidFill>
            </a:endParaRPr>
          </a:p>
          <a:p>
            <a:pPr marL="0" lvl="0" indent="0" algn="l" rtl="0">
              <a:lnSpc>
                <a:spcPct val="100000"/>
              </a:lnSpc>
              <a:spcBef>
                <a:spcPts val="800"/>
              </a:spcBef>
              <a:spcAft>
                <a:spcPts val="0"/>
              </a:spcAft>
              <a:buSzPts val="1100"/>
              <a:buNone/>
            </a:pPr>
            <a:endParaRPr>
              <a:solidFill>
                <a:srgbClr val="44465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aphicFrame>
        <p:nvGraphicFramePr>
          <p:cNvPr id="182" name="Google Shape;182;p22"/>
          <p:cNvGraphicFramePr/>
          <p:nvPr/>
        </p:nvGraphicFramePr>
        <p:xfrm>
          <a:off x="96725" y="760250"/>
          <a:ext cx="3000000" cy="3000000"/>
        </p:xfrm>
        <a:graphic>
          <a:graphicData uri="http://schemas.openxmlformats.org/drawingml/2006/table">
            <a:tbl>
              <a:tblPr>
                <a:noFill/>
                <a:tableStyleId>{46880C81-5CF0-4108-B7CC-90F930F20EBE}</a:tableStyleId>
              </a:tblPr>
              <a:tblGrid>
                <a:gridCol w="1627925">
                  <a:extLst>
                    <a:ext uri="{9D8B030D-6E8A-4147-A177-3AD203B41FA5}">
                      <a16:colId xmlns:a16="http://schemas.microsoft.com/office/drawing/2014/main" val="20000"/>
                    </a:ext>
                  </a:extLst>
                </a:gridCol>
                <a:gridCol w="2429125">
                  <a:extLst>
                    <a:ext uri="{9D8B030D-6E8A-4147-A177-3AD203B41FA5}">
                      <a16:colId xmlns:a16="http://schemas.microsoft.com/office/drawing/2014/main" val="20001"/>
                    </a:ext>
                  </a:extLst>
                </a:gridCol>
                <a:gridCol w="2608225">
                  <a:extLst>
                    <a:ext uri="{9D8B030D-6E8A-4147-A177-3AD203B41FA5}">
                      <a16:colId xmlns:a16="http://schemas.microsoft.com/office/drawing/2014/main" val="20002"/>
                    </a:ext>
                  </a:extLst>
                </a:gridCol>
                <a:gridCol w="2478725">
                  <a:extLst>
                    <a:ext uri="{9D8B030D-6E8A-4147-A177-3AD203B41FA5}">
                      <a16:colId xmlns:a16="http://schemas.microsoft.com/office/drawing/2014/main" val="20003"/>
                    </a:ext>
                  </a:extLst>
                </a:gridCol>
              </a:tblGrid>
              <a:tr h="429075">
                <a:tc>
                  <a:txBody>
                    <a:bodyPr/>
                    <a:lstStyle/>
                    <a:p>
                      <a:pPr marL="0" marR="0" lvl="0" indent="0" algn="ctr" rtl="0">
                        <a:lnSpc>
                          <a:spcPct val="100000"/>
                        </a:lnSpc>
                        <a:spcBef>
                          <a:spcPts val="0"/>
                        </a:spcBef>
                        <a:spcAft>
                          <a:spcPts val="0"/>
                        </a:spcAft>
                        <a:buClr>
                          <a:srgbClr val="000000"/>
                        </a:buClr>
                        <a:buSzPts val="1500"/>
                        <a:buFont typeface="Arial"/>
                        <a:buNone/>
                      </a:pPr>
                      <a:r>
                        <a:rPr lang="en" sz="1500" u="none" strike="noStrike" cap="none">
                          <a:solidFill>
                            <a:srgbClr val="3F3F3F"/>
                          </a:solidFill>
                        </a:rPr>
                        <a:t>Author/year</a:t>
                      </a:r>
                      <a:endParaRPr sz="1500" b="1" i="0" u="none" strike="noStrike" cap="none">
                        <a:solidFill>
                          <a:srgbClr val="3F3F3F"/>
                        </a:solidFill>
                        <a:latin typeface="Calibri"/>
                        <a:ea typeface="Calibri"/>
                        <a:cs typeface="Calibri"/>
                        <a:sym typeface="Calibri"/>
                      </a:endParaRPr>
                    </a:p>
                  </a:txBody>
                  <a:tcPr marL="9525" marR="9525" marT="7150" marB="0" anchor="ctr">
                    <a:lnL w="12700" cap="flat" cmpd="sng">
                      <a:solidFill>
                        <a:srgbClr val="FFAB40"/>
                      </a:solidFill>
                      <a:prstDash val="solid"/>
                      <a:round/>
                      <a:headEnd type="none" w="sm" len="sm"/>
                      <a:tailEnd type="none" w="sm" len="sm"/>
                    </a:lnL>
                    <a:lnR w="12700" cap="flat" cmpd="sng">
                      <a:solidFill>
                        <a:srgbClr val="FFAB40"/>
                      </a:solidFill>
                      <a:prstDash val="solid"/>
                      <a:round/>
                      <a:headEnd type="none" w="sm" len="sm"/>
                      <a:tailEnd type="none" w="sm" len="sm"/>
                    </a:lnR>
                    <a:lnT w="12700" cap="flat" cmpd="sng">
                      <a:solidFill>
                        <a:srgbClr val="FFAB40"/>
                      </a:solidFill>
                      <a:prstDash val="solid"/>
                      <a:round/>
                      <a:headEnd type="none" w="sm" len="sm"/>
                      <a:tailEnd type="none" w="sm" len="sm"/>
                    </a:lnT>
                    <a:lnB w="12700" cap="flat" cmpd="sng">
                      <a:solidFill>
                        <a:srgbClr val="FFAB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500"/>
                        <a:buFont typeface="Arial"/>
                        <a:buNone/>
                      </a:pPr>
                      <a:r>
                        <a:rPr lang="en" sz="1500" u="none" strike="noStrike" cap="none">
                          <a:solidFill>
                            <a:srgbClr val="3F3F3F"/>
                          </a:solidFill>
                        </a:rPr>
                        <a:t>Methodology</a:t>
                      </a:r>
                      <a:endParaRPr sz="1500" b="1" i="0" u="none" strike="noStrike" cap="none">
                        <a:solidFill>
                          <a:srgbClr val="3F3F3F"/>
                        </a:solidFill>
                        <a:latin typeface="Calibri"/>
                        <a:ea typeface="Calibri"/>
                        <a:cs typeface="Calibri"/>
                        <a:sym typeface="Calibri"/>
                      </a:endParaRPr>
                    </a:p>
                  </a:txBody>
                  <a:tcPr marL="9525" marR="9525" marT="7150" marB="0" anchor="ctr">
                    <a:lnL w="12700" cap="flat" cmpd="sng">
                      <a:solidFill>
                        <a:srgbClr val="FFAB40"/>
                      </a:solidFill>
                      <a:prstDash val="solid"/>
                      <a:round/>
                      <a:headEnd type="none" w="sm" len="sm"/>
                      <a:tailEnd type="none" w="sm" len="sm"/>
                    </a:lnL>
                    <a:lnR w="12700" cap="flat" cmpd="sng">
                      <a:solidFill>
                        <a:srgbClr val="FFAB40"/>
                      </a:solidFill>
                      <a:prstDash val="solid"/>
                      <a:round/>
                      <a:headEnd type="none" w="sm" len="sm"/>
                      <a:tailEnd type="none" w="sm" len="sm"/>
                    </a:lnR>
                    <a:lnT w="12700" cap="flat" cmpd="sng">
                      <a:solidFill>
                        <a:srgbClr val="FFAB40"/>
                      </a:solidFill>
                      <a:prstDash val="solid"/>
                      <a:round/>
                      <a:headEnd type="none" w="sm" len="sm"/>
                      <a:tailEnd type="none" w="sm" len="sm"/>
                    </a:lnT>
                    <a:lnB w="12700" cap="flat" cmpd="sng">
                      <a:solidFill>
                        <a:srgbClr val="FFAB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500"/>
                        <a:buFont typeface="Arial"/>
                        <a:buNone/>
                      </a:pPr>
                      <a:r>
                        <a:rPr lang="en" sz="1500" u="none" strike="noStrike" cap="none">
                          <a:solidFill>
                            <a:srgbClr val="3F3F3F"/>
                          </a:solidFill>
                        </a:rPr>
                        <a:t>Advantages</a:t>
                      </a:r>
                      <a:endParaRPr sz="1500" b="1" i="0" u="none" strike="noStrike" cap="none">
                        <a:solidFill>
                          <a:srgbClr val="3F3F3F"/>
                        </a:solidFill>
                        <a:latin typeface="Calibri"/>
                        <a:ea typeface="Calibri"/>
                        <a:cs typeface="Calibri"/>
                        <a:sym typeface="Calibri"/>
                      </a:endParaRPr>
                    </a:p>
                  </a:txBody>
                  <a:tcPr marL="9525" marR="9525" marT="7150" marB="0" anchor="ctr">
                    <a:lnL w="12700" cap="flat" cmpd="sng">
                      <a:solidFill>
                        <a:srgbClr val="FFAB40"/>
                      </a:solidFill>
                      <a:prstDash val="solid"/>
                      <a:round/>
                      <a:headEnd type="none" w="sm" len="sm"/>
                      <a:tailEnd type="none" w="sm" len="sm"/>
                    </a:lnL>
                    <a:lnR w="12700" cap="flat" cmpd="sng">
                      <a:solidFill>
                        <a:srgbClr val="FFAB40"/>
                      </a:solidFill>
                      <a:prstDash val="solid"/>
                      <a:round/>
                      <a:headEnd type="none" w="sm" len="sm"/>
                      <a:tailEnd type="none" w="sm" len="sm"/>
                    </a:lnR>
                    <a:lnT w="12700" cap="flat" cmpd="sng">
                      <a:solidFill>
                        <a:srgbClr val="FFAB40"/>
                      </a:solidFill>
                      <a:prstDash val="solid"/>
                      <a:round/>
                      <a:headEnd type="none" w="sm" len="sm"/>
                      <a:tailEnd type="none" w="sm" len="sm"/>
                    </a:lnT>
                    <a:lnB w="12700" cap="flat" cmpd="sng">
                      <a:solidFill>
                        <a:srgbClr val="FFAB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500"/>
                        <a:buFont typeface="Arial"/>
                        <a:buNone/>
                      </a:pPr>
                      <a:r>
                        <a:rPr lang="en" sz="1500" u="none" strike="noStrike" cap="none">
                          <a:solidFill>
                            <a:srgbClr val="3F3F3F"/>
                          </a:solidFill>
                        </a:rPr>
                        <a:t>Limitations</a:t>
                      </a:r>
                      <a:endParaRPr sz="1500" b="1" i="0" u="none" strike="noStrike" cap="none">
                        <a:solidFill>
                          <a:srgbClr val="3F3F3F"/>
                        </a:solidFill>
                        <a:latin typeface="Calibri"/>
                        <a:ea typeface="Calibri"/>
                        <a:cs typeface="Calibri"/>
                        <a:sym typeface="Calibri"/>
                      </a:endParaRPr>
                    </a:p>
                  </a:txBody>
                  <a:tcPr marL="9525" marR="9525" marT="7150" marB="0" anchor="ctr">
                    <a:lnL w="12700" cap="flat" cmpd="sng">
                      <a:solidFill>
                        <a:srgbClr val="FFAB40"/>
                      </a:solidFill>
                      <a:prstDash val="solid"/>
                      <a:round/>
                      <a:headEnd type="none" w="sm" len="sm"/>
                      <a:tailEnd type="none" w="sm" len="sm"/>
                    </a:lnL>
                    <a:lnR w="12700" cap="flat" cmpd="sng">
                      <a:solidFill>
                        <a:srgbClr val="FFAB40"/>
                      </a:solidFill>
                      <a:prstDash val="solid"/>
                      <a:round/>
                      <a:headEnd type="none" w="sm" len="sm"/>
                      <a:tailEnd type="none" w="sm" len="sm"/>
                    </a:lnR>
                    <a:lnT w="12700" cap="flat" cmpd="sng">
                      <a:solidFill>
                        <a:srgbClr val="FFAB40"/>
                      </a:solidFill>
                      <a:prstDash val="solid"/>
                      <a:round/>
                      <a:headEnd type="none" w="sm" len="sm"/>
                      <a:tailEnd type="none" w="sm" len="sm"/>
                    </a:lnT>
                    <a:lnB w="12700" cap="flat" cmpd="sng">
                      <a:solidFill>
                        <a:srgbClr val="FFAB40"/>
                      </a:solidFill>
                      <a:prstDash val="solid"/>
                      <a:round/>
                      <a:headEnd type="none" w="sm" len="sm"/>
                      <a:tailEnd type="none" w="sm" len="sm"/>
                    </a:lnB>
                  </a:tcPr>
                </a:tc>
                <a:extLst>
                  <a:ext uri="{0D108BD9-81ED-4DB2-BD59-A6C34878D82A}">
                    <a16:rowId xmlns:a16="http://schemas.microsoft.com/office/drawing/2014/main" val="10000"/>
                  </a:ext>
                </a:extLst>
              </a:tr>
              <a:tr h="1500525">
                <a:tc>
                  <a:txBody>
                    <a:bodyPr/>
                    <a:lstStyle/>
                    <a:p>
                      <a:pPr marL="0" marR="0" lvl="0" indent="0" algn="l" rtl="0">
                        <a:lnSpc>
                          <a:spcPct val="100000"/>
                        </a:lnSpc>
                        <a:spcBef>
                          <a:spcPts val="0"/>
                        </a:spcBef>
                        <a:spcAft>
                          <a:spcPts val="0"/>
                        </a:spcAft>
                        <a:buClr>
                          <a:srgbClr val="000000"/>
                        </a:buClr>
                        <a:buSzPts val="1200"/>
                        <a:buFont typeface="Arial"/>
                        <a:buNone/>
                      </a:pPr>
                      <a:r>
                        <a:rPr lang="en" sz="1200">
                          <a:solidFill>
                            <a:srgbClr val="3F3F3F"/>
                          </a:solidFill>
                        </a:rPr>
                        <a:t>L. Han, Q. Zhou, J. Tang, X. Yang and H. Huang,</a:t>
                      </a:r>
                      <a:endParaRPr sz="1200" u="none" strike="noStrike" cap="none">
                        <a:solidFill>
                          <a:srgbClr val="3F3F3F"/>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3F3F3F"/>
                          </a:solidFill>
                        </a:rPr>
                        <a:t>Year :20</a:t>
                      </a:r>
                      <a:r>
                        <a:rPr lang="en" sz="1200">
                          <a:solidFill>
                            <a:srgbClr val="3F3F3F"/>
                          </a:solidFill>
                        </a:rPr>
                        <a:t>21 [1]</a:t>
                      </a:r>
                      <a:endParaRPr sz="1200" u="none" strike="noStrike" cap="none">
                        <a:solidFill>
                          <a:srgbClr val="3F3F3F"/>
                        </a:solidFill>
                      </a:endParaRPr>
                    </a:p>
                  </a:txBody>
                  <a:tcPr marL="91425" marR="91425" marT="91425" marB="91425">
                    <a:lnT w="12700" cap="flat" cmpd="sng">
                      <a:solidFill>
                        <a:srgbClr val="FFAB40"/>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a:solidFill>
                            <a:srgbClr val="3F3F3F"/>
                          </a:solidFill>
                        </a:rPr>
                        <a:t>Identifying the top-k influential nodes in a network using a combination of discrete particle swarm optimization and local neighborhood degree centrality</a:t>
                      </a:r>
                      <a:endParaRPr sz="1200" u="none" strike="noStrike" cap="none">
                        <a:solidFill>
                          <a:srgbClr val="3F3F3F"/>
                        </a:solidFill>
                      </a:endParaRPr>
                    </a:p>
                  </a:txBody>
                  <a:tcPr marL="91425" marR="91425" marT="91425" marB="91425">
                    <a:lnT w="12700" cap="flat" cmpd="sng">
                      <a:solidFill>
                        <a:srgbClr val="FFAB40"/>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a:solidFill>
                            <a:srgbClr val="3F3F3F"/>
                          </a:solidFill>
                        </a:rPr>
                        <a:t>The proposed method is able to identify the most influential nodes in a network with high accuracy.</a:t>
                      </a:r>
                      <a:endParaRPr sz="1200">
                        <a:solidFill>
                          <a:srgbClr val="3F3F3F"/>
                        </a:solidFill>
                      </a:endParaRPr>
                    </a:p>
                    <a:p>
                      <a:pPr marL="0" marR="0" lvl="0" indent="0" algn="l" rtl="0">
                        <a:lnSpc>
                          <a:spcPct val="100000"/>
                        </a:lnSpc>
                        <a:spcBef>
                          <a:spcPts val="0"/>
                        </a:spcBef>
                        <a:spcAft>
                          <a:spcPts val="0"/>
                        </a:spcAft>
                        <a:buClr>
                          <a:srgbClr val="000000"/>
                        </a:buClr>
                        <a:buSzPts val="1200"/>
                        <a:buFont typeface="Arial"/>
                        <a:buNone/>
                      </a:pPr>
                      <a:r>
                        <a:rPr lang="en" sz="1200">
                          <a:solidFill>
                            <a:srgbClr val="3F3F3F"/>
                          </a:solidFill>
                        </a:rPr>
                        <a:t>The use of local neighborhood degree centrality allows for a more nuanced understanding of the role that individual nodes play within a network.</a:t>
                      </a:r>
                      <a:endParaRPr sz="1200">
                        <a:solidFill>
                          <a:srgbClr val="3F3F3F"/>
                        </a:solidFill>
                      </a:endParaRPr>
                    </a:p>
                  </a:txBody>
                  <a:tcPr marL="91425" marR="91425" marT="91425" marB="91425">
                    <a:lnT w="12700" cap="flat" cmpd="sng">
                      <a:solidFill>
                        <a:srgbClr val="FFAB40"/>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a:solidFill>
                            <a:srgbClr val="3F3F3F"/>
                          </a:solidFill>
                        </a:rPr>
                        <a:t>The method is reliant on the assumption that the most influential nodes in a network have high degree centrality. While this is often true, it may not hold in all cases.</a:t>
                      </a:r>
                      <a:endParaRPr sz="1200" u="none" strike="noStrike" cap="none">
                        <a:solidFill>
                          <a:srgbClr val="3F3F3F"/>
                        </a:solidFill>
                      </a:endParaRPr>
                    </a:p>
                  </a:txBody>
                  <a:tcPr marL="91425" marR="91425" marT="91425" marB="91425">
                    <a:lnT w="12700" cap="flat" cmpd="sng">
                      <a:solidFill>
                        <a:srgbClr val="FFAB40"/>
                      </a:solidFill>
                      <a:prstDash val="solid"/>
                      <a:round/>
                      <a:headEnd type="none" w="sm" len="sm"/>
                      <a:tailEnd type="none" w="sm" len="sm"/>
                    </a:lnT>
                  </a:tcPr>
                </a:tc>
                <a:extLst>
                  <a:ext uri="{0D108BD9-81ED-4DB2-BD59-A6C34878D82A}">
                    <a16:rowId xmlns:a16="http://schemas.microsoft.com/office/drawing/2014/main" val="10001"/>
                  </a:ext>
                </a:extLst>
              </a:tr>
              <a:tr h="1255775">
                <a:tc>
                  <a:txBody>
                    <a:bodyPr/>
                    <a:lstStyle/>
                    <a:p>
                      <a:pPr marL="0" marR="0" lvl="0" indent="0" algn="l" rtl="0">
                        <a:lnSpc>
                          <a:spcPct val="100000"/>
                        </a:lnSpc>
                        <a:spcBef>
                          <a:spcPts val="0"/>
                        </a:spcBef>
                        <a:spcAft>
                          <a:spcPts val="0"/>
                        </a:spcAft>
                        <a:buClr>
                          <a:srgbClr val="000000"/>
                        </a:buClr>
                        <a:buSzPts val="1200"/>
                        <a:buFont typeface="Arial"/>
                        <a:buNone/>
                      </a:pPr>
                      <a:r>
                        <a:rPr lang="en" sz="1200">
                          <a:solidFill>
                            <a:srgbClr val="3F3F3F"/>
                          </a:solidFill>
                        </a:rPr>
                        <a:t>Michał Weskida, Radosław Michalski</a:t>
                      </a:r>
                      <a:endParaRPr sz="1200" u="none" strike="noStrike" cap="none">
                        <a:solidFill>
                          <a:srgbClr val="3F3F3F"/>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3F3F3F"/>
                          </a:solidFill>
                        </a:rPr>
                        <a:t>Year:201</a:t>
                      </a:r>
                      <a:r>
                        <a:rPr lang="en" sz="1200">
                          <a:solidFill>
                            <a:srgbClr val="3F3F3F"/>
                          </a:solidFill>
                        </a:rPr>
                        <a:t>9 [2]</a:t>
                      </a:r>
                      <a:endParaRPr sz="1200" u="none" strike="noStrike" cap="none">
                        <a:solidFill>
                          <a:srgbClr val="3F3F3F"/>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a:solidFill>
                            <a:srgbClr val="3F3F3F"/>
                          </a:solidFill>
                        </a:rPr>
                        <a:t>Representing candidate solutions as binary vectors, using a fitness function to evaluate the influence of each candidate solution, and applying selection, crossover, and mutation operations to produce new candidate solutions</a:t>
                      </a:r>
                      <a:endParaRPr sz="1200" u="none" strike="noStrike" cap="none">
                        <a:solidFill>
                          <a:srgbClr val="3F3F3F"/>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a:solidFill>
                            <a:srgbClr val="3F3F3F"/>
                          </a:solidFill>
                        </a:rPr>
                        <a:t>The use of evolutionary algorithms allows for a flexible and adaptive approach to identifying influential nodes, which can be particularly useful in dynamic networks.</a:t>
                      </a:r>
                      <a:endParaRPr sz="1200" u="none" strike="noStrike" cap="none">
                        <a:solidFill>
                          <a:srgbClr val="3F3F3F"/>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200">
                          <a:solidFill>
                            <a:srgbClr val="3F3F3F"/>
                          </a:solidFill>
                        </a:rPr>
                        <a:t>The algorithm may require a large number of iterations to converge to a solution, which can make it computationally expensive.</a:t>
                      </a:r>
                      <a:endParaRPr sz="1200">
                        <a:solidFill>
                          <a:srgbClr val="3F3F3F"/>
                        </a:solidFill>
                      </a:endParaRPr>
                    </a:p>
                    <a:p>
                      <a:pPr marL="0" marR="0" lvl="0" indent="0" algn="l" rtl="0">
                        <a:lnSpc>
                          <a:spcPct val="100000"/>
                        </a:lnSpc>
                        <a:spcBef>
                          <a:spcPts val="0"/>
                        </a:spcBef>
                        <a:spcAft>
                          <a:spcPts val="0"/>
                        </a:spcAft>
                        <a:buClr>
                          <a:schemeClr val="dk1"/>
                        </a:buClr>
                        <a:buSzPts val="1100"/>
                        <a:buFont typeface="Arial"/>
                        <a:buNone/>
                      </a:pPr>
                      <a:r>
                        <a:rPr lang="en" sz="1200">
                          <a:solidFill>
                            <a:srgbClr val="3F3F3F"/>
                          </a:solidFill>
                        </a:rPr>
                        <a:t>It assumes that the most influential nodes are those that are well-connected within the network</a:t>
                      </a:r>
                      <a:endParaRPr sz="1200">
                        <a:solidFill>
                          <a:srgbClr val="3F3F3F"/>
                        </a:solidFill>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chemeClr val="dk1"/>
                        </a:buClr>
                        <a:buSzPts val="1100"/>
                        <a:buFont typeface="Arial"/>
                        <a:buNone/>
                      </a:pPr>
                      <a:r>
                        <a:rPr lang="en" sz="1200">
                          <a:solidFill>
                            <a:srgbClr val="3F3F3F"/>
                          </a:solidFill>
                        </a:rPr>
                        <a:t>Ahmad Zareie,Amir Sheikhahmadi,Mahdi Jalili [3]</a:t>
                      </a:r>
                      <a:endParaRPr sz="1200" u="none" strike="noStrike" cap="none">
                        <a:solidFill>
                          <a:srgbClr val="3F3F3F"/>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3F3F3F"/>
                          </a:solidFill>
                        </a:rPr>
                        <a:t>Year :20</a:t>
                      </a:r>
                      <a:r>
                        <a:rPr lang="en" sz="1200">
                          <a:solidFill>
                            <a:srgbClr val="3F3F3F"/>
                          </a:solidFill>
                        </a:rPr>
                        <a:t>20</a:t>
                      </a:r>
                      <a:endParaRPr sz="1200" u="none" strike="noStrike" cap="none">
                        <a:solidFill>
                          <a:srgbClr val="3F3F3F"/>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 sz="1200">
                          <a:solidFill>
                            <a:srgbClr val="3F3F3F"/>
                          </a:solidFill>
                        </a:rPr>
                        <a:t>The method involves representing each candidate solution as a binary vector, using a fitness function that considers both degree centrality and betweenness centrality to evaluate the influence of each solution</a:t>
                      </a:r>
                      <a:endParaRPr sz="1200" u="none" strike="noStrike" cap="none">
                        <a:solidFill>
                          <a:srgbClr val="3F3F3F"/>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200">
                          <a:solidFill>
                            <a:srgbClr val="3F3F3F"/>
                          </a:solidFill>
                        </a:rPr>
                        <a:t>The GWO algorithm is a metaheuristic optimization algorithm that is known for its ability to find optimal solutions quickly and efficiently. The method is able to handle large and complex networks.</a:t>
                      </a:r>
                      <a:endParaRPr sz="1200">
                        <a:solidFill>
                          <a:srgbClr val="3F3F3F"/>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200">
                          <a:solidFill>
                            <a:srgbClr val="3F3F3F"/>
                          </a:solidFill>
                        </a:rPr>
                        <a:t>The method may be sensitive to the choice of optimization parameters, such as the number of wolves and the maximum number of iterations.</a:t>
                      </a:r>
                      <a:endParaRPr sz="1200">
                        <a:solidFill>
                          <a:srgbClr val="3F3F3F"/>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183" name="Google Shape;183;p22"/>
          <p:cNvSpPr txBox="1">
            <a:spLocks noGrp="1"/>
          </p:cNvSpPr>
          <p:nvPr>
            <p:ph type="title"/>
          </p:nvPr>
        </p:nvSpPr>
        <p:spPr>
          <a:xfrm>
            <a:off x="0" y="225050"/>
            <a:ext cx="7688700" cy="12006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SzPts val="2700"/>
              <a:buNone/>
            </a:pPr>
            <a:r>
              <a:rPr lang="en"/>
              <a:t>Literature Review</a:t>
            </a:r>
            <a:endParaRPr/>
          </a:p>
          <a:p>
            <a:pPr marL="0" lvl="0" indent="0" algn="l" rtl="0">
              <a:lnSpc>
                <a:spcPct val="100000"/>
              </a:lnSpc>
              <a:spcBef>
                <a:spcPts val="0"/>
              </a:spcBef>
              <a:spcAft>
                <a:spcPts val="0"/>
              </a:spcAft>
              <a:buSzPts val="2700"/>
              <a:buNone/>
            </a:pPr>
            <a:endParaRPr/>
          </a:p>
          <a:p>
            <a:pPr marL="0" lvl="0" indent="0" algn="l" rtl="0">
              <a:lnSpc>
                <a:spcPct val="100000"/>
              </a:lnSpc>
              <a:spcBef>
                <a:spcPts val="0"/>
              </a:spcBef>
              <a:spcAft>
                <a:spcPts val="0"/>
              </a:spcAft>
              <a:buSzPts val="27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819150" y="236000"/>
            <a:ext cx="7505700" cy="831300"/>
          </a:xfrm>
          <a:prstGeom prst="rect">
            <a:avLst/>
          </a:prstGeom>
          <a:noFill/>
          <a:ln>
            <a:noFill/>
          </a:ln>
        </p:spPr>
        <p:txBody>
          <a:bodyPr spcFirstLastPara="1" wrap="square" lIns="68575" tIns="34275" rIns="68575" bIns="34275" anchor="t" anchorCtr="0">
            <a:normAutofit fontScale="90000"/>
          </a:bodyPr>
          <a:lstStyle/>
          <a:p>
            <a:pPr marL="0" lvl="0" indent="0" algn="l" rtl="0">
              <a:lnSpc>
                <a:spcPct val="100000"/>
              </a:lnSpc>
              <a:spcBef>
                <a:spcPts val="0"/>
              </a:spcBef>
              <a:spcAft>
                <a:spcPts val="0"/>
              </a:spcAft>
              <a:buClr>
                <a:srgbClr val="000000"/>
              </a:buClr>
              <a:buSzPct val="111111"/>
              <a:buFont typeface="Arial"/>
              <a:buNone/>
            </a:pPr>
            <a:r>
              <a:rPr lang="en" sz="2800" b="0">
                <a:latin typeface="Libre Baskerville"/>
                <a:ea typeface="Libre Baskerville"/>
                <a:cs typeface="Libre Baskerville"/>
                <a:sym typeface="Libre Baskerville"/>
              </a:rPr>
              <a:t>Outcome of Literature Review</a:t>
            </a:r>
            <a:endParaRPr sz="2800" b="0">
              <a:latin typeface="Libre Baskerville"/>
              <a:ea typeface="Libre Baskerville"/>
              <a:cs typeface="Libre Baskerville"/>
              <a:sym typeface="Libre Baskerville"/>
            </a:endParaRPr>
          </a:p>
          <a:p>
            <a:pPr marL="0" lvl="0" indent="0" algn="l" rtl="0">
              <a:lnSpc>
                <a:spcPct val="100000"/>
              </a:lnSpc>
              <a:spcBef>
                <a:spcPts val="0"/>
              </a:spcBef>
              <a:spcAft>
                <a:spcPts val="0"/>
              </a:spcAft>
              <a:buSzPct val="100000"/>
              <a:buNone/>
            </a:pPr>
            <a:endParaRPr/>
          </a:p>
        </p:txBody>
      </p:sp>
      <p:sp>
        <p:nvSpPr>
          <p:cNvPr id="189" name="Google Shape;189;p23"/>
          <p:cNvSpPr txBox="1">
            <a:spLocks noGrp="1"/>
          </p:cNvSpPr>
          <p:nvPr>
            <p:ph type="body" idx="1"/>
          </p:nvPr>
        </p:nvSpPr>
        <p:spPr>
          <a:xfrm>
            <a:off x="559925" y="877549"/>
            <a:ext cx="7688700" cy="4112400"/>
          </a:xfrm>
          <a:prstGeom prst="rect">
            <a:avLst/>
          </a:prstGeom>
          <a:noFill/>
          <a:ln>
            <a:noFill/>
          </a:ln>
        </p:spPr>
        <p:txBody>
          <a:bodyPr spcFirstLastPara="1" wrap="square" lIns="68575" tIns="34275" rIns="68575" bIns="34275" anchor="t" anchorCtr="0">
            <a:normAutofit/>
          </a:bodyPr>
          <a:lstStyle/>
          <a:p>
            <a:pPr marL="457200" lvl="0" indent="-298450" algn="just" rtl="0">
              <a:lnSpc>
                <a:spcPct val="115000"/>
              </a:lnSpc>
              <a:spcBef>
                <a:spcPts val="1200"/>
              </a:spcBef>
              <a:spcAft>
                <a:spcPts val="0"/>
              </a:spcAft>
              <a:buSzPts val="1100"/>
              <a:buChar char="►"/>
            </a:pPr>
            <a:r>
              <a:rPr lang="en"/>
              <a:t>Measures of centrality, such as degree centrality,  betweenness centrality, and eigenvector centrality, are frequently applied in the process of locating influential users on the basis of their locations in the network. </a:t>
            </a:r>
            <a:endParaRPr/>
          </a:p>
          <a:p>
            <a:pPr marL="457200" lvl="0" indent="-298450" algn="just" rtl="0">
              <a:lnSpc>
                <a:spcPct val="115000"/>
              </a:lnSpc>
              <a:spcBef>
                <a:spcPts val="0"/>
              </a:spcBef>
              <a:spcAft>
                <a:spcPts val="0"/>
              </a:spcAft>
              <a:buSzPts val="1100"/>
              <a:buChar char="►"/>
            </a:pPr>
            <a:r>
              <a:rPr lang="en"/>
              <a:t>It has been demonstrated that these measurements are successful in identifying prominent users in social networks.</a:t>
            </a:r>
            <a:endParaRPr/>
          </a:p>
          <a:p>
            <a:pPr marL="457200" lvl="0" indent="-298450" algn="just" rtl="0">
              <a:lnSpc>
                <a:spcPct val="115000"/>
              </a:lnSpc>
              <a:spcBef>
                <a:spcPts val="0"/>
              </a:spcBef>
              <a:spcAft>
                <a:spcPts val="0"/>
              </a:spcAft>
              <a:buSzPts val="1100"/>
              <a:buChar char="►"/>
            </a:pPr>
            <a:r>
              <a:rPr lang="en"/>
              <a:t>They do have certain limitations, such as the inability to take into consideration dynamic changes in the network. </a:t>
            </a:r>
            <a:endParaRPr/>
          </a:p>
          <a:p>
            <a:pPr marL="457200" lvl="0" indent="-298450" algn="just" rtl="0">
              <a:lnSpc>
                <a:spcPct val="115000"/>
              </a:lnSpc>
              <a:spcBef>
                <a:spcPts val="0"/>
              </a:spcBef>
              <a:spcAft>
                <a:spcPts val="0"/>
              </a:spcAft>
              <a:buSzPts val="1100"/>
              <a:buChar char="►"/>
            </a:pPr>
            <a:r>
              <a:rPr lang="en"/>
              <a:t>Optimization algorithms have been presented as a solution to solve these restrictions. These research have demonstrated that optimization algorithms are capable, based on centrality metrics and network architecture, of effectively identifying prominent members inside social networks. </a:t>
            </a:r>
            <a:endParaRPr/>
          </a:p>
          <a:p>
            <a:pPr marL="457200" lvl="0" indent="-298450" algn="just" rtl="0">
              <a:lnSpc>
                <a:spcPct val="115000"/>
              </a:lnSpc>
              <a:spcBef>
                <a:spcPts val="0"/>
              </a:spcBef>
              <a:spcAft>
                <a:spcPts val="0"/>
              </a:spcAft>
              <a:buSzPts val="1100"/>
              <a:buChar char="►"/>
            </a:pPr>
            <a:r>
              <a:rPr lang="en"/>
              <a:t>However, the efficacy and efficiency of these algorithms is contingent on the particular attributes of the optimization algorithm as well as the social network.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774450" y="480725"/>
            <a:ext cx="7688700" cy="8313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rgbClr val="000000"/>
              </a:buClr>
              <a:buSzPts val="2800"/>
              <a:buFont typeface="Arial"/>
              <a:buNone/>
            </a:pPr>
            <a:r>
              <a:rPr lang="en" sz="2800" b="0">
                <a:latin typeface="Libre Baskerville"/>
                <a:ea typeface="Libre Baskerville"/>
                <a:cs typeface="Libre Baskerville"/>
                <a:sym typeface="Libre Baskerville"/>
              </a:rPr>
              <a:t>Problem Statement</a:t>
            </a:r>
            <a:endParaRPr sz="2800" b="0">
              <a:latin typeface="Libre Baskerville"/>
              <a:ea typeface="Libre Baskerville"/>
              <a:cs typeface="Libre Baskerville"/>
              <a:sym typeface="Libre Baskerville"/>
            </a:endParaRPr>
          </a:p>
          <a:p>
            <a:pPr marL="0" lvl="0" indent="0" algn="l" rtl="0">
              <a:lnSpc>
                <a:spcPct val="100000"/>
              </a:lnSpc>
              <a:spcBef>
                <a:spcPts val="0"/>
              </a:spcBef>
              <a:spcAft>
                <a:spcPts val="0"/>
              </a:spcAft>
              <a:buSzPts val="2700"/>
              <a:buNone/>
            </a:pPr>
            <a:endParaRPr/>
          </a:p>
        </p:txBody>
      </p:sp>
      <p:sp>
        <p:nvSpPr>
          <p:cNvPr id="195" name="Google Shape;195;p24"/>
          <p:cNvSpPr txBox="1">
            <a:spLocks noGrp="1"/>
          </p:cNvSpPr>
          <p:nvPr>
            <p:ph type="body" idx="1"/>
          </p:nvPr>
        </p:nvSpPr>
        <p:spPr>
          <a:xfrm>
            <a:off x="873813" y="1070772"/>
            <a:ext cx="7861971" cy="635568"/>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800"/>
              </a:spcBef>
              <a:spcAft>
                <a:spcPts val="0"/>
              </a:spcAft>
              <a:buClr>
                <a:srgbClr val="000000"/>
              </a:buClr>
              <a:buSzPts val="1100"/>
              <a:buFont typeface="Arial"/>
              <a:buNone/>
            </a:pPr>
            <a:r>
              <a:rPr lang="en"/>
              <a:t>The purpose of this research is to optimize the selection of seed nodes in a social network in order to maximize their influence using the ICM.</a:t>
            </a:r>
            <a:endParaRPr sz="1400">
              <a:solidFill>
                <a:srgbClr val="3F3F3F"/>
              </a:solidFill>
            </a:endParaRPr>
          </a:p>
        </p:txBody>
      </p:sp>
      <p:sp>
        <p:nvSpPr>
          <p:cNvPr id="196" name="Google Shape;196;p24"/>
          <p:cNvSpPr txBox="1"/>
          <p:nvPr/>
        </p:nvSpPr>
        <p:spPr>
          <a:xfrm>
            <a:off x="774450" y="1751187"/>
            <a:ext cx="7261500" cy="785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500" b="0" i="0" u="none" strike="noStrike" cap="none">
                <a:solidFill>
                  <a:schemeClr val="accent1"/>
                </a:solidFill>
                <a:latin typeface="Libre Baskerville"/>
                <a:ea typeface="Libre Baskerville"/>
                <a:cs typeface="Libre Baskerville"/>
                <a:sym typeface="Libre Baskerville"/>
              </a:rPr>
              <a:t>Research</a:t>
            </a:r>
            <a:r>
              <a:rPr lang="en" sz="2500" b="0" i="0" u="none" strike="noStrike" cap="none">
                <a:solidFill>
                  <a:srgbClr val="000000"/>
                </a:solidFill>
                <a:latin typeface="Libre Baskerville"/>
                <a:ea typeface="Libre Baskerville"/>
                <a:cs typeface="Libre Baskerville"/>
                <a:sym typeface="Libre Baskerville"/>
              </a:rPr>
              <a:t> </a:t>
            </a:r>
            <a:r>
              <a:rPr lang="en" sz="2500" b="0" i="0" u="none" strike="noStrike" cap="none">
                <a:solidFill>
                  <a:schemeClr val="accent1"/>
                </a:solidFill>
                <a:latin typeface="Libre Baskerville"/>
                <a:ea typeface="Libre Baskerville"/>
                <a:cs typeface="Libre Baskerville"/>
                <a:sym typeface="Libre Baskerville"/>
              </a:rPr>
              <a:t>Objectives</a:t>
            </a:r>
            <a:endParaRPr sz="2500" b="0" i="0" u="none" strike="noStrike" cap="none">
              <a:solidFill>
                <a:schemeClr val="accent1"/>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97" name="Google Shape;197;p24"/>
          <p:cNvSpPr txBox="1"/>
          <p:nvPr/>
        </p:nvSpPr>
        <p:spPr>
          <a:xfrm>
            <a:off x="675275" y="2334475"/>
            <a:ext cx="7785600" cy="2124000"/>
          </a:xfrm>
          <a:prstGeom prst="rect">
            <a:avLst/>
          </a:prstGeom>
          <a:noFill/>
          <a:ln>
            <a:noFill/>
          </a:ln>
        </p:spPr>
        <p:txBody>
          <a:bodyPr spcFirstLastPara="1" wrap="square" lIns="91425" tIns="91425" rIns="91425" bIns="91425" anchor="t" anchorCtr="0">
            <a:spAutoFit/>
          </a:bodyPr>
          <a:lstStyle/>
          <a:p>
            <a:pPr marL="425450" marR="0" lvl="0" indent="-285750" algn="just" rtl="0">
              <a:lnSpc>
                <a:spcPct val="100000"/>
              </a:lnSpc>
              <a:spcBef>
                <a:spcPts val="0"/>
              </a:spcBef>
              <a:spcAft>
                <a:spcPts val="0"/>
              </a:spcAft>
              <a:buClr>
                <a:schemeClr val="accent1"/>
              </a:buClr>
              <a:buSzPts val="1400"/>
              <a:buFont typeface="Noto Sans Symbols"/>
              <a:buChar char="⮚"/>
            </a:pPr>
            <a:r>
              <a:rPr lang="en" sz="1400" b="0" i="0" u="none" strike="noStrike" cap="none">
                <a:solidFill>
                  <a:srgbClr val="3F3F3F"/>
                </a:solidFill>
                <a:latin typeface="Lato"/>
                <a:ea typeface="Lato"/>
                <a:cs typeface="Lato"/>
                <a:sym typeface="Lato"/>
              </a:rPr>
              <a:t>We formulate the influence maximization problem as an optimization problem with cost functions as the influentiality of the nodes and the distance between them. </a:t>
            </a:r>
            <a:endParaRPr sz="1400" b="0" i="0" u="none" strike="noStrike" cap="none">
              <a:solidFill>
                <a:srgbClr val="3F3F3F"/>
              </a:solidFill>
              <a:latin typeface="Lato"/>
              <a:ea typeface="Lato"/>
              <a:cs typeface="Lato"/>
              <a:sym typeface="Lato"/>
            </a:endParaRPr>
          </a:p>
          <a:p>
            <a:pPr marL="457200" marR="0" lvl="0" indent="-317500" algn="just" rtl="0">
              <a:lnSpc>
                <a:spcPct val="100000"/>
              </a:lnSpc>
              <a:spcBef>
                <a:spcPts val="0"/>
              </a:spcBef>
              <a:spcAft>
                <a:spcPts val="0"/>
              </a:spcAft>
              <a:buClr>
                <a:schemeClr val="accent1"/>
              </a:buClr>
              <a:buSzPts val="1400"/>
              <a:buFont typeface="Noto Sans Symbols"/>
              <a:buChar char="⮚"/>
            </a:pPr>
            <a:r>
              <a:rPr lang="en" sz="1400" b="0" i="0" u="none" strike="noStrike" cap="none">
                <a:solidFill>
                  <a:srgbClr val="3F3F3F"/>
                </a:solidFill>
                <a:latin typeface="Lato"/>
                <a:ea typeface="Lato"/>
                <a:cs typeface="Lato"/>
                <a:sym typeface="Lato"/>
              </a:rPr>
              <a:t>The goal of IM problem is to identify a set S with k members to initiate the spreading process so that the spread is maximized, i.e. the number of activated users is maximized.</a:t>
            </a:r>
            <a:endParaRPr sz="1400" b="0" i="0" u="none" strike="noStrike" cap="none">
              <a:solidFill>
                <a:srgbClr val="3F3F3F"/>
              </a:solidFill>
              <a:latin typeface="Lato"/>
              <a:ea typeface="Lato"/>
              <a:cs typeface="Lato"/>
              <a:sym typeface="Lato"/>
            </a:endParaRPr>
          </a:p>
          <a:p>
            <a:pPr marL="457200" marR="0" lvl="0" indent="-317500" algn="just" rtl="0">
              <a:lnSpc>
                <a:spcPct val="100000"/>
              </a:lnSpc>
              <a:spcBef>
                <a:spcPts val="0"/>
              </a:spcBef>
              <a:spcAft>
                <a:spcPts val="0"/>
              </a:spcAft>
              <a:buClr>
                <a:schemeClr val="accent1"/>
              </a:buClr>
              <a:buSzPts val="1400"/>
              <a:buFont typeface="Noto Sans Symbols"/>
              <a:buChar char="⮚"/>
            </a:pPr>
            <a:r>
              <a:rPr lang="en" sz="1400" b="0" i="0" u="none" strike="noStrike" cap="none">
                <a:solidFill>
                  <a:srgbClr val="3F3F3F"/>
                </a:solidFill>
                <a:latin typeface="Lato"/>
                <a:ea typeface="Lato"/>
                <a:cs typeface="Lato"/>
                <a:sym typeface="Lato"/>
              </a:rPr>
              <a:t>To Maximize the distance between the seed nodes that guarantees reaching to different parts of the network. </a:t>
            </a:r>
            <a:endParaRPr sz="1400" b="0" i="0" u="none" strike="noStrike" cap="none">
              <a:solidFill>
                <a:srgbClr val="3F3F3F"/>
              </a:solidFill>
              <a:latin typeface="Lato"/>
              <a:ea typeface="Lato"/>
              <a:cs typeface="Lato"/>
              <a:sym typeface="Lato"/>
            </a:endParaRPr>
          </a:p>
          <a:p>
            <a:pPr marL="457200" marR="0" lvl="0" indent="-317500" algn="just" rtl="0">
              <a:lnSpc>
                <a:spcPct val="100000"/>
              </a:lnSpc>
              <a:spcBef>
                <a:spcPts val="0"/>
              </a:spcBef>
              <a:spcAft>
                <a:spcPts val="0"/>
              </a:spcAft>
              <a:buClr>
                <a:schemeClr val="accent1"/>
              </a:buClr>
              <a:buSzPts val="1400"/>
              <a:buFont typeface="Noto Sans Symbols"/>
              <a:buChar char="⮚"/>
            </a:pPr>
            <a:r>
              <a:rPr lang="en" sz="1400" b="0" i="0" u="none" strike="noStrike" cap="none">
                <a:solidFill>
                  <a:srgbClr val="3F3F3F"/>
                </a:solidFill>
                <a:latin typeface="Lato"/>
                <a:ea typeface="Lato"/>
                <a:cs typeface="Lato"/>
                <a:sym typeface="Lato"/>
              </a:rPr>
              <a:t>We use gray wolf optimization algorithm, particle swarm optimization algorithm and </a:t>
            </a:r>
            <a:r>
              <a:rPr lang="en">
                <a:solidFill>
                  <a:srgbClr val="3F3F3F"/>
                </a:solidFill>
                <a:latin typeface="Lato"/>
                <a:ea typeface="Lato"/>
                <a:cs typeface="Lato"/>
                <a:sym typeface="Lato"/>
              </a:rPr>
              <a:t>genetic algorithm</a:t>
            </a:r>
            <a:r>
              <a:rPr lang="en" sz="1400" b="0" i="0" u="none" strike="noStrike" cap="none">
                <a:solidFill>
                  <a:srgbClr val="3F3F3F"/>
                </a:solidFill>
                <a:latin typeface="Lato"/>
                <a:ea typeface="Lato"/>
                <a:cs typeface="Lato"/>
                <a:sym typeface="Lato"/>
              </a:rPr>
              <a:t> to solve the problem. </a:t>
            </a:r>
            <a:endParaRPr>
              <a:solidFill>
                <a:srgbClr val="3F3F3F"/>
              </a:solidFill>
              <a:latin typeface="Lato"/>
              <a:ea typeface="Lato"/>
              <a:cs typeface="Lato"/>
              <a:sym typeface="Lato"/>
            </a:endParaRPr>
          </a:p>
          <a:p>
            <a:pPr marL="457200" marR="0" lvl="0" indent="-317500" algn="just" rtl="0">
              <a:lnSpc>
                <a:spcPct val="100000"/>
              </a:lnSpc>
              <a:spcBef>
                <a:spcPts val="0"/>
              </a:spcBef>
              <a:spcAft>
                <a:spcPts val="0"/>
              </a:spcAft>
              <a:buClr>
                <a:schemeClr val="accent1"/>
              </a:buClr>
              <a:buSzPts val="1400"/>
              <a:buFont typeface="Noto Sans Symbols"/>
              <a:buChar char="⮚"/>
            </a:pPr>
            <a:r>
              <a:rPr lang="en" sz="1400" b="0" i="0" u="none" strike="noStrike" cap="none">
                <a:solidFill>
                  <a:srgbClr val="3F3F3F"/>
                </a:solidFill>
                <a:latin typeface="Lato"/>
                <a:ea typeface="Lato"/>
                <a:cs typeface="Lato"/>
                <a:sym typeface="Lato"/>
              </a:rPr>
              <a:t>To  lower the computational time than other meta-heuristic methods.</a:t>
            </a:r>
            <a:endParaRPr sz="1400" b="0" i="0" u="none" strike="noStrike" cap="none">
              <a:solidFill>
                <a:srgbClr val="3F3F3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567025" y="366550"/>
            <a:ext cx="7505700" cy="831300"/>
          </a:xfrm>
          <a:prstGeom prst="rect">
            <a:avLst/>
          </a:prstGeom>
          <a:noFill/>
          <a:ln>
            <a:noFill/>
          </a:ln>
        </p:spPr>
        <p:txBody>
          <a:bodyPr spcFirstLastPara="1" wrap="square" lIns="68575" tIns="34275" rIns="68575" bIns="34275" anchor="t"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n" sz="2800" b="0">
                <a:solidFill>
                  <a:srgbClr val="92D050"/>
                </a:solidFill>
                <a:latin typeface="Libre Baskerville"/>
                <a:ea typeface="Libre Baskerville"/>
                <a:cs typeface="Libre Baskerville"/>
                <a:sym typeface="Libre Baskerville"/>
              </a:rPr>
              <a:t>Existing Methodology</a:t>
            </a:r>
            <a:endParaRPr sz="2800" b="0">
              <a:solidFill>
                <a:srgbClr val="92D050"/>
              </a:solidFill>
              <a:latin typeface="Libre Baskerville"/>
              <a:ea typeface="Libre Baskerville"/>
              <a:cs typeface="Libre Baskerville"/>
              <a:sym typeface="Libre Baskerville"/>
            </a:endParaRPr>
          </a:p>
          <a:p>
            <a:pPr marL="0" lvl="0" indent="0" algn="l" rtl="0">
              <a:lnSpc>
                <a:spcPct val="100000"/>
              </a:lnSpc>
              <a:spcBef>
                <a:spcPts val="0"/>
              </a:spcBef>
              <a:spcAft>
                <a:spcPts val="0"/>
              </a:spcAft>
              <a:buSzPct val="100000"/>
              <a:buNone/>
            </a:pPr>
            <a:endParaRPr>
              <a:solidFill>
                <a:srgbClr val="92D050"/>
              </a:solidFill>
            </a:endParaRPr>
          </a:p>
        </p:txBody>
      </p:sp>
      <p:sp>
        <p:nvSpPr>
          <p:cNvPr id="203" name="Google Shape;203;p25"/>
          <p:cNvSpPr txBox="1"/>
          <p:nvPr/>
        </p:nvSpPr>
        <p:spPr>
          <a:xfrm>
            <a:off x="1933197" y="2797161"/>
            <a:ext cx="4514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3F3F3F"/>
                </a:solidFill>
                <a:latin typeface="Arial"/>
                <a:ea typeface="Arial"/>
                <a:cs typeface="Arial"/>
                <a:sym typeface="Arial"/>
              </a:rPr>
              <a:t>Flow Chart of Gray Wolf Optimization Algorithm(GWO)</a:t>
            </a:r>
            <a:endParaRPr/>
          </a:p>
        </p:txBody>
      </p:sp>
      <p:grpSp>
        <p:nvGrpSpPr>
          <p:cNvPr id="204" name="Google Shape;204;p25"/>
          <p:cNvGrpSpPr/>
          <p:nvPr/>
        </p:nvGrpSpPr>
        <p:grpSpPr>
          <a:xfrm>
            <a:off x="35863" y="1197845"/>
            <a:ext cx="9072258" cy="1063359"/>
            <a:chOff x="3213" y="502845"/>
            <a:chExt cx="9072258" cy="1063359"/>
          </a:xfrm>
        </p:grpSpPr>
        <p:sp>
          <p:nvSpPr>
            <p:cNvPr id="205" name="Google Shape;205;p25"/>
            <p:cNvSpPr/>
            <p:nvPr/>
          </p:nvSpPr>
          <p:spPr>
            <a:xfrm>
              <a:off x="3213" y="502845"/>
              <a:ext cx="743627" cy="106335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txBox="1"/>
            <p:nvPr/>
          </p:nvSpPr>
          <p:spPr>
            <a:xfrm>
              <a:off x="24993" y="524625"/>
              <a:ext cx="700067" cy="1019799"/>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 sz="900" b="0" i="0" u="none" strike="noStrike" cap="none">
                  <a:solidFill>
                    <a:schemeClr val="lt1"/>
                  </a:solidFill>
                  <a:latin typeface="Arial"/>
                  <a:ea typeface="Arial"/>
                  <a:cs typeface="Arial"/>
                  <a:sym typeface="Arial"/>
                </a:rPr>
                <a:t>Initialize the population of Gray wolves</a:t>
              </a:r>
              <a:endParaRPr/>
            </a:p>
          </p:txBody>
        </p:sp>
        <p:sp>
          <p:nvSpPr>
            <p:cNvPr id="207" name="Google Shape;207;p25"/>
            <p:cNvSpPr/>
            <p:nvPr/>
          </p:nvSpPr>
          <p:spPr>
            <a:xfrm>
              <a:off x="821204"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txBox="1"/>
            <p:nvPr/>
          </p:nvSpPr>
          <p:spPr>
            <a:xfrm>
              <a:off x="821204"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sp>
          <p:nvSpPr>
            <p:cNvPr id="209" name="Google Shape;209;p25"/>
            <p:cNvSpPr/>
            <p:nvPr/>
          </p:nvSpPr>
          <p:spPr>
            <a:xfrm>
              <a:off x="1044292" y="502845"/>
              <a:ext cx="743627" cy="106335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txBox="1"/>
            <p:nvPr/>
          </p:nvSpPr>
          <p:spPr>
            <a:xfrm>
              <a:off x="1066072" y="524625"/>
              <a:ext cx="700067" cy="1019799"/>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 sz="900" b="0" i="0" u="none" strike="noStrike" cap="none">
                  <a:solidFill>
                    <a:schemeClr val="lt1"/>
                  </a:solidFill>
                  <a:latin typeface="Arial"/>
                  <a:ea typeface="Arial"/>
                  <a:cs typeface="Arial"/>
                  <a:sym typeface="Arial"/>
                </a:rPr>
                <a:t>Evaluate the fitness of each Gray wolf</a:t>
              </a:r>
              <a:endParaRPr/>
            </a:p>
          </p:txBody>
        </p:sp>
        <p:sp>
          <p:nvSpPr>
            <p:cNvPr id="211" name="Google Shape;211;p25"/>
            <p:cNvSpPr/>
            <p:nvPr/>
          </p:nvSpPr>
          <p:spPr>
            <a:xfrm>
              <a:off x="1862283"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txBox="1"/>
            <p:nvPr/>
          </p:nvSpPr>
          <p:spPr>
            <a:xfrm>
              <a:off x="1862283"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sp>
          <p:nvSpPr>
            <p:cNvPr id="213" name="Google Shape;213;p25"/>
            <p:cNvSpPr/>
            <p:nvPr/>
          </p:nvSpPr>
          <p:spPr>
            <a:xfrm>
              <a:off x="2085371" y="502845"/>
              <a:ext cx="743627" cy="106335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p:nvPr/>
          </p:nvSpPr>
          <p:spPr>
            <a:xfrm>
              <a:off x="2107151" y="524625"/>
              <a:ext cx="700067" cy="1019799"/>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 sz="900" b="0" i="0" u="none" strike="noStrike" cap="none">
                  <a:solidFill>
                    <a:schemeClr val="lt1"/>
                  </a:solidFill>
                  <a:latin typeface="Arial"/>
                  <a:ea typeface="Arial"/>
                  <a:cs typeface="Arial"/>
                  <a:sym typeface="Arial"/>
                </a:rPr>
                <a:t>Identify the 3 types of Gray wolves: alpha, beta, and delta</a:t>
              </a:r>
              <a:endParaRPr/>
            </a:p>
          </p:txBody>
        </p:sp>
        <p:sp>
          <p:nvSpPr>
            <p:cNvPr id="215" name="Google Shape;215;p25"/>
            <p:cNvSpPr/>
            <p:nvPr/>
          </p:nvSpPr>
          <p:spPr>
            <a:xfrm>
              <a:off x="2903362"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txBox="1"/>
            <p:nvPr/>
          </p:nvSpPr>
          <p:spPr>
            <a:xfrm>
              <a:off x="2903362"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sp>
          <p:nvSpPr>
            <p:cNvPr id="217" name="Google Shape;217;p25"/>
            <p:cNvSpPr/>
            <p:nvPr/>
          </p:nvSpPr>
          <p:spPr>
            <a:xfrm>
              <a:off x="3126450" y="502845"/>
              <a:ext cx="743627" cy="106335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txBox="1"/>
            <p:nvPr/>
          </p:nvSpPr>
          <p:spPr>
            <a:xfrm>
              <a:off x="3148230" y="524625"/>
              <a:ext cx="700067" cy="1019799"/>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 sz="900" b="0" i="0" u="none" strike="noStrike" cap="none">
                  <a:solidFill>
                    <a:schemeClr val="lt1"/>
                  </a:solidFill>
                  <a:latin typeface="Arial"/>
                  <a:ea typeface="Arial"/>
                  <a:cs typeface="Arial"/>
                  <a:sym typeface="Arial"/>
                </a:rPr>
                <a:t>Update the position of each Gray wolf on its type and position of other wolves</a:t>
              </a:r>
              <a:endParaRPr/>
            </a:p>
          </p:txBody>
        </p:sp>
        <p:sp>
          <p:nvSpPr>
            <p:cNvPr id="219" name="Google Shape;219;p25"/>
            <p:cNvSpPr/>
            <p:nvPr/>
          </p:nvSpPr>
          <p:spPr>
            <a:xfrm>
              <a:off x="3944440"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txBox="1"/>
            <p:nvPr/>
          </p:nvSpPr>
          <p:spPr>
            <a:xfrm>
              <a:off x="3944440"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sp>
          <p:nvSpPr>
            <p:cNvPr id="221" name="Google Shape;221;p25"/>
            <p:cNvSpPr/>
            <p:nvPr/>
          </p:nvSpPr>
          <p:spPr>
            <a:xfrm>
              <a:off x="4167529" y="502845"/>
              <a:ext cx="743627" cy="106335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txBox="1"/>
            <p:nvPr/>
          </p:nvSpPr>
          <p:spPr>
            <a:xfrm>
              <a:off x="4189309" y="524625"/>
              <a:ext cx="700067" cy="1019799"/>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 sz="900" b="0" i="0" u="none" strike="noStrike" cap="none">
                  <a:solidFill>
                    <a:schemeClr val="lt1"/>
                  </a:solidFill>
                  <a:latin typeface="Arial"/>
                  <a:ea typeface="Arial"/>
                  <a:cs typeface="Arial"/>
                  <a:sym typeface="Arial"/>
                </a:rPr>
                <a:t>Apply any constraints or boundaries to the positions of the Gray wolves</a:t>
              </a:r>
              <a:endParaRPr/>
            </a:p>
          </p:txBody>
        </p:sp>
        <p:sp>
          <p:nvSpPr>
            <p:cNvPr id="223" name="Google Shape;223;p25"/>
            <p:cNvSpPr/>
            <p:nvPr/>
          </p:nvSpPr>
          <p:spPr>
            <a:xfrm>
              <a:off x="4985519"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txBox="1"/>
            <p:nvPr/>
          </p:nvSpPr>
          <p:spPr>
            <a:xfrm>
              <a:off x="4985519"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sp>
          <p:nvSpPr>
            <p:cNvPr id="225" name="Google Shape;225;p25"/>
            <p:cNvSpPr/>
            <p:nvPr/>
          </p:nvSpPr>
          <p:spPr>
            <a:xfrm>
              <a:off x="5208607" y="502845"/>
              <a:ext cx="743627" cy="106335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txBox="1"/>
            <p:nvPr/>
          </p:nvSpPr>
          <p:spPr>
            <a:xfrm>
              <a:off x="5230387" y="524625"/>
              <a:ext cx="700067" cy="1019799"/>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 sz="900" b="0" i="0" u="none" strike="noStrike" cap="none">
                  <a:solidFill>
                    <a:schemeClr val="lt1"/>
                  </a:solidFill>
                  <a:latin typeface="Arial"/>
                  <a:ea typeface="Arial"/>
                  <a:cs typeface="Arial"/>
                  <a:sym typeface="Arial"/>
                </a:rPr>
                <a:t>Evaluate the new positions of the grey wolves.</a:t>
              </a:r>
              <a:endParaRPr/>
            </a:p>
          </p:txBody>
        </p:sp>
        <p:sp>
          <p:nvSpPr>
            <p:cNvPr id="227" name="Google Shape;227;p25"/>
            <p:cNvSpPr/>
            <p:nvPr/>
          </p:nvSpPr>
          <p:spPr>
            <a:xfrm>
              <a:off x="6026598"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txBox="1"/>
            <p:nvPr/>
          </p:nvSpPr>
          <p:spPr>
            <a:xfrm>
              <a:off x="6026598"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sp>
          <p:nvSpPr>
            <p:cNvPr id="229" name="Google Shape;229;p25"/>
            <p:cNvSpPr/>
            <p:nvPr/>
          </p:nvSpPr>
          <p:spPr>
            <a:xfrm>
              <a:off x="6249686" y="502845"/>
              <a:ext cx="743627" cy="106335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txBox="1"/>
            <p:nvPr/>
          </p:nvSpPr>
          <p:spPr>
            <a:xfrm>
              <a:off x="6271466" y="524625"/>
              <a:ext cx="700067" cy="1019799"/>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 sz="900" b="0" i="0" u="none" strike="noStrike" cap="none">
                  <a:solidFill>
                    <a:schemeClr val="lt1"/>
                  </a:solidFill>
                  <a:latin typeface="Arial"/>
                  <a:ea typeface="Arial"/>
                  <a:cs typeface="Arial"/>
                  <a:sym typeface="Arial"/>
                </a:rPr>
                <a:t>Update the alpha, beta, and delta wolves based on their fitness and position</a:t>
              </a:r>
              <a:endParaRPr/>
            </a:p>
          </p:txBody>
        </p:sp>
        <p:sp>
          <p:nvSpPr>
            <p:cNvPr id="231" name="Google Shape;231;p25"/>
            <p:cNvSpPr/>
            <p:nvPr/>
          </p:nvSpPr>
          <p:spPr>
            <a:xfrm>
              <a:off x="7067677"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txBox="1"/>
            <p:nvPr/>
          </p:nvSpPr>
          <p:spPr>
            <a:xfrm>
              <a:off x="7067677"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sp>
          <p:nvSpPr>
            <p:cNvPr id="233" name="Google Shape;233;p25"/>
            <p:cNvSpPr/>
            <p:nvPr/>
          </p:nvSpPr>
          <p:spPr>
            <a:xfrm>
              <a:off x="7290765" y="502845"/>
              <a:ext cx="743627" cy="106335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txBox="1"/>
            <p:nvPr/>
          </p:nvSpPr>
          <p:spPr>
            <a:xfrm>
              <a:off x="7312545" y="524625"/>
              <a:ext cx="700067" cy="1019799"/>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 sz="900" b="0" i="0" u="none" strike="noStrike" cap="none">
                  <a:solidFill>
                    <a:schemeClr val="lt1"/>
                  </a:solidFill>
                  <a:latin typeface="Arial"/>
                  <a:ea typeface="Arial"/>
                  <a:cs typeface="Arial"/>
                  <a:sym typeface="Arial"/>
                </a:rPr>
                <a:t>Repeat the steps 4 to 7 until maximum no of iterations is reached</a:t>
              </a:r>
              <a:endParaRPr/>
            </a:p>
          </p:txBody>
        </p:sp>
        <p:sp>
          <p:nvSpPr>
            <p:cNvPr id="235" name="Google Shape;235;p25"/>
            <p:cNvSpPr/>
            <p:nvPr/>
          </p:nvSpPr>
          <p:spPr>
            <a:xfrm>
              <a:off x="8108756" y="942315"/>
              <a:ext cx="157649" cy="184419"/>
            </a:xfrm>
            <a:prstGeom prst="rightArrow">
              <a:avLst>
                <a:gd name="adj1" fmla="val 60000"/>
                <a:gd name="adj2" fmla="val 50000"/>
              </a:avLst>
            </a:prstGeom>
            <a:solidFill>
              <a:srgbClr val="C5D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txBox="1"/>
            <p:nvPr/>
          </p:nvSpPr>
          <p:spPr>
            <a:xfrm>
              <a:off x="8108756" y="979199"/>
              <a:ext cx="110354" cy="11065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sp>
          <p:nvSpPr>
            <p:cNvPr id="237" name="Google Shape;237;p25"/>
            <p:cNvSpPr/>
            <p:nvPr/>
          </p:nvSpPr>
          <p:spPr>
            <a:xfrm>
              <a:off x="8331844" y="502845"/>
              <a:ext cx="743627" cy="1063359"/>
            </a:xfrm>
            <a:prstGeom prst="roundRect">
              <a:avLst>
                <a:gd name="adj" fmla="val 10000"/>
              </a:avLst>
            </a:prstGeom>
            <a:solidFill>
              <a:srgbClr val="90C22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txBox="1"/>
            <p:nvPr/>
          </p:nvSpPr>
          <p:spPr>
            <a:xfrm>
              <a:off x="8353624" y="524625"/>
              <a:ext cx="700067" cy="1019799"/>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 sz="900" b="0" i="0" u="none" strike="noStrike" cap="none">
                  <a:solidFill>
                    <a:schemeClr val="lt1"/>
                  </a:solidFill>
                  <a:latin typeface="Arial"/>
                  <a:ea typeface="Arial"/>
                  <a:cs typeface="Arial"/>
                  <a:sym typeface="Arial"/>
                </a:rPr>
                <a:t>Return the best solution found by the grey wolves as the optimal solution</a:t>
              </a:r>
              <a:endParaRPr/>
            </a:p>
          </p:txBody>
        </p:sp>
      </p:grpSp>
      <p:sp>
        <p:nvSpPr>
          <p:cNvPr id="239" name="Google Shape;239;p25"/>
          <p:cNvSpPr txBox="1"/>
          <p:nvPr/>
        </p:nvSpPr>
        <p:spPr>
          <a:xfrm>
            <a:off x="617750" y="3479425"/>
            <a:ext cx="6606000" cy="933900"/>
          </a:xfrm>
          <a:prstGeom prst="rect">
            <a:avLst/>
          </a:prstGeom>
          <a:noFill/>
          <a:ln>
            <a:noFill/>
          </a:ln>
        </p:spPr>
        <p:txBody>
          <a:bodyPr spcFirstLastPara="1" wrap="square" lIns="91425" tIns="91425" rIns="91425" bIns="91425" anchor="t" anchorCtr="0">
            <a:spAutoFit/>
          </a:bodyPr>
          <a:lstStyle/>
          <a:p>
            <a:pPr marL="457200" lvl="0" indent="-298450" algn="l" rtl="0">
              <a:spcBef>
                <a:spcPts val="800"/>
              </a:spcBef>
              <a:spcAft>
                <a:spcPts val="0"/>
              </a:spcAft>
              <a:buClr>
                <a:schemeClr val="accent1"/>
              </a:buClr>
              <a:buSzPts val="1100"/>
              <a:buFont typeface="Noto Sans Symbols"/>
              <a:buChar char="►"/>
            </a:pPr>
            <a:r>
              <a:rPr lang="en">
                <a:solidFill>
                  <a:srgbClr val="3F3F3F"/>
                </a:solidFill>
                <a:latin typeface="Trebuchet MS"/>
                <a:ea typeface="Trebuchet MS"/>
                <a:cs typeface="Trebuchet MS"/>
                <a:sym typeface="Trebuchet MS"/>
              </a:rPr>
              <a:t>In the GWO we consider the fittest solution as alpha, second and third fittest solution as beta and delta respectively. </a:t>
            </a:r>
            <a:endParaRPr>
              <a:solidFill>
                <a:srgbClr val="3F3F3F"/>
              </a:solidFill>
              <a:latin typeface="Trebuchet MS"/>
              <a:ea typeface="Trebuchet MS"/>
              <a:cs typeface="Trebuchet MS"/>
              <a:sym typeface="Trebuchet MS"/>
            </a:endParaRPr>
          </a:p>
          <a:p>
            <a:pPr marL="457200" lvl="0" indent="0" algn="l" rtl="0">
              <a:spcBef>
                <a:spcPts val="800"/>
              </a:spcBef>
              <a:spcAft>
                <a:spcPts val="0"/>
              </a:spcAft>
              <a:buNone/>
            </a:pPr>
            <a:endParaRPr>
              <a:solidFill>
                <a:srgbClr val="3F3F3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1905198" y="4393145"/>
            <a:ext cx="7688700" cy="400200"/>
          </a:xfrm>
          <a:prstGeom prst="rect">
            <a:avLst/>
          </a:prstGeom>
          <a:noFill/>
          <a:ln>
            <a:noFill/>
          </a:ln>
        </p:spPr>
        <p:txBody>
          <a:bodyPr spcFirstLastPara="1" wrap="square" lIns="68575" tIns="34275" rIns="68575" bIns="34275" anchor="t" anchorCtr="0">
            <a:normAutofit fontScale="90000"/>
          </a:bodyPr>
          <a:lstStyle/>
          <a:p>
            <a:pPr marL="0" lvl="0" indent="0" algn="l" rtl="0">
              <a:lnSpc>
                <a:spcPct val="100000"/>
              </a:lnSpc>
              <a:spcBef>
                <a:spcPts val="0"/>
              </a:spcBef>
              <a:spcAft>
                <a:spcPts val="0"/>
              </a:spcAft>
              <a:buSzPct val="111111"/>
              <a:buNone/>
            </a:pPr>
            <a:r>
              <a:rPr lang="en"/>
              <a:t>Social Dominant Hierarchy of Gray Wolves</a:t>
            </a:r>
            <a:endParaRPr/>
          </a:p>
        </p:txBody>
      </p:sp>
      <p:grpSp>
        <p:nvGrpSpPr>
          <p:cNvPr id="245" name="Google Shape;245;p26"/>
          <p:cNvGrpSpPr/>
          <p:nvPr/>
        </p:nvGrpSpPr>
        <p:grpSpPr>
          <a:xfrm>
            <a:off x="2694214" y="775607"/>
            <a:ext cx="5236032" cy="3501569"/>
            <a:chOff x="0" y="0"/>
            <a:chExt cx="5236032" cy="3501569"/>
          </a:xfrm>
        </p:grpSpPr>
        <p:sp>
          <p:nvSpPr>
            <p:cNvPr id="246" name="Google Shape;246;p26"/>
            <p:cNvSpPr/>
            <p:nvPr/>
          </p:nvSpPr>
          <p:spPr>
            <a:xfrm>
              <a:off x="1963512" y="0"/>
              <a:ext cx="1309008" cy="875392"/>
            </a:xfrm>
            <a:prstGeom prst="trapezoid">
              <a:avLst>
                <a:gd name="adj" fmla="val 74767"/>
              </a:avLst>
            </a:prstGeom>
            <a:solidFill>
              <a:srgbClr val="48611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txBox="1"/>
            <p:nvPr/>
          </p:nvSpPr>
          <p:spPr>
            <a:xfrm>
              <a:off x="1963512" y="0"/>
              <a:ext cx="1309008" cy="875392"/>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 sz="2000" b="0" i="0" u="none" strike="noStrike" cap="none">
                  <a:solidFill>
                    <a:schemeClr val="lt1"/>
                  </a:solidFill>
                  <a:latin typeface="Arial"/>
                  <a:ea typeface="Arial"/>
                  <a:cs typeface="Arial"/>
                  <a:sym typeface="Arial"/>
                </a:rPr>
                <a:t>Alpha</a:t>
              </a:r>
              <a:endParaRPr/>
            </a:p>
          </p:txBody>
        </p:sp>
        <p:sp>
          <p:nvSpPr>
            <p:cNvPr id="248" name="Google Shape;248;p26"/>
            <p:cNvSpPr/>
            <p:nvPr/>
          </p:nvSpPr>
          <p:spPr>
            <a:xfrm>
              <a:off x="1309008" y="875392"/>
              <a:ext cx="2618016" cy="875392"/>
            </a:xfrm>
            <a:prstGeom prst="trapezoid">
              <a:avLst>
                <a:gd name="adj" fmla="val 74767"/>
              </a:avLst>
            </a:prstGeom>
            <a:solidFill>
              <a:srgbClr val="6C911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txBox="1"/>
            <p:nvPr/>
          </p:nvSpPr>
          <p:spPr>
            <a:xfrm>
              <a:off x="1767160" y="875392"/>
              <a:ext cx="1701710" cy="875392"/>
            </a:xfrm>
            <a:prstGeom prst="rect">
              <a:avLst/>
            </a:prstGeom>
            <a:noFill/>
            <a:ln>
              <a:noFill/>
            </a:ln>
          </p:spPr>
          <p:txBody>
            <a:bodyPr spcFirstLastPara="1" wrap="square" lIns="40625" tIns="40625" rIns="40625" bIns="40625" anchor="ctr" anchorCtr="0">
              <a:noAutofit/>
            </a:bodyPr>
            <a:lstStyle/>
            <a:p>
              <a:pPr marL="0" marR="0" lvl="0" indent="0" algn="ctr" rtl="0">
                <a:lnSpc>
                  <a:spcPct val="90000"/>
                </a:lnSpc>
                <a:spcBef>
                  <a:spcPts val="0"/>
                </a:spcBef>
                <a:spcAft>
                  <a:spcPts val="0"/>
                </a:spcAft>
                <a:buClr>
                  <a:srgbClr val="000000"/>
                </a:buClr>
                <a:buSzPts val="3200"/>
                <a:buFont typeface="Arial"/>
                <a:buNone/>
              </a:pPr>
              <a:r>
                <a:rPr lang="en" sz="3200" b="0" i="0" u="none" strike="noStrike" cap="none">
                  <a:solidFill>
                    <a:schemeClr val="lt1"/>
                  </a:solidFill>
                  <a:latin typeface="Arial"/>
                  <a:ea typeface="Arial"/>
                  <a:cs typeface="Arial"/>
                  <a:sym typeface="Arial"/>
                </a:rPr>
                <a:t>Beta</a:t>
              </a:r>
              <a:endParaRPr/>
            </a:p>
          </p:txBody>
        </p:sp>
        <p:sp>
          <p:nvSpPr>
            <p:cNvPr id="250" name="Google Shape;250;p26"/>
            <p:cNvSpPr/>
            <p:nvPr/>
          </p:nvSpPr>
          <p:spPr>
            <a:xfrm>
              <a:off x="654504" y="1750785"/>
              <a:ext cx="3927024" cy="875392"/>
            </a:xfrm>
            <a:prstGeom prst="trapezoid">
              <a:avLst>
                <a:gd name="adj" fmla="val 74767"/>
              </a:avLst>
            </a:prstGeom>
            <a:solidFill>
              <a:srgbClr val="BFE47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txBox="1"/>
            <p:nvPr/>
          </p:nvSpPr>
          <p:spPr>
            <a:xfrm>
              <a:off x="1341733" y="1750785"/>
              <a:ext cx="2552565" cy="875392"/>
            </a:xfrm>
            <a:prstGeom prst="rect">
              <a:avLst/>
            </a:prstGeom>
            <a:noFill/>
            <a:ln>
              <a:noFill/>
            </a:ln>
          </p:spPr>
          <p:txBody>
            <a:bodyPr spcFirstLastPara="1" wrap="square" lIns="55875" tIns="55875" rIns="55875" bIns="55875" anchor="ctr" anchorCtr="0">
              <a:noAutofit/>
            </a:bodyPr>
            <a:lstStyle/>
            <a:p>
              <a:pPr marL="0" marR="0" lvl="0" indent="0" algn="ctr" rtl="0">
                <a:lnSpc>
                  <a:spcPct val="90000"/>
                </a:lnSpc>
                <a:spcBef>
                  <a:spcPts val="0"/>
                </a:spcBef>
                <a:spcAft>
                  <a:spcPts val="0"/>
                </a:spcAft>
                <a:buClr>
                  <a:srgbClr val="000000"/>
                </a:buClr>
                <a:buSzPts val="4400"/>
                <a:buFont typeface="Arial"/>
                <a:buNone/>
              </a:pPr>
              <a:r>
                <a:rPr lang="en" sz="4400" b="0" i="0" u="none" strike="noStrike" cap="none">
                  <a:solidFill>
                    <a:schemeClr val="lt1"/>
                  </a:solidFill>
                  <a:latin typeface="Arial"/>
                  <a:ea typeface="Arial"/>
                  <a:cs typeface="Arial"/>
                  <a:sym typeface="Arial"/>
                </a:rPr>
                <a:t>Delta</a:t>
              </a:r>
              <a:endParaRPr/>
            </a:p>
          </p:txBody>
        </p:sp>
        <p:sp>
          <p:nvSpPr>
            <p:cNvPr id="252" name="Google Shape;252;p26"/>
            <p:cNvSpPr/>
            <p:nvPr/>
          </p:nvSpPr>
          <p:spPr>
            <a:xfrm>
              <a:off x="0" y="2626177"/>
              <a:ext cx="5236032" cy="875392"/>
            </a:xfrm>
            <a:prstGeom prst="trapezoid">
              <a:avLst>
                <a:gd name="adj" fmla="val 74767"/>
              </a:avLst>
            </a:prstGeom>
            <a:solidFill>
              <a:srgbClr val="D4ECA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txBox="1"/>
            <p:nvPr/>
          </p:nvSpPr>
          <p:spPr>
            <a:xfrm>
              <a:off x="916305" y="2626177"/>
              <a:ext cx="3403420" cy="875392"/>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en" sz="4800" b="0" i="0" u="none" strike="noStrike" cap="none">
                  <a:solidFill>
                    <a:schemeClr val="lt1"/>
                  </a:solidFill>
                  <a:latin typeface="Arial"/>
                  <a:ea typeface="Arial"/>
                  <a:cs typeface="Arial"/>
                  <a:sym typeface="Arial"/>
                </a:rPr>
                <a:t>Omega</a:t>
              </a:r>
              <a:endParaRPr/>
            </a:p>
          </p:txBody>
        </p:sp>
      </p:grpSp>
      <p:sp>
        <p:nvSpPr>
          <p:cNvPr id="254" name="Google Shape;254;p26"/>
          <p:cNvSpPr txBox="1"/>
          <p:nvPr/>
        </p:nvSpPr>
        <p:spPr>
          <a:xfrm>
            <a:off x="81643" y="1084351"/>
            <a:ext cx="3380100" cy="2247300"/>
          </a:xfrm>
          <a:prstGeom prst="rect">
            <a:avLst/>
          </a:prstGeom>
          <a:noFill/>
          <a:ln>
            <a:noFill/>
          </a:ln>
        </p:spPr>
        <p:txBody>
          <a:bodyPr spcFirstLastPara="1" wrap="square" lIns="91425" tIns="45700" rIns="91425" bIns="45700" anchor="t" anchorCtr="0">
            <a:spAutoFit/>
          </a:bodyPr>
          <a:lstStyle/>
          <a:p>
            <a:pPr marL="457200" marR="0" lvl="0" indent="-317500" algn="just" rtl="0">
              <a:lnSpc>
                <a:spcPct val="100000"/>
              </a:lnSpc>
              <a:spcBef>
                <a:spcPts val="0"/>
              </a:spcBef>
              <a:spcAft>
                <a:spcPts val="0"/>
              </a:spcAft>
              <a:buClr>
                <a:schemeClr val="accent1"/>
              </a:buClr>
              <a:buSzPts val="1400"/>
              <a:buFont typeface="Arial"/>
              <a:buChar char="➢"/>
            </a:pPr>
            <a:r>
              <a:rPr lang="en" sz="1400" b="0" i="0" u="none" strike="noStrike" cap="none">
                <a:solidFill>
                  <a:srgbClr val="000000"/>
                </a:solidFill>
                <a:latin typeface="Arial"/>
                <a:ea typeface="Arial"/>
                <a:cs typeface="Arial"/>
                <a:sym typeface="Arial"/>
              </a:rPr>
              <a:t>Alpha Wolves update their position by chasing prey i.e., the best solution so far.</a:t>
            </a:r>
            <a:endParaRPr/>
          </a:p>
          <a:p>
            <a:pPr marL="457200" marR="0" lvl="0" indent="-317500" algn="just" rtl="0">
              <a:lnSpc>
                <a:spcPct val="100000"/>
              </a:lnSpc>
              <a:spcBef>
                <a:spcPts val="0"/>
              </a:spcBef>
              <a:spcAft>
                <a:spcPts val="0"/>
              </a:spcAft>
              <a:buClr>
                <a:schemeClr val="accent1"/>
              </a:buClr>
              <a:buSzPts val="1400"/>
              <a:buFont typeface="Arial"/>
              <a:buChar char="➢"/>
            </a:pPr>
            <a:r>
              <a:rPr lang="en" sz="1400" b="0" i="0" u="none" strike="noStrike" cap="none">
                <a:solidFill>
                  <a:srgbClr val="000000"/>
                </a:solidFill>
                <a:latin typeface="Arial"/>
                <a:ea typeface="Arial"/>
                <a:cs typeface="Arial"/>
                <a:sym typeface="Arial"/>
              </a:rPr>
              <a:t>Beta Wolves update their position by following the alpha wolf.</a:t>
            </a:r>
            <a:endParaRPr/>
          </a:p>
          <a:p>
            <a:pPr marL="457200" marR="0" lvl="0" indent="-317500" algn="just" rtl="0">
              <a:lnSpc>
                <a:spcPct val="100000"/>
              </a:lnSpc>
              <a:spcBef>
                <a:spcPts val="0"/>
              </a:spcBef>
              <a:spcAft>
                <a:spcPts val="0"/>
              </a:spcAft>
              <a:buClr>
                <a:schemeClr val="accent1"/>
              </a:buClr>
              <a:buSzPts val="1400"/>
              <a:buFont typeface="Arial"/>
              <a:buChar char="➢"/>
            </a:pPr>
            <a:r>
              <a:rPr lang="en" sz="1400" b="0" i="0" u="none" strike="noStrike" cap="none">
                <a:solidFill>
                  <a:srgbClr val="000000"/>
                </a:solidFill>
                <a:latin typeface="Arial"/>
                <a:ea typeface="Arial"/>
                <a:cs typeface="Arial"/>
                <a:sym typeface="Arial"/>
              </a:rPr>
              <a:t>Delta Wolves update their position by following the beta wolf.</a:t>
            </a:r>
            <a:endParaRPr/>
          </a:p>
          <a:p>
            <a:pPr marL="457200" marR="0" lvl="0" indent="-317500" algn="just" rtl="0">
              <a:lnSpc>
                <a:spcPct val="100000"/>
              </a:lnSpc>
              <a:spcBef>
                <a:spcPts val="0"/>
              </a:spcBef>
              <a:spcAft>
                <a:spcPts val="0"/>
              </a:spcAft>
              <a:buClr>
                <a:schemeClr val="accent1"/>
              </a:buClr>
              <a:buSzPts val="1400"/>
              <a:buFont typeface="Arial"/>
              <a:buChar char="➢"/>
            </a:pPr>
            <a:r>
              <a:rPr lang="en" sz="1400" b="0" i="0" u="none" strike="noStrike" cap="none">
                <a:solidFill>
                  <a:srgbClr val="000000"/>
                </a:solidFill>
                <a:latin typeface="Arial"/>
                <a:ea typeface="Arial"/>
                <a:cs typeface="Arial"/>
                <a:sym typeface="Arial"/>
              </a:rPr>
              <a:t>Omega wolves update their position randomly within search space.</a:t>
            </a:r>
            <a:endParaRPr/>
          </a:p>
        </p:txBody>
      </p:sp>
      <p:sp>
        <p:nvSpPr>
          <p:cNvPr id="255" name="Google Shape;255;p26"/>
          <p:cNvSpPr txBox="1"/>
          <p:nvPr/>
        </p:nvSpPr>
        <p:spPr>
          <a:xfrm>
            <a:off x="254450" y="350155"/>
            <a:ext cx="191860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800" b="0" i="0" u="none" strike="noStrike" cap="none">
                <a:solidFill>
                  <a:schemeClr val="accent1"/>
                </a:solidFill>
                <a:latin typeface="Arial"/>
                <a:ea typeface="Arial"/>
                <a:cs typeface="Arial"/>
                <a:sym typeface="Arial"/>
              </a:rPr>
              <a:t>Contd</a:t>
            </a:r>
            <a:r>
              <a:rPr lang="en" sz="1400" b="0" i="0" u="none" strike="noStrike" cap="none">
                <a:solidFill>
                  <a:srgbClr val="000000"/>
                </a:solidFill>
                <a:latin typeface="Arial"/>
                <a:ea typeface="Arial"/>
                <a:cs typeface="Arial"/>
                <a:sym typeface="Aria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7"/>
          <p:cNvSpPr txBox="1">
            <a:spLocks noGrp="1"/>
          </p:cNvSpPr>
          <p:nvPr>
            <p:ph type="title"/>
          </p:nvPr>
        </p:nvSpPr>
        <p:spPr>
          <a:xfrm>
            <a:off x="819150" y="312200"/>
            <a:ext cx="7505700" cy="400200"/>
          </a:xfrm>
          <a:prstGeom prst="rect">
            <a:avLst/>
          </a:prstGeom>
          <a:noFill/>
          <a:ln>
            <a:noFill/>
          </a:ln>
        </p:spPr>
        <p:txBody>
          <a:bodyPr spcFirstLastPara="1" wrap="square" lIns="68575" tIns="34275" rIns="68575" bIns="34275" anchor="t" anchorCtr="0">
            <a:normAutofit fontScale="90000"/>
          </a:bodyPr>
          <a:lstStyle/>
          <a:p>
            <a:pPr marL="0" lvl="0" indent="0" algn="l" rtl="0">
              <a:lnSpc>
                <a:spcPct val="100000"/>
              </a:lnSpc>
              <a:spcBef>
                <a:spcPts val="0"/>
              </a:spcBef>
              <a:spcAft>
                <a:spcPts val="0"/>
              </a:spcAft>
              <a:buSzPct val="111111"/>
              <a:buNone/>
            </a:pPr>
            <a:r>
              <a:rPr lang="en"/>
              <a:t>Datasets</a:t>
            </a:r>
            <a:endParaRPr/>
          </a:p>
        </p:txBody>
      </p:sp>
      <p:sp>
        <p:nvSpPr>
          <p:cNvPr id="261" name="Google Shape;261;p27"/>
          <p:cNvSpPr txBox="1">
            <a:spLocks noGrp="1"/>
          </p:cNvSpPr>
          <p:nvPr>
            <p:ph type="body" idx="1"/>
          </p:nvPr>
        </p:nvSpPr>
        <p:spPr>
          <a:xfrm>
            <a:off x="751114" y="914010"/>
            <a:ext cx="7161000" cy="1134300"/>
          </a:xfrm>
          <a:prstGeom prst="rect">
            <a:avLst/>
          </a:prstGeom>
          <a:noFill/>
          <a:ln>
            <a:noFill/>
          </a:ln>
        </p:spPr>
        <p:txBody>
          <a:bodyPr spcFirstLastPara="1" wrap="square" lIns="68575" tIns="34275" rIns="68575" bIns="34275" anchor="t" anchorCtr="0">
            <a:noAutofit/>
          </a:bodyPr>
          <a:lstStyle/>
          <a:p>
            <a:pPr marL="457200" lvl="0" indent="-304800" algn="l" rtl="0">
              <a:lnSpc>
                <a:spcPct val="100000"/>
              </a:lnSpc>
              <a:spcBef>
                <a:spcPts val="800"/>
              </a:spcBef>
              <a:spcAft>
                <a:spcPts val="0"/>
              </a:spcAft>
              <a:buSzPts val="1200"/>
              <a:buChar char="►"/>
            </a:pPr>
            <a:r>
              <a:rPr lang="en" sz="1200"/>
              <a:t>Hamsterster full : This Network contains friendships and familylinks between users of the website hamsterster.com.  </a:t>
            </a:r>
            <a:r>
              <a:rPr lang="en" sz="1200" u="sng">
                <a:solidFill>
                  <a:schemeClr val="hlink"/>
                </a:solidFill>
                <a:hlinkClick r:id="rId3"/>
              </a:rPr>
              <a:t>http://konect.cc/networks/petster-hamster/</a:t>
            </a:r>
            <a:r>
              <a:rPr lang="en" sz="1200"/>
              <a:t> </a:t>
            </a:r>
            <a:endParaRPr sz="1200"/>
          </a:p>
          <a:p>
            <a:pPr marL="457200" lvl="0" indent="-304800" algn="l" rtl="0">
              <a:lnSpc>
                <a:spcPct val="100000"/>
              </a:lnSpc>
              <a:spcBef>
                <a:spcPts val="800"/>
              </a:spcBef>
              <a:spcAft>
                <a:spcPts val="0"/>
              </a:spcAft>
              <a:buSzPts val="1200"/>
              <a:buChar char="►"/>
            </a:pPr>
            <a:r>
              <a:rPr lang="en" sz="1200"/>
              <a:t>Pretty Good Privacy: This is the interaction network of users of the Pretty Good Privacy (PGP) algorithm.  </a:t>
            </a:r>
            <a:r>
              <a:rPr lang="en" sz="1200" u="sng">
                <a:solidFill>
                  <a:schemeClr val="hlink"/>
                </a:solidFill>
                <a:hlinkClick r:id="rId4"/>
              </a:rPr>
              <a:t>http://konect.cc/networks/arenas-pgp/</a:t>
            </a:r>
            <a:r>
              <a:rPr lang="en" sz="1200" u="sng"/>
              <a:t>/arenas-pgp/ </a:t>
            </a:r>
            <a:endParaRPr sz="1200"/>
          </a:p>
          <a:p>
            <a:pPr marL="457200" lvl="0" indent="-304800" algn="l" rtl="0">
              <a:lnSpc>
                <a:spcPct val="100000"/>
              </a:lnSpc>
              <a:spcBef>
                <a:spcPts val="800"/>
              </a:spcBef>
              <a:spcAft>
                <a:spcPts val="0"/>
              </a:spcAft>
              <a:buSzPts val="1200"/>
              <a:buChar char="►"/>
            </a:pPr>
            <a:r>
              <a:rPr lang="en" sz="1200"/>
              <a:t>AstroPH: This network dataset is in the category of Collaboration Networks </a:t>
            </a:r>
            <a:r>
              <a:rPr lang="en" sz="1200" u="sng">
                <a:solidFill>
                  <a:schemeClr val="hlink"/>
                </a:solidFill>
                <a:hlinkClick r:id="rId5"/>
              </a:rPr>
              <a:t>https://networkrepository.com/ca-AstroPh.php </a:t>
            </a:r>
            <a:endParaRPr sz="1200"/>
          </a:p>
          <a:p>
            <a:pPr marL="0" lvl="0" indent="0" algn="l" rtl="0">
              <a:spcBef>
                <a:spcPts val="0"/>
              </a:spcBef>
              <a:spcAft>
                <a:spcPts val="0"/>
              </a:spcAft>
              <a:buNone/>
            </a:pPr>
            <a:endParaRPr sz="2800">
              <a:solidFill>
                <a:schemeClr val="accent1"/>
              </a:solidFill>
              <a:latin typeface="Libre Baskerville"/>
              <a:ea typeface="Libre Baskerville"/>
              <a:cs typeface="Libre Baskerville"/>
              <a:sym typeface="Libre Baskerville"/>
            </a:endParaRPr>
          </a:p>
          <a:p>
            <a:pPr marL="0" lvl="0" indent="0" algn="l" rtl="0">
              <a:spcBef>
                <a:spcPts val="0"/>
              </a:spcBef>
              <a:spcAft>
                <a:spcPts val="0"/>
              </a:spcAft>
              <a:buNone/>
            </a:pPr>
            <a:r>
              <a:rPr lang="en" sz="2800">
                <a:solidFill>
                  <a:schemeClr val="accent1"/>
                </a:solidFill>
              </a:rPr>
              <a:t>Exploratory Data Analysis</a:t>
            </a:r>
            <a:endParaRPr sz="2700">
              <a:solidFill>
                <a:schemeClr val="accent1"/>
              </a:solidFill>
            </a:endParaRPr>
          </a:p>
          <a:p>
            <a:pPr marL="457200" lvl="0" indent="0" algn="l" rtl="0">
              <a:lnSpc>
                <a:spcPct val="100000"/>
              </a:lnSpc>
              <a:spcBef>
                <a:spcPts val="800"/>
              </a:spcBef>
              <a:spcAft>
                <a:spcPts val="0"/>
              </a:spcAft>
              <a:buNone/>
            </a:pPr>
            <a:endParaRPr sz="1200"/>
          </a:p>
          <a:p>
            <a:pPr marL="457200" lvl="0" indent="0" algn="l" rtl="0">
              <a:lnSpc>
                <a:spcPct val="100000"/>
              </a:lnSpc>
              <a:spcBef>
                <a:spcPts val="800"/>
              </a:spcBef>
              <a:spcAft>
                <a:spcPts val="0"/>
              </a:spcAft>
              <a:buNone/>
            </a:pPr>
            <a:endParaRPr sz="1200"/>
          </a:p>
        </p:txBody>
      </p:sp>
      <p:graphicFrame>
        <p:nvGraphicFramePr>
          <p:cNvPr id="262" name="Google Shape;262;p27"/>
          <p:cNvGraphicFramePr/>
          <p:nvPr/>
        </p:nvGraphicFramePr>
        <p:xfrm>
          <a:off x="909025" y="3293239"/>
          <a:ext cx="3000000" cy="3000000"/>
        </p:xfrm>
        <a:graphic>
          <a:graphicData uri="http://schemas.openxmlformats.org/drawingml/2006/table">
            <a:tbl>
              <a:tblPr firstRow="1" bandRow="1">
                <a:noFill/>
                <a:tableStyleId>{46880C81-5CF0-4108-B7CC-90F930F20EBE}</a:tableStyleId>
              </a:tblPr>
              <a:tblGrid>
                <a:gridCol w="1524000">
                  <a:extLst>
                    <a:ext uri="{9D8B030D-6E8A-4147-A177-3AD203B41FA5}">
                      <a16:colId xmlns:a16="http://schemas.microsoft.com/office/drawing/2014/main" val="20000"/>
                    </a:ext>
                  </a:extLst>
                </a:gridCol>
                <a:gridCol w="1687275">
                  <a:extLst>
                    <a:ext uri="{9D8B030D-6E8A-4147-A177-3AD203B41FA5}">
                      <a16:colId xmlns:a16="http://schemas.microsoft.com/office/drawing/2014/main" val="20001"/>
                    </a:ext>
                  </a:extLst>
                </a:gridCol>
                <a:gridCol w="1360725">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solidFill>
                            <a:schemeClr val="accent1"/>
                          </a:solidFill>
                        </a:rPr>
                        <a:t>Hamsterster(HAM)</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solidFill>
                            <a:schemeClr val="accent1"/>
                          </a:solidFill>
                        </a:rPr>
                        <a:t>Pretty Good Privacy(PGP)</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solidFill>
                            <a:schemeClr val="accent1"/>
                          </a:solidFill>
                        </a:rPr>
                        <a:t>AstroPH</a:t>
                      </a:r>
                      <a:endParaRPr sz="1400" u="none" strike="noStrike" cap="none">
                        <a:solidFill>
                          <a:schemeClr val="accent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 sz="1400" u="none" strike="noStrike" cap="none"/>
                        <a:t>Type</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Undirected Graph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Undirected Graph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Undirected Graph </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 sz="1400" u="none" strike="noStrike" cap="none"/>
                        <a:t>No of Nodes</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2426</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10680</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17903</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 sz="1400" u="none" strike="noStrike" cap="none"/>
                        <a:t>No of Edges</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16631</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24316</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196972</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2145</Words>
  <Application>Microsoft Office PowerPoint</Application>
  <PresentationFormat>On-screen Show (16:9)</PresentationFormat>
  <Paragraphs>195</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Libre Baskerville</vt:lpstr>
      <vt:lpstr>Trebuchet MS</vt:lpstr>
      <vt:lpstr>Lato</vt:lpstr>
      <vt:lpstr>Calibri</vt:lpstr>
      <vt:lpstr>Arial</vt:lpstr>
      <vt:lpstr>Noto Sans Symbols</vt:lpstr>
      <vt:lpstr>Facet</vt:lpstr>
      <vt:lpstr>Identification of influential users in social network using optimization algorithms</vt:lpstr>
      <vt:lpstr>Contents  </vt:lpstr>
      <vt:lpstr>Introduction</vt:lpstr>
      <vt:lpstr>Literature Review  </vt:lpstr>
      <vt:lpstr>Outcome of Literature Review </vt:lpstr>
      <vt:lpstr>Problem Statement </vt:lpstr>
      <vt:lpstr>Existing Methodology </vt:lpstr>
      <vt:lpstr>Social Dominant Hierarchy of Gray Wolves</vt:lpstr>
      <vt:lpstr>Datasets</vt:lpstr>
      <vt:lpstr>Exploratory Data Analysis(Cont)</vt:lpstr>
      <vt:lpstr>Proposed enhancements/novelty </vt:lpstr>
      <vt:lpstr>Particle Swarm Optimization algorithm</vt:lpstr>
      <vt:lpstr>Genetic Algorithm</vt:lpstr>
      <vt:lpstr>Work done</vt:lpstr>
      <vt:lpstr>Experiments and Results</vt:lpstr>
      <vt:lpstr>Experiments and Results</vt:lpstr>
      <vt:lpstr>Experiments and Results</vt:lpstr>
      <vt:lpstr>Comparison with base paper </vt:lpstr>
      <vt:lpstr>Conclusion and Future Work </vt:lpstr>
      <vt:lpstr>Individual Contribution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influential users in social network using optimization algorithms</dc:title>
  <cp:lastModifiedBy>Natasha Jain</cp:lastModifiedBy>
  <cp:revision>1</cp:revision>
  <dcterms:modified xsi:type="dcterms:W3CDTF">2023-08-30T12:23:02Z</dcterms:modified>
</cp:coreProperties>
</file>