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72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9B-3B2B-F099-1233-01B60B76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AC11-3647-2B22-8606-5C94BCF6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C5B2-89B1-6B07-5ACC-7B9ED9A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5EFB-90EE-FCF3-CF91-B3067516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EBE3-9FD8-F1B1-56A6-A96C8E05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B7C-EFE0-E7BA-B05F-6265D8A7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38861-B234-195C-FEE8-66111658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C5CD-3EFD-F3A9-C408-053AF2D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8343-1C46-F753-35C6-3E52AA2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882F-A39A-2F72-0B49-851A06F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D1B01-609F-5F3D-6D04-F3FE47E0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24850-CC04-DCA0-D454-C3F46B78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1EF5-92BC-4FAE-CEE2-D743656E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DF9-FC55-341B-8BBB-CE8DF3F1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22C2-27DA-73BA-8FE8-9506F06B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55AA-F043-3C65-73DB-16C55F7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D84B-5E1C-4942-5EBA-0F51C2BE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48F9-2B4F-68EC-7C25-66CF5C02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7ED5-4F3F-F140-2C56-CE61451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086E-2A64-B9F3-14D1-EEE122B5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C90-8575-D11E-2A25-B7E30265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63D5-161D-E92F-A462-B62A47EE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5633-9F6A-4E4B-FE3B-B8829BF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8732-C4CA-CEAB-7EEC-CD8CEFE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2B65-EF0A-FDAA-8987-ACD5917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D0F-37CE-3032-A74F-5BD841C4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B327-2C63-722E-7B5D-E166FD29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3AA64-382F-4F45-336F-7D66FD51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C5BD-7C9D-43E9-DD8E-63DFABE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DAD2-5261-C434-D895-B7C1665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8B75-10B3-A31F-7355-347E0F2E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551-B5D9-5E48-D73F-AC82F77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9225-268F-2CF6-05A4-B61B89A8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5968-24C6-2128-518E-66F8C177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65B16-A556-5E77-96F1-808E00185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D666-76BB-0165-839F-AF3A76A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58F8-16FD-9F6A-9982-6DD4FC6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765BE-E39F-4435-FCFB-BC0020B9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70E7-60FC-55BF-4F23-616A3502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A2E-4B5D-C4CA-710A-FCB1358E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BC6F-F4A0-33A6-FFE2-CF6DF029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EE11-BA42-2E5B-AE3A-F4403F21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FF5-6F0B-F077-C7C0-4DF7A9DD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C70E-DF98-6B50-F25D-5F2865C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9457-59C7-0360-071A-19337FAF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9EC18-F09C-A3B6-4F49-9CD5173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619-BDAB-534F-EE2F-99FA31C8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6E5B-F5C6-D111-F6AB-FFBAE4C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0D7D-474F-435B-AB52-CE782F5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5514-9193-B50F-F079-BDE344D1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EBF8-D5CD-C4D2-041E-33B0FE5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E0CA0-FF2F-5D9F-899F-3418FFB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F55-11DC-F83C-050B-081CC6F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BC33-9CEB-8724-56C0-00081BDB4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5EC9-4D2D-12EE-7DFB-84522C69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F2C0-7CD1-FD12-EAB7-2359F66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C42A-C7B1-4876-5C06-CFF998B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8326-A468-BB31-9ED2-87663E5C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8AAD-2761-939C-542E-D5BDE83C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2CEC-16A1-899F-B84B-79FCCC90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2F94-52F8-D859-6CCD-2C0AFC0B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EA9A-3553-DE4C-A633-5823920BF512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6433-62A1-C4FE-312A-91D08098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905B-BD19-A100-7F23-B7E62FB3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CED-8F5E-BFC6-E17F-BDFF326A6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CREDIT DEFAULTER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2BEF7-5D67-DC7E-6CDA-8FA836E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NATASHA PODDAR</a:t>
            </a:r>
          </a:p>
        </p:txBody>
      </p:sp>
    </p:spTree>
    <p:extLst>
      <p:ext uri="{BB962C8B-B14F-4D97-AF65-F5344CB8AC3E}">
        <p14:creationId xmlns:p14="http://schemas.microsoft.com/office/powerpoint/2010/main" val="6208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BD0-959D-7B0E-07F7-46FC6C54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DB3-209D-13C4-F192-1DB51F6E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 CUSTOMER WILL BE ABLE TO REPAY THE LOAN IN A TIMELY FASHION OR NOT </a:t>
            </a:r>
          </a:p>
        </p:txBody>
      </p:sp>
    </p:spTree>
    <p:extLst>
      <p:ext uri="{BB962C8B-B14F-4D97-AF65-F5344CB8AC3E}">
        <p14:creationId xmlns:p14="http://schemas.microsoft.com/office/powerpoint/2010/main" val="7731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DE2-62ED-91C6-26EF-C6C230D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DDB2-BDE3-8648-FCCA-84CC4DD8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values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&amp; Count of all columns were checked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were imputed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 which had more than 40% data missing were removed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Catagorical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was Encoded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Skewness removal through Power Transform and scaling of the data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VIF Check -for multicollinearity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Univariate, Bivariate &amp; Multivariate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check -ZSCORE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135F-4695-75A4-6D42-D7CA8194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47F1-16DA-3711-BEF1-D8A10B2A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  <a:p>
            <a:r>
              <a:rPr lang="en-US" dirty="0"/>
              <a:t>HISTPLOTS</a:t>
            </a:r>
          </a:p>
          <a:p>
            <a:r>
              <a:rPr lang="en-US" dirty="0"/>
              <a:t>SWARMPLOTS</a:t>
            </a:r>
          </a:p>
          <a:p>
            <a:r>
              <a:rPr lang="en-US" dirty="0"/>
              <a:t>SCATTERPLOTS</a:t>
            </a:r>
          </a:p>
          <a:p>
            <a:r>
              <a:rPr lang="en-US" dirty="0"/>
              <a:t>COUNTPLOTS</a:t>
            </a:r>
          </a:p>
        </p:txBody>
      </p:sp>
    </p:spTree>
    <p:extLst>
      <p:ext uri="{BB962C8B-B14F-4D97-AF65-F5344CB8AC3E}">
        <p14:creationId xmlns:p14="http://schemas.microsoft.com/office/powerpoint/2010/main" val="31654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53B9-3C23-0C6D-ECCD-66C649F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2347-3781-0235-60C8-1FA9068C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</a:p>
          <a:p>
            <a:r>
              <a:rPr lang="en-US" dirty="0"/>
              <a:t>SEPARATING X &amp; Y</a:t>
            </a:r>
          </a:p>
          <a:p>
            <a:r>
              <a:rPr lang="en-US" dirty="0"/>
              <a:t>SKEWNESS REMOVAL &amp; SCALING</a:t>
            </a:r>
          </a:p>
          <a:p>
            <a:r>
              <a:rPr lang="en-US" dirty="0"/>
              <a:t>MULTICOLINEARITY CHECK</a:t>
            </a:r>
          </a:p>
          <a:p>
            <a:r>
              <a:rPr lang="en-US" dirty="0"/>
              <a:t>MODEL TRAINING &amp; TESTING – 4 ALGORITHMS</a:t>
            </a:r>
          </a:p>
          <a:p>
            <a:r>
              <a:rPr lang="en-US" dirty="0"/>
              <a:t>CROSS VAL SCORE</a:t>
            </a:r>
          </a:p>
          <a:p>
            <a:r>
              <a:rPr lang="en-US" dirty="0"/>
              <a:t>HYPER TUNING</a:t>
            </a:r>
          </a:p>
          <a:p>
            <a:r>
              <a:rPr lang="en-US" dirty="0"/>
              <a:t>SAVING &amp; IMPLEMENTING THE BEST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C2B-98BF-1668-8480-DB940EE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2789-9CC2-9AD2-CE91-8015361E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CLASSIFIER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NB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7675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40C9-AD0A-E104-175F-D25B9B73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B725-86D5-C725-ECB4-1D71CB8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had the least difference between CV MEAN SCORE &amp; MODEL ACCURACY SCORE hence we had hyper tuned the said model and saved the same </a:t>
            </a:r>
          </a:p>
        </p:txBody>
      </p:sp>
    </p:spTree>
    <p:extLst>
      <p:ext uri="{BB962C8B-B14F-4D97-AF65-F5344CB8AC3E}">
        <p14:creationId xmlns:p14="http://schemas.microsoft.com/office/powerpoint/2010/main" val="426664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F8B-BF64-A7CC-AA18-E5C4F63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FD3A-7B78-77D4-5DD6-D7E81D1A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SET WAS VERY EXTENSIVE AND GAVE A DEEP UNDERSTANDING OF THE DIFFERENT VARIABLES</a:t>
            </a:r>
          </a:p>
          <a:p>
            <a:r>
              <a:rPr lang="en-US" dirty="0"/>
              <a:t>ALL THE TOOLS HELPED IN DERIVING USELFUL INSIGHTS IN THE PROJECTS</a:t>
            </a:r>
          </a:p>
          <a:p>
            <a:r>
              <a:rPr lang="en-US" dirty="0"/>
              <a:t>EDA WAS CONDUCTED</a:t>
            </a:r>
          </a:p>
          <a:p>
            <a:r>
              <a:rPr lang="en-US" dirty="0"/>
              <a:t>VISULALIZATIO TOOLS HELPED IN UNDERSTANDING THE PROBLEM</a:t>
            </a:r>
          </a:p>
          <a:p>
            <a:r>
              <a:rPr lang="en-US" dirty="0"/>
              <a:t>4 ALGORITHMS WERE TAKEN FOR TRAINING &amp; TESTING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CLASSIFIER had the highest accuracy and DTC had the least difference between CV MEAN SCORE &amp; MODEL ACCURACY SCORE hence we had hyper tuned the said model and saved the same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240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 CREDIT DEFAULTER PROJECT</vt:lpstr>
      <vt:lpstr>PROBLEM STATEMENT</vt:lpstr>
      <vt:lpstr>EDA STEPS</vt:lpstr>
      <vt:lpstr>VISUALIZATION TOOLS </vt:lpstr>
      <vt:lpstr>STEPS</vt:lpstr>
      <vt:lpstr>MODEL DASHBOARD</vt:lpstr>
      <vt:lpstr>FINALIZED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Natasha Poddar</dc:creator>
  <cp:lastModifiedBy>Natasha Poddar</cp:lastModifiedBy>
  <cp:revision>2</cp:revision>
  <dcterms:created xsi:type="dcterms:W3CDTF">2022-10-08T18:25:46Z</dcterms:created>
  <dcterms:modified xsi:type="dcterms:W3CDTF">2022-10-19T17:39:31Z</dcterms:modified>
</cp:coreProperties>
</file>