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20"/>
  </p:notesMasterIdLst>
  <p:sldIdLst>
    <p:sldId id="256" r:id="rId2"/>
    <p:sldId id="269" r:id="rId3"/>
    <p:sldId id="268" r:id="rId4"/>
    <p:sldId id="278" r:id="rId5"/>
    <p:sldId id="258" r:id="rId6"/>
    <p:sldId id="259" r:id="rId7"/>
    <p:sldId id="286" r:id="rId8"/>
    <p:sldId id="280" r:id="rId9"/>
    <p:sldId id="311" r:id="rId10"/>
    <p:sldId id="312" r:id="rId11"/>
    <p:sldId id="267" r:id="rId12"/>
    <p:sldId id="260" r:id="rId13"/>
    <p:sldId id="275" r:id="rId14"/>
    <p:sldId id="262" r:id="rId15"/>
    <p:sldId id="283" r:id="rId16"/>
    <p:sldId id="270" r:id="rId17"/>
    <p:sldId id="271" r:id="rId18"/>
    <p:sldId id="313" r:id="rId19"/>
  </p:sldIdLst>
  <p:sldSz cx="9144000" cy="5143500" type="screen16x9"/>
  <p:notesSz cx="6858000" cy="9144000"/>
  <p:embeddedFontLst>
    <p:embeddedFont>
      <p:font typeface="Anaheim" panose="020B0604020202020204" charset="0"/>
      <p:regular r:id="rId21"/>
      <p:bold r:id="rId22"/>
    </p:embeddedFont>
    <p:embeddedFont>
      <p:font typeface="Bebas Neue" panose="020B0606020202050201" pitchFamily="34" charset="0"/>
      <p:regular r:id="rId23"/>
    </p:embeddedFont>
    <p:embeddedFont>
      <p:font typeface="Comic Sans MS" panose="030F0702030302020204" pitchFamily="66" charset="0"/>
      <p:regular r:id="rId24"/>
      <p:bold r:id="rId25"/>
      <p:italic r:id="rId26"/>
      <p:boldItalic r:id="rId27"/>
    </p:embeddedFont>
    <p:embeddedFont>
      <p:font typeface="DynaPuff" panose="020B0604020202020204" charset="0"/>
      <p:regular r:id="rId28"/>
      <p:bold r:id="rId29"/>
    </p:embeddedFont>
    <p:embeddedFont>
      <p:font typeface="Jost" panose="020B0604020202020204" charset="-52"/>
      <p:regular r:id="rId30"/>
      <p:bold r:id="rId31"/>
      <p:italic r:id="rId32"/>
      <p:boldItalic r:id="rId33"/>
    </p:embeddedFont>
    <p:embeddedFont>
      <p:font typeface="Nunito Light" pitchFamily="2" charset="-52"/>
      <p:regular r:id="rId34"/>
      <p: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983CEFF-9C8C-47B3-A8C3-BA0C6D39D168}">
  <a:tblStyle styleId="{4983CEFF-9C8C-47B3-A8C3-BA0C6D39D1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2C20E1C-7E17-4320-B2E3-69430AE18B1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113" y="3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tableStyles" Target="tableStyles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310c0d057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2310c0d057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4">
          <a:extLst>
            <a:ext uri="{FF2B5EF4-FFF2-40B4-BE49-F238E27FC236}">
              <a16:creationId xmlns:a16="http://schemas.microsoft.com/office/drawing/2014/main" id="{632D4D86-9CA1-BA6F-7DA4-D5083599F6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g232fb3dbfae_0_313:notes">
            <a:extLst>
              <a:ext uri="{FF2B5EF4-FFF2-40B4-BE49-F238E27FC236}">
                <a16:creationId xmlns:a16="http://schemas.microsoft.com/office/drawing/2014/main" id="{841C2137-1FD6-07FC-AFD7-06C6E2FAD0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6" name="Google Shape;1266;g232fb3dbfae_0_313:notes">
            <a:extLst>
              <a:ext uri="{FF2B5EF4-FFF2-40B4-BE49-F238E27FC236}">
                <a16:creationId xmlns:a16="http://schemas.microsoft.com/office/drawing/2014/main" id="{3C2E0FB5-A838-9ECB-BC9C-0AA2DCDE09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63318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232fb3dbfae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232fb3dbfae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2310c0d057c_0_5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2310c0d057c_0_5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g232fb3dbfae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6" name="Google Shape;1066;g232fb3dbfae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232fb3dbfa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232fb3dbfa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g232fb3dbfa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2" name="Google Shape;1342;g232fb3dbfa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232fb3dbfae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232fb3dbfae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232fb3dbfae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232fb3dbfae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>
          <a:extLst>
            <a:ext uri="{FF2B5EF4-FFF2-40B4-BE49-F238E27FC236}">
              <a16:creationId xmlns:a16="http://schemas.microsoft.com/office/drawing/2014/main" id="{2D3E858F-7C65-6D44-81BD-56D196BB14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2310c0d057c_0_514:notes">
            <a:extLst>
              <a:ext uri="{FF2B5EF4-FFF2-40B4-BE49-F238E27FC236}">
                <a16:creationId xmlns:a16="http://schemas.microsoft.com/office/drawing/2014/main" id="{0A538CB7-7BE5-E0C6-DFE9-B4BE6096B6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2310c0d057c_0_514:notes">
            <a:extLst>
              <a:ext uri="{FF2B5EF4-FFF2-40B4-BE49-F238E27FC236}">
                <a16:creationId xmlns:a16="http://schemas.microsoft.com/office/drawing/2014/main" id="{801B914D-DC38-3593-74D9-E9A1F2939A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5457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232fb3dbfae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Google Shape;935;g232fb3dbfae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232fb3dbfae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232fb3dbfae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g232fb3dbfae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1" name="Google Shape;1181;g232fb3dbfae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2310c0d057c_0_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2310c0d057c_0_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2310c0d057c_0_5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2310c0d057c_0_5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g232fb3dbfae_1_275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2" name="Google Shape;1412;g232fb3dbfae_1_275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g232fb3dbfae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6" name="Google Shape;1266;g232fb3dbfae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4">
          <a:extLst>
            <a:ext uri="{FF2B5EF4-FFF2-40B4-BE49-F238E27FC236}">
              <a16:creationId xmlns:a16="http://schemas.microsoft.com/office/drawing/2014/main" id="{17F55047-6BC9-EA71-F74E-5B344C247B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g232fb3dbfae_0_313:notes">
            <a:extLst>
              <a:ext uri="{FF2B5EF4-FFF2-40B4-BE49-F238E27FC236}">
                <a16:creationId xmlns:a16="http://schemas.microsoft.com/office/drawing/2014/main" id="{67347696-3F19-8EC3-517D-4931D00888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6" name="Google Shape;1266;g232fb3dbfae_0_313:notes">
            <a:extLst>
              <a:ext uri="{FF2B5EF4-FFF2-40B4-BE49-F238E27FC236}">
                <a16:creationId xmlns:a16="http://schemas.microsoft.com/office/drawing/2014/main" id="{95B4F5A7-0015-CCEB-E6C1-58E07AB15A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3150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66050"/>
            <a:ext cx="4917300" cy="25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668950"/>
            <a:ext cx="4917300" cy="4758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Jost"/>
                <a:ea typeface="Jost"/>
                <a:cs typeface="Jost"/>
                <a:sym typeface="Jos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5252425" y="837300"/>
            <a:ext cx="3468900" cy="3468900"/>
          </a:xfrm>
          <a:prstGeom prst="ellipse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>
            <a:spLocks noGrp="1"/>
          </p:cNvSpPr>
          <p:nvPr>
            <p:ph type="title"/>
          </p:nvPr>
        </p:nvSpPr>
        <p:spPr>
          <a:xfrm>
            <a:off x="1676025" y="3223100"/>
            <a:ext cx="57921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9" name="Google Shape;109;p14"/>
          <p:cNvSpPr txBox="1">
            <a:spLocks noGrp="1"/>
          </p:cNvSpPr>
          <p:nvPr>
            <p:ph type="subTitle" idx="1"/>
          </p:nvPr>
        </p:nvSpPr>
        <p:spPr>
          <a:xfrm>
            <a:off x="1226400" y="1634113"/>
            <a:ext cx="6691200" cy="147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713225" y="790175"/>
            <a:ext cx="3135000" cy="244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subTitle" idx="1"/>
          </p:nvPr>
        </p:nvSpPr>
        <p:spPr>
          <a:xfrm>
            <a:off x="713225" y="3237025"/>
            <a:ext cx="3135000" cy="1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5"/>
          <p:cNvSpPr>
            <a:spLocks noGrp="1"/>
          </p:cNvSpPr>
          <p:nvPr>
            <p:ph type="pic" idx="2"/>
          </p:nvPr>
        </p:nvSpPr>
        <p:spPr>
          <a:xfrm>
            <a:off x="4321325" y="690300"/>
            <a:ext cx="3800100" cy="3762900"/>
          </a:xfrm>
          <a:prstGeom prst="ellipse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15"/>
          <p:cNvSpPr/>
          <p:nvPr/>
        </p:nvSpPr>
        <p:spPr>
          <a:xfrm rot="7199560" flipH="1">
            <a:off x="-692705" y="-224465"/>
            <a:ext cx="2297588" cy="1527715"/>
          </a:xfrm>
          <a:custGeom>
            <a:avLst/>
            <a:gdLst/>
            <a:ahLst/>
            <a:cxnLst/>
            <a:rect l="l" t="t" r="r" b="b"/>
            <a:pathLst>
              <a:path w="102047" h="79555" fill="none" extrusionOk="0">
                <a:moveTo>
                  <a:pt x="96825" y="2690"/>
                </a:moveTo>
                <a:cubicBezTo>
                  <a:pt x="96825" y="2690"/>
                  <a:pt x="84583" y="1"/>
                  <a:pt x="87744" y="6348"/>
                </a:cubicBezTo>
                <a:cubicBezTo>
                  <a:pt x="90905" y="12705"/>
                  <a:pt x="102046" y="22869"/>
                  <a:pt x="90241" y="25017"/>
                </a:cubicBezTo>
                <a:cubicBezTo>
                  <a:pt x="78445" y="27165"/>
                  <a:pt x="83867" y="34752"/>
                  <a:pt x="83675" y="39144"/>
                </a:cubicBezTo>
                <a:cubicBezTo>
                  <a:pt x="83422" y="45256"/>
                  <a:pt x="74358" y="51421"/>
                  <a:pt x="60790" y="43816"/>
                </a:cubicBezTo>
                <a:cubicBezTo>
                  <a:pt x="47221" y="36219"/>
                  <a:pt x="51229" y="27846"/>
                  <a:pt x="37660" y="20249"/>
                </a:cubicBezTo>
                <a:cubicBezTo>
                  <a:pt x="24100" y="12653"/>
                  <a:pt x="13761" y="23375"/>
                  <a:pt x="9797" y="28675"/>
                </a:cubicBezTo>
                <a:cubicBezTo>
                  <a:pt x="5842" y="33975"/>
                  <a:pt x="7012" y="44121"/>
                  <a:pt x="12766" y="50530"/>
                </a:cubicBezTo>
                <a:cubicBezTo>
                  <a:pt x="18520" y="56931"/>
                  <a:pt x="27444" y="49142"/>
                  <a:pt x="21218" y="45353"/>
                </a:cubicBezTo>
                <a:cubicBezTo>
                  <a:pt x="14984" y="41554"/>
                  <a:pt x="1" y="46767"/>
                  <a:pt x="306" y="56765"/>
                </a:cubicBezTo>
                <a:cubicBezTo>
                  <a:pt x="603" y="66754"/>
                  <a:pt x="12094" y="79554"/>
                  <a:pt x="19420" y="62545"/>
                </a:cubicBezTo>
              </a:path>
            </a:pathLst>
          </a:custGeom>
          <a:noFill/>
          <a:ln w="14400" cap="flat" cmpd="sng">
            <a:solidFill>
              <a:schemeClr val="lt2"/>
            </a:solidFill>
            <a:prstDash val="solid"/>
            <a:miter lim="873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5"/>
          <p:cNvSpPr/>
          <p:nvPr/>
        </p:nvSpPr>
        <p:spPr>
          <a:xfrm rot="6198103" flipH="1">
            <a:off x="7385016" y="3794068"/>
            <a:ext cx="2297487" cy="1527703"/>
          </a:xfrm>
          <a:custGeom>
            <a:avLst/>
            <a:gdLst/>
            <a:ahLst/>
            <a:cxnLst/>
            <a:rect l="l" t="t" r="r" b="b"/>
            <a:pathLst>
              <a:path w="102047" h="79555" fill="none" extrusionOk="0">
                <a:moveTo>
                  <a:pt x="96825" y="2690"/>
                </a:moveTo>
                <a:cubicBezTo>
                  <a:pt x="96825" y="2690"/>
                  <a:pt x="84583" y="1"/>
                  <a:pt x="87744" y="6348"/>
                </a:cubicBezTo>
                <a:cubicBezTo>
                  <a:pt x="90905" y="12705"/>
                  <a:pt x="102046" y="22869"/>
                  <a:pt x="90241" y="25017"/>
                </a:cubicBezTo>
                <a:cubicBezTo>
                  <a:pt x="78445" y="27165"/>
                  <a:pt x="83867" y="34752"/>
                  <a:pt x="83675" y="39144"/>
                </a:cubicBezTo>
                <a:cubicBezTo>
                  <a:pt x="83422" y="45256"/>
                  <a:pt x="74358" y="51421"/>
                  <a:pt x="60790" y="43816"/>
                </a:cubicBezTo>
                <a:cubicBezTo>
                  <a:pt x="47221" y="36219"/>
                  <a:pt x="51229" y="27846"/>
                  <a:pt x="37660" y="20249"/>
                </a:cubicBezTo>
                <a:cubicBezTo>
                  <a:pt x="24100" y="12653"/>
                  <a:pt x="13761" y="23375"/>
                  <a:pt x="9797" y="28675"/>
                </a:cubicBezTo>
                <a:cubicBezTo>
                  <a:pt x="5842" y="33975"/>
                  <a:pt x="7012" y="44121"/>
                  <a:pt x="12766" y="50530"/>
                </a:cubicBezTo>
                <a:cubicBezTo>
                  <a:pt x="18520" y="56931"/>
                  <a:pt x="27444" y="49142"/>
                  <a:pt x="21218" y="45353"/>
                </a:cubicBezTo>
                <a:cubicBezTo>
                  <a:pt x="14984" y="41554"/>
                  <a:pt x="1" y="46767"/>
                  <a:pt x="306" y="56765"/>
                </a:cubicBezTo>
                <a:cubicBezTo>
                  <a:pt x="603" y="66754"/>
                  <a:pt x="12094" y="79554"/>
                  <a:pt x="19420" y="62545"/>
                </a:cubicBezTo>
              </a:path>
            </a:pathLst>
          </a:custGeom>
          <a:noFill/>
          <a:ln w="14400" cap="flat" cmpd="sng">
            <a:solidFill>
              <a:schemeClr val="lt2"/>
            </a:solidFill>
            <a:prstDash val="solid"/>
            <a:miter lim="873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" name="Google Shape;116;p15"/>
          <p:cNvGrpSpPr/>
          <p:nvPr/>
        </p:nvGrpSpPr>
        <p:grpSpPr>
          <a:xfrm rot="-4586592">
            <a:off x="8110771" y="-75629"/>
            <a:ext cx="1217827" cy="937163"/>
            <a:chOff x="915575" y="3605625"/>
            <a:chExt cx="1217875" cy="937200"/>
          </a:xfrm>
        </p:grpSpPr>
        <p:sp>
          <p:nvSpPr>
            <p:cNvPr id="117" name="Google Shape;117;p15"/>
            <p:cNvSpPr/>
            <p:nvPr/>
          </p:nvSpPr>
          <p:spPr>
            <a:xfrm>
              <a:off x="915575" y="3605625"/>
              <a:ext cx="1217875" cy="937200"/>
            </a:xfrm>
            <a:custGeom>
              <a:avLst/>
              <a:gdLst/>
              <a:ahLst/>
              <a:cxnLst/>
              <a:rect l="l" t="t" r="r" b="b"/>
              <a:pathLst>
                <a:path w="48715" h="37488" extrusionOk="0">
                  <a:moveTo>
                    <a:pt x="13829" y="0"/>
                  </a:moveTo>
                  <a:cubicBezTo>
                    <a:pt x="11832" y="0"/>
                    <a:pt x="10105" y="891"/>
                    <a:pt x="9449" y="2465"/>
                  </a:cubicBezTo>
                  <a:cubicBezTo>
                    <a:pt x="9274" y="2867"/>
                    <a:pt x="9187" y="3294"/>
                    <a:pt x="9178" y="3722"/>
                  </a:cubicBezTo>
                  <a:cubicBezTo>
                    <a:pt x="8482" y="3517"/>
                    <a:pt x="7787" y="3418"/>
                    <a:pt x="7121" y="3418"/>
                  </a:cubicBezTo>
                  <a:cubicBezTo>
                    <a:pt x="5123" y="3418"/>
                    <a:pt x="3396" y="4309"/>
                    <a:pt x="2734" y="5888"/>
                  </a:cubicBezTo>
                  <a:cubicBezTo>
                    <a:pt x="2079" y="7451"/>
                    <a:pt x="2638" y="9293"/>
                    <a:pt x="4018" y="10708"/>
                  </a:cubicBezTo>
                  <a:cubicBezTo>
                    <a:pt x="2594" y="11013"/>
                    <a:pt x="1442" y="11825"/>
                    <a:pt x="935" y="13048"/>
                  </a:cubicBezTo>
                  <a:cubicBezTo>
                    <a:pt x="1" y="15257"/>
                    <a:pt x="1503" y="18007"/>
                    <a:pt x="4297" y="19361"/>
                  </a:cubicBezTo>
                  <a:cubicBezTo>
                    <a:pt x="4245" y="19457"/>
                    <a:pt x="4192" y="19561"/>
                    <a:pt x="4148" y="19666"/>
                  </a:cubicBezTo>
                  <a:cubicBezTo>
                    <a:pt x="3179" y="21980"/>
                    <a:pt x="4856" y="24879"/>
                    <a:pt x="7903" y="26154"/>
                  </a:cubicBezTo>
                  <a:cubicBezTo>
                    <a:pt x="8409" y="26372"/>
                    <a:pt x="14775" y="27603"/>
                    <a:pt x="17761" y="28372"/>
                  </a:cubicBezTo>
                  <a:cubicBezTo>
                    <a:pt x="20398" y="29053"/>
                    <a:pt x="32552" y="34309"/>
                    <a:pt x="39782" y="37487"/>
                  </a:cubicBezTo>
                  <a:cubicBezTo>
                    <a:pt x="42532" y="34763"/>
                    <a:pt x="44803" y="31463"/>
                    <a:pt x="46392" y="27673"/>
                  </a:cubicBezTo>
                  <a:cubicBezTo>
                    <a:pt x="47780" y="24364"/>
                    <a:pt x="48540" y="20941"/>
                    <a:pt x="48714" y="17553"/>
                  </a:cubicBezTo>
                  <a:cubicBezTo>
                    <a:pt x="41720" y="14838"/>
                    <a:pt x="29723" y="10070"/>
                    <a:pt x="27741" y="8577"/>
                  </a:cubicBezTo>
                  <a:cubicBezTo>
                    <a:pt x="25017" y="6543"/>
                    <a:pt x="20782" y="2308"/>
                    <a:pt x="16704" y="596"/>
                  </a:cubicBezTo>
                  <a:cubicBezTo>
                    <a:pt x="15741" y="192"/>
                    <a:pt x="14756" y="0"/>
                    <a:pt x="13829" y="0"/>
                  </a:cubicBezTo>
                  <a:close/>
                </a:path>
              </a:pathLst>
            </a:custGeom>
            <a:solidFill>
              <a:schemeClr val="dk1"/>
            </a:solidFill>
            <a:ln w="133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1029750" y="3743500"/>
              <a:ext cx="167225" cy="114325"/>
            </a:xfrm>
            <a:custGeom>
              <a:avLst/>
              <a:gdLst/>
              <a:ahLst/>
              <a:cxnLst/>
              <a:rect l="l" t="t" r="r" b="b"/>
              <a:pathLst>
                <a:path w="6689" h="4573" extrusionOk="0">
                  <a:moveTo>
                    <a:pt x="2428" y="1"/>
                  </a:moveTo>
                  <a:cubicBezTo>
                    <a:pt x="1466" y="1"/>
                    <a:pt x="701" y="334"/>
                    <a:pt x="437" y="966"/>
                  </a:cubicBezTo>
                  <a:cubicBezTo>
                    <a:pt x="1" y="2006"/>
                    <a:pt x="1109" y="3464"/>
                    <a:pt x="2908" y="4215"/>
                  </a:cubicBezTo>
                  <a:cubicBezTo>
                    <a:pt x="3495" y="4462"/>
                    <a:pt x="4009" y="4573"/>
                    <a:pt x="4449" y="4573"/>
                  </a:cubicBezTo>
                  <a:cubicBezTo>
                    <a:pt x="5359" y="4573"/>
                    <a:pt x="5958" y="4103"/>
                    <a:pt x="6252" y="3403"/>
                  </a:cubicBezTo>
                  <a:cubicBezTo>
                    <a:pt x="6689" y="2364"/>
                    <a:pt x="6287" y="1202"/>
                    <a:pt x="4489" y="443"/>
                  </a:cubicBezTo>
                  <a:cubicBezTo>
                    <a:pt x="3775" y="145"/>
                    <a:pt x="3059" y="1"/>
                    <a:pt x="2428" y="1"/>
                  </a:cubicBezTo>
                  <a:close/>
                </a:path>
              </a:pathLst>
            </a:custGeom>
            <a:solidFill>
              <a:schemeClr val="accent1"/>
            </a:solidFill>
            <a:ln w="133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975175" y="3930475"/>
              <a:ext cx="167250" cy="114425"/>
            </a:xfrm>
            <a:custGeom>
              <a:avLst/>
              <a:gdLst/>
              <a:ahLst/>
              <a:cxnLst/>
              <a:rect l="l" t="t" r="r" b="b"/>
              <a:pathLst>
                <a:path w="6690" h="4577" extrusionOk="0">
                  <a:moveTo>
                    <a:pt x="2429" y="0"/>
                  </a:moveTo>
                  <a:cubicBezTo>
                    <a:pt x="1466" y="0"/>
                    <a:pt x="701" y="335"/>
                    <a:pt x="437" y="962"/>
                  </a:cubicBezTo>
                  <a:cubicBezTo>
                    <a:pt x="1" y="2010"/>
                    <a:pt x="1110" y="3468"/>
                    <a:pt x="2917" y="4219"/>
                  </a:cubicBezTo>
                  <a:cubicBezTo>
                    <a:pt x="3503" y="4466"/>
                    <a:pt x="4015" y="4576"/>
                    <a:pt x="4454" y="4576"/>
                  </a:cubicBezTo>
                  <a:cubicBezTo>
                    <a:pt x="5362" y="4576"/>
                    <a:pt x="5958" y="4104"/>
                    <a:pt x="6252" y="3398"/>
                  </a:cubicBezTo>
                  <a:cubicBezTo>
                    <a:pt x="6689" y="2359"/>
                    <a:pt x="6296" y="1197"/>
                    <a:pt x="4497" y="447"/>
                  </a:cubicBezTo>
                  <a:cubicBezTo>
                    <a:pt x="3780" y="145"/>
                    <a:pt x="3062" y="0"/>
                    <a:pt x="2429" y="0"/>
                  </a:cubicBezTo>
                  <a:close/>
                </a:path>
              </a:pathLst>
            </a:custGeom>
            <a:solidFill>
              <a:schemeClr val="accent1"/>
            </a:solidFill>
            <a:ln w="133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1204600" y="3655075"/>
              <a:ext cx="167225" cy="114350"/>
            </a:xfrm>
            <a:custGeom>
              <a:avLst/>
              <a:gdLst/>
              <a:ahLst/>
              <a:cxnLst/>
              <a:rect l="l" t="t" r="r" b="b"/>
              <a:pathLst>
                <a:path w="6689" h="4574" extrusionOk="0">
                  <a:moveTo>
                    <a:pt x="2429" y="1"/>
                  </a:moveTo>
                  <a:cubicBezTo>
                    <a:pt x="1470" y="1"/>
                    <a:pt x="709" y="332"/>
                    <a:pt x="446" y="958"/>
                  </a:cubicBezTo>
                  <a:cubicBezTo>
                    <a:pt x="1" y="2006"/>
                    <a:pt x="1109" y="3464"/>
                    <a:pt x="2917" y="4215"/>
                  </a:cubicBezTo>
                  <a:cubicBezTo>
                    <a:pt x="3504" y="4463"/>
                    <a:pt x="4016" y="4573"/>
                    <a:pt x="4456" y="4573"/>
                  </a:cubicBezTo>
                  <a:cubicBezTo>
                    <a:pt x="5363" y="4573"/>
                    <a:pt x="5958" y="4103"/>
                    <a:pt x="6252" y="3403"/>
                  </a:cubicBezTo>
                  <a:cubicBezTo>
                    <a:pt x="6689" y="2355"/>
                    <a:pt x="6296" y="1203"/>
                    <a:pt x="4497" y="443"/>
                  </a:cubicBezTo>
                  <a:cubicBezTo>
                    <a:pt x="3779" y="145"/>
                    <a:pt x="3061" y="1"/>
                    <a:pt x="2429" y="1"/>
                  </a:cubicBezTo>
                  <a:close/>
                </a:path>
              </a:pathLst>
            </a:custGeom>
            <a:solidFill>
              <a:schemeClr val="accent1"/>
            </a:solidFill>
            <a:ln w="133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1071875" y="4114825"/>
              <a:ext cx="167025" cy="114375"/>
            </a:xfrm>
            <a:custGeom>
              <a:avLst/>
              <a:gdLst/>
              <a:ahLst/>
              <a:cxnLst/>
              <a:rect l="l" t="t" r="r" b="b"/>
              <a:pathLst>
                <a:path w="6681" h="4575" extrusionOk="0">
                  <a:moveTo>
                    <a:pt x="2428" y="0"/>
                  </a:moveTo>
                  <a:cubicBezTo>
                    <a:pt x="1467" y="0"/>
                    <a:pt x="701" y="334"/>
                    <a:pt x="437" y="966"/>
                  </a:cubicBezTo>
                  <a:cubicBezTo>
                    <a:pt x="1" y="2005"/>
                    <a:pt x="1101" y="3463"/>
                    <a:pt x="2908" y="4223"/>
                  </a:cubicBezTo>
                  <a:cubicBezTo>
                    <a:pt x="3492" y="4466"/>
                    <a:pt x="4002" y="4575"/>
                    <a:pt x="4439" y="4575"/>
                  </a:cubicBezTo>
                  <a:cubicBezTo>
                    <a:pt x="5351" y="4575"/>
                    <a:pt x="5949" y="4104"/>
                    <a:pt x="6244" y="3402"/>
                  </a:cubicBezTo>
                  <a:cubicBezTo>
                    <a:pt x="6680" y="2363"/>
                    <a:pt x="6287" y="1202"/>
                    <a:pt x="4489" y="442"/>
                  </a:cubicBezTo>
                  <a:cubicBezTo>
                    <a:pt x="3775" y="144"/>
                    <a:pt x="3059" y="0"/>
                    <a:pt x="2428" y="0"/>
                  </a:cubicBezTo>
                  <a:close/>
                </a:path>
              </a:pathLst>
            </a:custGeom>
            <a:solidFill>
              <a:schemeClr val="accent1"/>
            </a:solidFill>
            <a:ln w="133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1172325" y="3830450"/>
              <a:ext cx="357775" cy="351100"/>
            </a:xfrm>
            <a:custGeom>
              <a:avLst/>
              <a:gdLst/>
              <a:ahLst/>
              <a:cxnLst/>
              <a:rect l="l" t="t" r="r" b="b"/>
              <a:pathLst>
                <a:path w="14311" h="14044" extrusionOk="0">
                  <a:moveTo>
                    <a:pt x="10344" y="1"/>
                  </a:moveTo>
                  <a:cubicBezTo>
                    <a:pt x="9859" y="1"/>
                    <a:pt x="9377" y="101"/>
                    <a:pt x="8958" y="318"/>
                  </a:cubicBezTo>
                  <a:cubicBezTo>
                    <a:pt x="8085" y="754"/>
                    <a:pt x="7526" y="1671"/>
                    <a:pt x="6758" y="2230"/>
                  </a:cubicBezTo>
                  <a:cubicBezTo>
                    <a:pt x="6328" y="2544"/>
                    <a:pt x="5854" y="2607"/>
                    <a:pt x="5362" y="2607"/>
                  </a:cubicBezTo>
                  <a:cubicBezTo>
                    <a:pt x="5075" y="2607"/>
                    <a:pt x="4781" y="2585"/>
                    <a:pt x="4487" y="2579"/>
                  </a:cubicBezTo>
                  <a:cubicBezTo>
                    <a:pt x="4475" y="2579"/>
                    <a:pt x="4462" y="2579"/>
                    <a:pt x="4449" y="2579"/>
                  </a:cubicBezTo>
                  <a:cubicBezTo>
                    <a:pt x="1229" y="2579"/>
                    <a:pt x="1" y="6978"/>
                    <a:pt x="2627" y="8787"/>
                  </a:cubicBezTo>
                  <a:cubicBezTo>
                    <a:pt x="3247" y="9224"/>
                    <a:pt x="3771" y="9468"/>
                    <a:pt x="3928" y="10324"/>
                  </a:cubicBezTo>
                  <a:cubicBezTo>
                    <a:pt x="4112" y="11337"/>
                    <a:pt x="4217" y="12306"/>
                    <a:pt x="4976" y="13083"/>
                  </a:cubicBezTo>
                  <a:cubicBezTo>
                    <a:pt x="5002" y="13109"/>
                    <a:pt x="5037" y="13136"/>
                    <a:pt x="5064" y="13162"/>
                  </a:cubicBezTo>
                  <a:cubicBezTo>
                    <a:pt x="5700" y="13766"/>
                    <a:pt x="6508" y="14044"/>
                    <a:pt x="7316" y="14044"/>
                  </a:cubicBezTo>
                  <a:cubicBezTo>
                    <a:pt x="8669" y="14044"/>
                    <a:pt x="10024" y="13264"/>
                    <a:pt x="10582" y="11931"/>
                  </a:cubicBezTo>
                  <a:cubicBezTo>
                    <a:pt x="11368" y="10062"/>
                    <a:pt x="9569" y="8019"/>
                    <a:pt x="11700" y="6683"/>
                  </a:cubicBezTo>
                  <a:cubicBezTo>
                    <a:pt x="12512" y="6176"/>
                    <a:pt x="13184" y="5731"/>
                    <a:pt x="13568" y="4814"/>
                  </a:cubicBezTo>
                  <a:cubicBezTo>
                    <a:pt x="14310" y="3042"/>
                    <a:pt x="13481" y="1016"/>
                    <a:pt x="11717" y="274"/>
                  </a:cubicBezTo>
                  <a:cubicBezTo>
                    <a:pt x="11294" y="97"/>
                    <a:pt x="10817" y="1"/>
                    <a:pt x="10344" y="1"/>
                  </a:cubicBezTo>
                  <a:close/>
                </a:path>
              </a:pathLst>
            </a:custGeom>
            <a:solidFill>
              <a:schemeClr val="accent1"/>
            </a:solidFill>
            <a:ln w="133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" name="Google Shape;123;p15"/>
          <p:cNvSpPr/>
          <p:nvPr/>
        </p:nvSpPr>
        <p:spPr>
          <a:xfrm rot="890131" flipH="1">
            <a:off x="-435597" y="4143306"/>
            <a:ext cx="2297645" cy="1527680"/>
          </a:xfrm>
          <a:custGeom>
            <a:avLst/>
            <a:gdLst/>
            <a:ahLst/>
            <a:cxnLst/>
            <a:rect l="l" t="t" r="r" b="b"/>
            <a:pathLst>
              <a:path w="102047" h="79555" fill="none" extrusionOk="0">
                <a:moveTo>
                  <a:pt x="96825" y="2690"/>
                </a:moveTo>
                <a:cubicBezTo>
                  <a:pt x="96825" y="2690"/>
                  <a:pt x="84583" y="1"/>
                  <a:pt x="87744" y="6348"/>
                </a:cubicBezTo>
                <a:cubicBezTo>
                  <a:pt x="90905" y="12705"/>
                  <a:pt x="102046" y="22869"/>
                  <a:pt x="90241" y="25017"/>
                </a:cubicBezTo>
                <a:cubicBezTo>
                  <a:pt x="78445" y="27165"/>
                  <a:pt x="83867" y="34752"/>
                  <a:pt x="83675" y="39144"/>
                </a:cubicBezTo>
                <a:cubicBezTo>
                  <a:pt x="83422" y="45256"/>
                  <a:pt x="74358" y="51421"/>
                  <a:pt x="60790" y="43816"/>
                </a:cubicBezTo>
                <a:cubicBezTo>
                  <a:pt x="47221" y="36219"/>
                  <a:pt x="51229" y="27846"/>
                  <a:pt x="37660" y="20249"/>
                </a:cubicBezTo>
                <a:cubicBezTo>
                  <a:pt x="24100" y="12653"/>
                  <a:pt x="13761" y="23375"/>
                  <a:pt x="9797" y="28675"/>
                </a:cubicBezTo>
                <a:cubicBezTo>
                  <a:pt x="5842" y="33975"/>
                  <a:pt x="7012" y="44121"/>
                  <a:pt x="12766" y="50530"/>
                </a:cubicBezTo>
                <a:cubicBezTo>
                  <a:pt x="18520" y="56931"/>
                  <a:pt x="27444" y="49142"/>
                  <a:pt x="21218" y="45353"/>
                </a:cubicBezTo>
                <a:cubicBezTo>
                  <a:pt x="14984" y="41554"/>
                  <a:pt x="1" y="46767"/>
                  <a:pt x="306" y="56765"/>
                </a:cubicBezTo>
                <a:cubicBezTo>
                  <a:pt x="603" y="66754"/>
                  <a:pt x="12094" y="79554"/>
                  <a:pt x="19420" y="62545"/>
                </a:cubicBezTo>
              </a:path>
            </a:pathLst>
          </a:custGeom>
          <a:noFill/>
          <a:ln w="14400" cap="flat" cmpd="sng">
            <a:solidFill>
              <a:schemeClr val="lt2"/>
            </a:solidFill>
            <a:prstDash val="solid"/>
            <a:miter lim="873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>
            <a:spLocks noGrp="1"/>
          </p:cNvSpPr>
          <p:nvPr>
            <p:ph type="title"/>
          </p:nvPr>
        </p:nvSpPr>
        <p:spPr>
          <a:xfrm>
            <a:off x="4956250" y="1369700"/>
            <a:ext cx="3337200" cy="128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subTitle" idx="1"/>
          </p:nvPr>
        </p:nvSpPr>
        <p:spPr>
          <a:xfrm>
            <a:off x="4956409" y="2575100"/>
            <a:ext cx="3337200" cy="10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7"/>
          <p:cNvSpPr/>
          <p:nvPr/>
        </p:nvSpPr>
        <p:spPr>
          <a:xfrm rot="-5064338">
            <a:off x="-775837" y="3885363"/>
            <a:ext cx="2978140" cy="1981186"/>
          </a:xfrm>
          <a:custGeom>
            <a:avLst/>
            <a:gdLst/>
            <a:ahLst/>
            <a:cxnLst/>
            <a:rect l="l" t="t" r="r" b="b"/>
            <a:pathLst>
              <a:path w="102047" h="79555" fill="none" extrusionOk="0">
                <a:moveTo>
                  <a:pt x="96825" y="2690"/>
                </a:moveTo>
                <a:cubicBezTo>
                  <a:pt x="96825" y="2690"/>
                  <a:pt x="84583" y="1"/>
                  <a:pt x="87744" y="6348"/>
                </a:cubicBezTo>
                <a:cubicBezTo>
                  <a:pt x="90905" y="12705"/>
                  <a:pt x="102046" y="22869"/>
                  <a:pt x="90241" y="25017"/>
                </a:cubicBezTo>
                <a:cubicBezTo>
                  <a:pt x="78445" y="27165"/>
                  <a:pt x="83867" y="34752"/>
                  <a:pt x="83675" y="39144"/>
                </a:cubicBezTo>
                <a:cubicBezTo>
                  <a:pt x="83422" y="45256"/>
                  <a:pt x="74358" y="51421"/>
                  <a:pt x="60790" y="43816"/>
                </a:cubicBezTo>
                <a:cubicBezTo>
                  <a:pt x="47221" y="36219"/>
                  <a:pt x="51229" y="27846"/>
                  <a:pt x="37660" y="20249"/>
                </a:cubicBezTo>
                <a:cubicBezTo>
                  <a:pt x="24100" y="12653"/>
                  <a:pt x="13761" y="23375"/>
                  <a:pt x="9797" y="28675"/>
                </a:cubicBezTo>
                <a:cubicBezTo>
                  <a:pt x="5842" y="33975"/>
                  <a:pt x="7012" y="44121"/>
                  <a:pt x="12766" y="50530"/>
                </a:cubicBezTo>
                <a:cubicBezTo>
                  <a:pt x="18520" y="56931"/>
                  <a:pt x="27444" y="49142"/>
                  <a:pt x="21218" y="45353"/>
                </a:cubicBezTo>
                <a:cubicBezTo>
                  <a:pt x="14984" y="41554"/>
                  <a:pt x="1" y="46767"/>
                  <a:pt x="306" y="56765"/>
                </a:cubicBezTo>
                <a:cubicBezTo>
                  <a:pt x="603" y="66754"/>
                  <a:pt x="12094" y="79554"/>
                  <a:pt x="19420" y="62545"/>
                </a:cubicBezTo>
              </a:path>
            </a:pathLst>
          </a:custGeom>
          <a:noFill/>
          <a:ln w="14400" cap="flat" cmpd="sng">
            <a:solidFill>
              <a:schemeClr val="lt2"/>
            </a:solidFill>
            <a:prstDash val="solid"/>
            <a:miter lim="873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7"/>
          <p:cNvSpPr/>
          <p:nvPr/>
        </p:nvSpPr>
        <p:spPr>
          <a:xfrm rot="5070716">
            <a:off x="6484447" y="-1610298"/>
            <a:ext cx="3222363" cy="2512128"/>
          </a:xfrm>
          <a:custGeom>
            <a:avLst/>
            <a:gdLst/>
            <a:ahLst/>
            <a:cxnLst/>
            <a:rect l="l" t="t" r="r" b="b"/>
            <a:pathLst>
              <a:path w="102047" h="79555" fill="none" extrusionOk="0">
                <a:moveTo>
                  <a:pt x="96825" y="2690"/>
                </a:moveTo>
                <a:cubicBezTo>
                  <a:pt x="96825" y="2690"/>
                  <a:pt x="84583" y="1"/>
                  <a:pt x="87744" y="6348"/>
                </a:cubicBezTo>
                <a:cubicBezTo>
                  <a:pt x="90905" y="12705"/>
                  <a:pt x="102046" y="22869"/>
                  <a:pt x="90241" y="25017"/>
                </a:cubicBezTo>
                <a:cubicBezTo>
                  <a:pt x="78445" y="27165"/>
                  <a:pt x="83867" y="34752"/>
                  <a:pt x="83675" y="39144"/>
                </a:cubicBezTo>
                <a:cubicBezTo>
                  <a:pt x="83422" y="45256"/>
                  <a:pt x="74358" y="51421"/>
                  <a:pt x="60790" y="43816"/>
                </a:cubicBezTo>
                <a:cubicBezTo>
                  <a:pt x="47221" y="36219"/>
                  <a:pt x="51229" y="27846"/>
                  <a:pt x="37660" y="20249"/>
                </a:cubicBezTo>
                <a:cubicBezTo>
                  <a:pt x="24100" y="12653"/>
                  <a:pt x="13761" y="23375"/>
                  <a:pt x="9797" y="28675"/>
                </a:cubicBezTo>
                <a:cubicBezTo>
                  <a:pt x="5842" y="33975"/>
                  <a:pt x="7012" y="44121"/>
                  <a:pt x="12766" y="50530"/>
                </a:cubicBezTo>
                <a:cubicBezTo>
                  <a:pt x="18520" y="56931"/>
                  <a:pt x="27444" y="49142"/>
                  <a:pt x="21218" y="45353"/>
                </a:cubicBezTo>
                <a:cubicBezTo>
                  <a:pt x="14984" y="41554"/>
                  <a:pt x="1" y="46767"/>
                  <a:pt x="306" y="56765"/>
                </a:cubicBezTo>
                <a:cubicBezTo>
                  <a:pt x="603" y="66754"/>
                  <a:pt x="12094" y="79554"/>
                  <a:pt x="19420" y="62545"/>
                </a:cubicBezTo>
              </a:path>
            </a:pathLst>
          </a:custGeom>
          <a:noFill/>
          <a:ln w="14400" cap="flat" cmpd="sng">
            <a:solidFill>
              <a:schemeClr val="lt2"/>
            </a:solidFill>
            <a:prstDash val="solid"/>
            <a:miter lim="873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7"/>
          <p:cNvSpPr/>
          <p:nvPr/>
        </p:nvSpPr>
        <p:spPr>
          <a:xfrm rot="8234944">
            <a:off x="-2155450" y="-716597"/>
            <a:ext cx="3222358" cy="2512124"/>
          </a:xfrm>
          <a:custGeom>
            <a:avLst/>
            <a:gdLst/>
            <a:ahLst/>
            <a:cxnLst/>
            <a:rect l="l" t="t" r="r" b="b"/>
            <a:pathLst>
              <a:path w="102047" h="79555" fill="none" extrusionOk="0">
                <a:moveTo>
                  <a:pt x="96825" y="2690"/>
                </a:moveTo>
                <a:cubicBezTo>
                  <a:pt x="96825" y="2690"/>
                  <a:pt x="84583" y="1"/>
                  <a:pt x="87744" y="6348"/>
                </a:cubicBezTo>
                <a:cubicBezTo>
                  <a:pt x="90905" y="12705"/>
                  <a:pt x="102046" y="22869"/>
                  <a:pt x="90241" y="25017"/>
                </a:cubicBezTo>
                <a:cubicBezTo>
                  <a:pt x="78445" y="27165"/>
                  <a:pt x="83867" y="34752"/>
                  <a:pt x="83675" y="39144"/>
                </a:cubicBezTo>
                <a:cubicBezTo>
                  <a:pt x="83422" y="45256"/>
                  <a:pt x="74358" y="51421"/>
                  <a:pt x="60790" y="43816"/>
                </a:cubicBezTo>
                <a:cubicBezTo>
                  <a:pt x="47221" y="36219"/>
                  <a:pt x="51229" y="27846"/>
                  <a:pt x="37660" y="20249"/>
                </a:cubicBezTo>
                <a:cubicBezTo>
                  <a:pt x="24100" y="12653"/>
                  <a:pt x="13761" y="23375"/>
                  <a:pt x="9797" y="28675"/>
                </a:cubicBezTo>
                <a:cubicBezTo>
                  <a:pt x="5842" y="33975"/>
                  <a:pt x="7012" y="44121"/>
                  <a:pt x="12766" y="50530"/>
                </a:cubicBezTo>
                <a:cubicBezTo>
                  <a:pt x="18520" y="56931"/>
                  <a:pt x="27444" y="49142"/>
                  <a:pt x="21218" y="45353"/>
                </a:cubicBezTo>
                <a:cubicBezTo>
                  <a:pt x="14984" y="41554"/>
                  <a:pt x="1" y="46767"/>
                  <a:pt x="306" y="56765"/>
                </a:cubicBezTo>
                <a:cubicBezTo>
                  <a:pt x="603" y="66754"/>
                  <a:pt x="12094" y="79554"/>
                  <a:pt x="19420" y="62545"/>
                </a:cubicBezTo>
              </a:path>
            </a:pathLst>
          </a:custGeom>
          <a:noFill/>
          <a:ln w="14400" cap="flat" cmpd="sng">
            <a:solidFill>
              <a:schemeClr val="lt2"/>
            </a:solidFill>
            <a:prstDash val="solid"/>
            <a:miter lim="873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39" name="Google Shape;139;p18"/>
          <p:cNvGrpSpPr/>
          <p:nvPr/>
        </p:nvGrpSpPr>
        <p:grpSpPr>
          <a:xfrm rot="9923138">
            <a:off x="153964" y="145394"/>
            <a:ext cx="654644" cy="646369"/>
            <a:chOff x="5912000" y="748900"/>
            <a:chExt cx="654675" cy="646400"/>
          </a:xfrm>
        </p:grpSpPr>
        <p:sp>
          <p:nvSpPr>
            <p:cNvPr id="140" name="Google Shape;140;p18"/>
            <p:cNvSpPr/>
            <p:nvPr/>
          </p:nvSpPr>
          <p:spPr>
            <a:xfrm>
              <a:off x="6166525" y="1034875"/>
              <a:ext cx="349950" cy="360425"/>
            </a:xfrm>
            <a:custGeom>
              <a:avLst/>
              <a:gdLst/>
              <a:ahLst/>
              <a:cxnLst/>
              <a:rect l="l" t="t" r="r" b="b"/>
              <a:pathLst>
                <a:path w="13998" h="14417" extrusionOk="0">
                  <a:moveTo>
                    <a:pt x="1511" y="88"/>
                  </a:moveTo>
                  <a:cubicBezTo>
                    <a:pt x="3746" y="88"/>
                    <a:pt x="5510" y="0"/>
                    <a:pt x="7274" y="105"/>
                  </a:cubicBezTo>
                  <a:cubicBezTo>
                    <a:pt x="10705" y="289"/>
                    <a:pt x="13700" y="3327"/>
                    <a:pt x="13910" y="6706"/>
                  </a:cubicBezTo>
                  <a:cubicBezTo>
                    <a:pt x="13997" y="8103"/>
                    <a:pt x="13447" y="9134"/>
                    <a:pt x="12120" y="9579"/>
                  </a:cubicBezTo>
                  <a:cubicBezTo>
                    <a:pt x="11107" y="9920"/>
                    <a:pt x="10016" y="10050"/>
                    <a:pt x="8942" y="10120"/>
                  </a:cubicBezTo>
                  <a:cubicBezTo>
                    <a:pt x="8156" y="10173"/>
                    <a:pt x="7361" y="9972"/>
                    <a:pt x="6296" y="9858"/>
                  </a:cubicBezTo>
                  <a:cubicBezTo>
                    <a:pt x="6017" y="10819"/>
                    <a:pt x="5842" y="11718"/>
                    <a:pt x="5493" y="12539"/>
                  </a:cubicBezTo>
                  <a:cubicBezTo>
                    <a:pt x="4873" y="13962"/>
                    <a:pt x="3415" y="14416"/>
                    <a:pt x="2122" y="13630"/>
                  </a:cubicBezTo>
                  <a:cubicBezTo>
                    <a:pt x="1040" y="12976"/>
                    <a:pt x="175" y="12129"/>
                    <a:pt x="158" y="10740"/>
                  </a:cubicBezTo>
                  <a:cubicBezTo>
                    <a:pt x="131" y="8426"/>
                    <a:pt x="0" y="6104"/>
                    <a:pt x="175" y="3799"/>
                  </a:cubicBezTo>
                  <a:cubicBezTo>
                    <a:pt x="271" y="2664"/>
                    <a:pt x="961" y="1572"/>
                    <a:pt x="1511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6096900" y="748900"/>
              <a:ext cx="194950" cy="225975"/>
            </a:xfrm>
            <a:custGeom>
              <a:avLst/>
              <a:gdLst/>
              <a:ahLst/>
              <a:cxnLst/>
              <a:rect l="l" t="t" r="r" b="b"/>
              <a:pathLst>
                <a:path w="7798" h="9039" extrusionOk="0">
                  <a:moveTo>
                    <a:pt x="3728" y="45"/>
                  </a:moveTo>
                  <a:cubicBezTo>
                    <a:pt x="5885" y="88"/>
                    <a:pt x="6427" y="595"/>
                    <a:pt x="7143" y="2760"/>
                  </a:cubicBezTo>
                  <a:cubicBezTo>
                    <a:pt x="7797" y="4751"/>
                    <a:pt x="7492" y="6506"/>
                    <a:pt x="6121" y="8043"/>
                  </a:cubicBezTo>
                  <a:cubicBezTo>
                    <a:pt x="5562" y="8680"/>
                    <a:pt x="4759" y="9038"/>
                    <a:pt x="3929" y="8575"/>
                  </a:cubicBezTo>
                  <a:cubicBezTo>
                    <a:pt x="1153" y="7030"/>
                    <a:pt x="0" y="5100"/>
                    <a:pt x="472" y="2778"/>
                  </a:cubicBezTo>
                  <a:cubicBezTo>
                    <a:pt x="908" y="682"/>
                    <a:pt x="1572" y="1"/>
                    <a:pt x="3728" y="4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6392675" y="812425"/>
              <a:ext cx="174000" cy="208075"/>
            </a:xfrm>
            <a:custGeom>
              <a:avLst/>
              <a:gdLst/>
              <a:ahLst/>
              <a:cxnLst/>
              <a:rect l="l" t="t" r="r" b="b"/>
              <a:pathLst>
                <a:path w="6960" h="8323" extrusionOk="0">
                  <a:moveTo>
                    <a:pt x="5318" y="141"/>
                  </a:moveTo>
                  <a:cubicBezTo>
                    <a:pt x="6959" y="4009"/>
                    <a:pt x="6697" y="5589"/>
                    <a:pt x="4375" y="7222"/>
                  </a:cubicBezTo>
                  <a:cubicBezTo>
                    <a:pt x="2803" y="8322"/>
                    <a:pt x="463" y="7615"/>
                    <a:pt x="201" y="5772"/>
                  </a:cubicBezTo>
                  <a:cubicBezTo>
                    <a:pt x="0" y="4340"/>
                    <a:pt x="201" y="2812"/>
                    <a:pt x="463" y="1380"/>
                  </a:cubicBezTo>
                  <a:cubicBezTo>
                    <a:pt x="559" y="892"/>
                    <a:pt x="1362" y="298"/>
                    <a:pt x="1921" y="193"/>
                  </a:cubicBezTo>
                  <a:cubicBezTo>
                    <a:pt x="2952" y="1"/>
                    <a:pt x="4052" y="141"/>
                    <a:pt x="5318" y="1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5912000" y="1152325"/>
              <a:ext cx="208700" cy="168975"/>
            </a:xfrm>
            <a:custGeom>
              <a:avLst/>
              <a:gdLst/>
              <a:ahLst/>
              <a:cxnLst/>
              <a:rect l="l" t="t" r="r" b="b"/>
              <a:pathLst>
                <a:path w="8348" h="6759" extrusionOk="0">
                  <a:moveTo>
                    <a:pt x="7614" y="4977"/>
                  </a:moveTo>
                  <a:cubicBezTo>
                    <a:pt x="6602" y="5414"/>
                    <a:pt x="5528" y="5972"/>
                    <a:pt x="4384" y="6339"/>
                  </a:cubicBezTo>
                  <a:cubicBezTo>
                    <a:pt x="3065" y="6758"/>
                    <a:pt x="1083" y="5824"/>
                    <a:pt x="577" y="4671"/>
                  </a:cubicBezTo>
                  <a:cubicBezTo>
                    <a:pt x="0" y="3335"/>
                    <a:pt x="533" y="1380"/>
                    <a:pt x="1825" y="751"/>
                  </a:cubicBezTo>
                  <a:cubicBezTo>
                    <a:pt x="3371" y="0"/>
                    <a:pt x="4916" y="35"/>
                    <a:pt x="6453" y="995"/>
                  </a:cubicBezTo>
                  <a:cubicBezTo>
                    <a:pt x="7999" y="1965"/>
                    <a:pt x="8348" y="3187"/>
                    <a:pt x="7614" y="497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5915275" y="955200"/>
              <a:ext cx="180325" cy="141025"/>
            </a:xfrm>
            <a:custGeom>
              <a:avLst/>
              <a:gdLst/>
              <a:ahLst/>
              <a:cxnLst/>
              <a:rect l="l" t="t" r="r" b="b"/>
              <a:pathLst>
                <a:path w="7213" h="5641" extrusionOk="0">
                  <a:moveTo>
                    <a:pt x="4733" y="5536"/>
                  </a:moveTo>
                  <a:cubicBezTo>
                    <a:pt x="2489" y="5641"/>
                    <a:pt x="1424" y="5021"/>
                    <a:pt x="760" y="3607"/>
                  </a:cubicBezTo>
                  <a:cubicBezTo>
                    <a:pt x="0" y="1982"/>
                    <a:pt x="952" y="0"/>
                    <a:pt x="2725" y="70"/>
                  </a:cubicBezTo>
                  <a:cubicBezTo>
                    <a:pt x="4017" y="123"/>
                    <a:pt x="5440" y="524"/>
                    <a:pt x="6523" y="1214"/>
                  </a:cubicBezTo>
                  <a:cubicBezTo>
                    <a:pt x="7082" y="1572"/>
                    <a:pt x="7204" y="2891"/>
                    <a:pt x="7204" y="3772"/>
                  </a:cubicBezTo>
                  <a:cubicBezTo>
                    <a:pt x="7213" y="4646"/>
                    <a:pt x="6471" y="5196"/>
                    <a:pt x="5624" y="5414"/>
                  </a:cubicBezTo>
                  <a:cubicBezTo>
                    <a:pt x="5100" y="5554"/>
                    <a:pt x="4550" y="5554"/>
                    <a:pt x="4733" y="55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18"/>
          <p:cNvGrpSpPr/>
          <p:nvPr/>
        </p:nvGrpSpPr>
        <p:grpSpPr>
          <a:xfrm rot="-523541">
            <a:off x="8444093" y="4471200"/>
            <a:ext cx="654658" cy="646383"/>
            <a:chOff x="5912000" y="748900"/>
            <a:chExt cx="654675" cy="646400"/>
          </a:xfrm>
        </p:grpSpPr>
        <p:sp>
          <p:nvSpPr>
            <p:cNvPr id="146" name="Google Shape;146;p18"/>
            <p:cNvSpPr/>
            <p:nvPr/>
          </p:nvSpPr>
          <p:spPr>
            <a:xfrm>
              <a:off x="6166525" y="1034875"/>
              <a:ext cx="349950" cy="360425"/>
            </a:xfrm>
            <a:custGeom>
              <a:avLst/>
              <a:gdLst/>
              <a:ahLst/>
              <a:cxnLst/>
              <a:rect l="l" t="t" r="r" b="b"/>
              <a:pathLst>
                <a:path w="13998" h="14417" extrusionOk="0">
                  <a:moveTo>
                    <a:pt x="1511" y="88"/>
                  </a:moveTo>
                  <a:cubicBezTo>
                    <a:pt x="3746" y="88"/>
                    <a:pt x="5510" y="0"/>
                    <a:pt x="7274" y="105"/>
                  </a:cubicBezTo>
                  <a:cubicBezTo>
                    <a:pt x="10705" y="289"/>
                    <a:pt x="13700" y="3327"/>
                    <a:pt x="13910" y="6706"/>
                  </a:cubicBezTo>
                  <a:cubicBezTo>
                    <a:pt x="13997" y="8103"/>
                    <a:pt x="13447" y="9134"/>
                    <a:pt x="12120" y="9579"/>
                  </a:cubicBezTo>
                  <a:cubicBezTo>
                    <a:pt x="11107" y="9920"/>
                    <a:pt x="10016" y="10050"/>
                    <a:pt x="8942" y="10120"/>
                  </a:cubicBezTo>
                  <a:cubicBezTo>
                    <a:pt x="8156" y="10173"/>
                    <a:pt x="7361" y="9972"/>
                    <a:pt x="6296" y="9858"/>
                  </a:cubicBezTo>
                  <a:cubicBezTo>
                    <a:pt x="6017" y="10819"/>
                    <a:pt x="5842" y="11718"/>
                    <a:pt x="5493" y="12539"/>
                  </a:cubicBezTo>
                  <a:cubicBezTo>
                    <a:pt x="4873" y="13962"/>
                    <a:pt x="3415" y="14416"/>
                    <a:pt x="2122" y="13630"/>
                  </a:cubicBezTo>
                  <a:cubicBezTo>
                    <a:pt x="1040" y="12976"/>
                    <a:pt x="175" y="12129"/>
                    <a:pt x="158" y="10740"/>
                  </a:cubicBezTo>
                  <a:cubicBezTo>
                    <a:pt x="131" y="8426"/>
                    <a:pt x="0" y="6104"/>
                    <a:pt x="175" y="3799"/>
                  </a:cubicBezTo>
                  <a:cubicBezTo>
                    <a:pt x="271" y="2664"/>
                    <a:pt x="961" y="1572"/>
                    <a:pt x="1511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6096900" y="748900"/>
              <a:ext cx="194950" cy="225975"/>
            </a:xfrm>
            <a:custGeom>
              <a:avLst/>
              <a:gdLst/>
              <a:ahLst/>
              <a:cxnLst/>
              <a:rect l="l" t="t" r="r" b="b"/>
              <a:pathLst>
                <a:path w="7798" h="9039" extrusionOk="0">
                  <a:moveTo>
                    <a:pt x="3728" y="45"/>
                  </a:moveTo>
                  <a:cubicBezTo>
                    <a:pt x="5885" y="88"/>
                    <a:pt x="6427" y="595"/>
                    <a:pt x="7143" y="2760"/>
                  </a:cubicBezTo>
                  <a:cubicBezTo>
                    <a:pt x="7797" y="4751"/>
                    <a:pt x="7492" y="6506"/>
                    <a:pt x="6121" y="8043"/>
                  </a:cubicBezTo>
                  <a:cubicBezTo>
                    <a:pt x="5562" y="8680"/>
                    <a:pt x="4759" y="9038"/>
                    <a:pt x="3929" y="8575"/>
                  </a:cubicBezTo>
                  <a:cubicBezTo>
                    <a:pt x="1153" y="7030"/>
                    <a:pt x="0" y="5100"/>
                    <a:pt x="472" y="2778"/>
                  </a:cubicBezTo>
                  <a:cubicBezTo>
                    <a:pt x="908" y="682"/>
                    <a:pt x="1572" y="1"/>
                    <a:pt x="3728" y="4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8"/>
            <p:cNvSpPr/>
            <p:nvPr/>
          </p:nvSpPr>
          <p:spPr>
            <a:xfrm>
              <a:off x="6392675" y="812425"/>
              <a:ext cx="174000" cy="208075"/>
            </a:xfrm>
            <a:custGeom>
              <a:avLst/>
              <a:gdLst/>
              <a:ahLst/>
              <a:cxnLst/>
              <a:rect l="l" t="t" r="r" b="b"/>
              <a:pathLst>
                <a:path w="6960" h="8323" extrusionOk="0">
                  <a:moveTo>
                    <a:pt x="5318" y="141"/>
                  </a:moveTo>
                  <a:cubicBezTo>
                    <a:pt x="6959" y="4009"/>
                    <a:pt x="6697" y="5589"/>
                    <a:pt x="4375" y="7222"/>
                  </a:cubicBezTo>
                  <a:cubicBezTo>
                    <a:pt x="2803" y="8322"/>
                    <a:pt x="463" y="7615"/>
                    <a:pt x="201" y="5772"/>
                  </a:cubicBezTo>
                  <a:cubicBezTo>
                    <a:pt x="0" y="4340"/>
                    <a:pt x="201" y="2812"/>
                    <a:pt x="463" y="1380"/>
                  </a:cubicBezTo>
                  <a:cubicBezTo>
                    <a:pt x="559" y="892"/>
                    <a:pt x="1362" y="298"/>
                    <a:pt x="1921" y="193"/>
                  </a:cubicBezTo>
                  <a:cubicBezTo>
                    <a:pt x="2952" y="1"/>
                    <a:pt x="4052" y="141"/>
                    <a:pt x="5318" y="1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8"/>
            <p:cNvSpPr/>
            <p:nvPr/>
          </p:nvSpPr>
          <p:spPr>
            <a:xfrm>
              <a:off x="5912000" y="1152325"/>
              <a:ext cx="208700" cy="168975"/>
            </a:xfrm>
            <a:custGeom>
              <a:avLst/>
              <a:gdLst/>
              <a:ahLst/>
              <a:cxnLst/>
              <a:rect l="l" t="t" r="r" b="b"/>
              <a:pathLst>
                <a:path w="8348" h="6759" extrusionOk="0">
                  <a:moveTo>
                    <a:pt x="7614" y="4977"/>
                  </a:moveTo>
                  <a:cubicBezTo>
                    <a:pt x="6602" y="5414"/>
                    <a:pt x="5528" y="5972"/>
                    <a:pt x="4384" y="6339"/>
                  </a:cubicBezTo>
                  <a:cubicBezTo>
                    <a:pt x="3065" y="6758"/>
                    <a:pt x="1083" y="5824"/>
                    <a:pt x="577" y="4671"/>
                  </a:cubicBezTo>
                  <a:cubicBezTo>
                    <a:pt x="0" y="3335"/>
                    <a:pt x="533" y="1380"/>
                    <a:pt x="1825" y="751"/>
                  </a:cubicBezTo>
                  <a:cubicBezTo>
                    <a:pt x="3371" y="0"/>
                    <a:pt x="4916" y="35"/>
                    <a:pt x="6453" y="995"/>
                  </a:cubicBezTo>
                  <a:cubicBezTo>
                    <a:pt x="7999" y="1965"/>
                    <a:pt x="8348" y="3187"/>
                    <a:pt x="7614" y="497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8"/>
            <p:cNvSpPr/>
            <p:nvPr/>
          </p:nvSpPr>
          <p:spPr>
            <a:xfrm>
              <a:off x="5915275" y="955200"/>
              <a:ext cx="180325" cy="141025"/>
            </a:xfrm>
            <a:custGeom>
              <a:avLst/>
              <a:gdLst/>
              <a:ahLst/>
              <a:cxnLst/>
              <a:rect l="l" t="t" r="r" b="b"/>
              <a:pathLst>
                <a:path w="7213" h="5641" extrusionOk="0">
                  <a:moveTo>
                    <a:pt x="4733" y="5536"/>
                  </a:moveTo>
                  <a:cubicBezTo>
                    <a:pt x="2489" y="5641"/>
                    <a:pt x="1424" y="5021"/>
                    <a:pt x="760" y="3607"/>
                  </a:cubicBezTo>
                  <a:cubicBezTo>
                    <a:pt x="0" y="1982"/>
                    <a:pt x="952" y="0"/>
                    <a:pt x="2725" y="70"/>
                  </a:cubicBezTo>
                  <a:cubicBezTo>
                    <a:pt x="4017" y="123"/>
                    <a:pt x="5440" y="524"/>
                    <a:pt x="6523" y="1214"/>
                  </a:cubicBezTo>
                  <a:cubicBezTo>
                    <a:pt x="7082" y="1572"/>
                    <a:pt x="7204" y="2891"/>
                    <a:pt x="7204" y="3772"/>
                  </a:cubicBezTo>
                  <a:cubicBezTo>
                    <a:pt x="7213" y="4646"/>
                    <a:pt x="6471" y="5196"/>
                    <a:pt x="5624" y="5414"/>
                  </a:cubicBezTo>
                  <a:cubicBezTo>
                    <a:pt x="5100" y="5554"/>
                    <a:pt x="4550" y="5554"/>
                    <a:pt x="4733" y="55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" name="Google Shape;151;p18"/>
          <p:cNvSpPr/>
          <p:nvPr/>
        </p:nvSpPr>
        <p:spPr>
          <a:xfrm rot="1197845" flipH="1">
            <a:off x="7656709" y="40748"/>
            <a:ext cx="2297642" cy="1527794"/>
          </a:xfrm>
          <a:custGeom>
            <a:avLst/>
            <a:gdLst/>
            <a:ahLst/>
            <a:cxnLst/>
            <a:rect l="l" t="t" r="r" b="b"/>
            <a:pathLst>
              <a:path w="102047" h="79555" fill="none" extrusionOk="0">
                <a:moveTo>
                  <a:pt x="96825" y="2690"/>
                </a:moveTo>
                <a:cubicBezTo>
                  <a:pt x="96825" y="2690"/>
                  <a:pt x="84583" y="1"/>
                  <a:pt x="87744" y="6348"/>
                </a:cubicBezTo>
                <a:cubicBezTo>
                  <a:pt x="90905" y="12705"/>
                  <a:pt x="102046" y="22869"/>
                  <a:pt x="90241" y="25017"/>
                </a:cubicBezTo>
                <a:cubicBezTo>
                  <a:pt x="78445" y="27165"/>
                  <a:pt x="83867" y="34752"/>
                  <a:pt x="83675" y="39144"/>
                </a:cubicBezTo>
                <a:cubicBezTo>
                  <a:pt x="83422" y="45256"/>
                  <a:pt x="74358" y="51421"/>
                  <a:pt x="60790" y="43816"/>
                </a:cubicBezTo>
                <a:cubicBezTo>
                  <a:pt x="47221" y="36219"/>
                  <a:pt x="51229" y="27846"/>
                  <a:pt x="37660" y="20249"/>
                </a:cubicBezTo>
                <a:cubicBezTo>
                  <a:pt x="24100" y="12653"/>
                  <a:pt x="13761" y="23375"/>
                  <a:pt x="9797" y="28675"/>
                </a:cubicBezTo>
                <a:cubicBezTo>
                  <a:pt x="5842" y="33975"/>
                  <a:pt x="7012" y="44121"/>
                  <a:pt x="12766" y="50530"/>
                </a:cubicBezTo>
                <a:cubicBezTo>
                  <a:pt x="18520" y="56931"/>
                  <a:pt x="27444" y="49142"/>
                  <a:pt x="21218" y="45353"/>
                </a:cubicBezTo>
                <a:cubicBezTo>
                  <a:pt x="14984" y="41554"/>
                  <a:pt x="1" y="46767"/>
                  <a:pt x="306" y="56765"/>
                </a:cubicBezTo>
                <a:cubicBezTo>
                  <a:pt x="603" y="66754"/>
                  <a:pt x="12094" y="79554"/>
                  <a:pt x="19420" y="62545"/>
                </a:cubicBezTo>
              </a:path>
            </a:pathLst>
          </a:custGeom>
          <a:noFill/>
          <a:ln w="14400" cap="flat" cmpd="sng">
            <a:solidFill>
              <a:schemeClr val="lt2"/>
            </a:solidFill>
            <a:prstDash val="solid"/>
            <a:miter lim="873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8"/>
          <p:cNvSpPr/>
          <p:nvPr/>
        </p:nvSpPr>
        <p:spPr>
          <a:xfrm rot="1637099" flipH="1">
            <a:off x="-779806" y="4030416"/>
            <a:ext cx="2297310" cy="1527930"/>
          </a:xfrm>
          <a:custGeom>
            <a:avLst/>
            <a:gdLst/>
            <a:ahLst/>
            <a:cxnLst/>
            <a:rect l="l" t="t" r="r" b="b"/>
            <a:pathLst>
              <a:path w="102047" h="79555" fill="none" extrusionOk="0">
                <a:moveTo>
                  <a:pt x="96825" y="2690"/>
                </a:moveTo>
                <a:cubicBezTo>
                  <a:pt x="96825" y="2690"/>
                  <a:pt x="84583" y="1"/>
                  <a:pt x="87744" y="6348"/>
                </a:cubicBezTo>
                <a:cubicBezTo>
                  <a:pt x="90905" y="12705"/>
                  <a:pt x="102046" y="22869"/>
                  <a:pt x="90241" y="25017"/>
                </a:cubicBezTo>
                <a:cubicBezTo>
                  <a:pt x="78445" y="27165"/>
                  <a:pt x="83867" y="34752"/>
                  <a:pt x="83675" y="39144"/>
                </a:cubicBezTo>
                <a:cubicBezTo>
                  <a:pt x="83422" y="45256"/>
                  <a:pt x="74358" y="51421"/>
                  <a:pt x="60790" y="43816"/>
                </a:cubicBezTo>
                <a:cubicBezTo>
                  <a:pt x="47221" y="36219"/>
                  <a:pt x="51229" y="27846"/>
                  <a:pt x="37660" y="20249"/>
                </a:cubicBezTo>
                <a:cubicBezTo>
                  <a:pt x="24100" y="12653"/>
                  <a:pt x="13761" y="23375"/>
                  <a:pt x="9797" y="28675"/>
                </a:cubicBezTo>
                <a:cubicBezTo>
                  <a:pt x="5842" y="33975"/>
                  <a:pt x="7012" y="44121"/>
                  <a:pt x="12766" y="50530"/>
                </a:cubicBezTo>
                <a:cubicBezTo>
                  <a:pt x="18520" y="56931"/>
                  <a:pt x="27444" y="49142"/>
                  <a:pt x="21218" y="45353"/>
                </a:cubicBezTo>
                <a:cubicBezTo>
                  <a:pt x="14984" y="41554"/>
                  <a:pt x="1" y="46767"/>
                  <a:pt x="306" y="56765"/>
                </a:cubicBezTo>
                <a:cubicBezTo>
                  <a:pt x="603" y="66754"/>
                  <a:pt x="12094" y="79554"/>
                  <a:pt x="19420" y="62545"/>
                </a:cubicBezTo>
              </a:path>
            </a:pathLst>
          </a:custGeom>
          <a:noFill/>
          <a:ln w="14400" cap="flat" cmpd="sng">
            <a:solidFill>
              <a:schemeClr val="lt2"/>
            </a:solidFill>
            <a:prstDash val="solid"/>
            <a:miter lim="873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3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0"/>
          <p:cNvSpPr/>
          <p:nvPr/>
        </p:nvSpPr>
        <p:spPr>
          <a:xfrm rot="-5006187" flipH="1">
            <a:off x="-708833" y="-454893"/>
            <a:ext cx="2551058" cy="1988784"/>
          </a:xfrm>
          <a:custGeom>
            <a:avLst/>
            <a:gdLst/>
            <a:ahLst/>
            <a:cxnLst/>
            <a:rect l="l" t="t" r="r" b="b"/>
            <a:pathLst>
              <a:path w="102047" h="79555" fill="none" extrusionOk="0">
                <a:moveTo>
                  <a:pt x="96825" y="2690"/>
                </a:moveTo>
                <a:cubicBezTo>
                  <a:pt x="96825" y="2690"/>
                  <a:pt x="84583" y="1"/>
                  <a:pt x="87744" y="6348"/>
                </a:cubicBezTo>
                <a:cubicBezTo>
                  <a:pt x="90905" y="12705"/>
                  <a:pt x="102046" y="22869"/>
                  <a:pt x="90241" y="25017"/>
                </a:cubicBezTo>
                <a:cubicBezTo>
                  <a:pt x="78445" y="27165"/>
                  <a:pt x="83867" y="34752"/>
                  <a:pt x="83675" y="39144"/>
                </a:cubicBezTo>
                <a:cubicBezTo>
                  <a:pt x="83422" y="45256"/>
                  <a:pt x="74358" y="51421"/>
                  <a:pt x="60790" y="43816"/>
                </a:cubicBezTo>
                <a:cubicBezTo>
                  <a:pt x="47221" y="36219"/>
                  <a:pt x="51229" y="27846"/>
                  <a:pt x="37660" y="20249"/>
                </a:cubicBezTo>
                <a:cubicBezTo>
                  <a:pt x="24100" y="12653"/>
                  <a:pt x="13761" y="23375"/>
                  <a:pt x="9797" y="28675"/>
                </a:cubicBezTo>
                <a:cubicBezTo>
                  <a:pt x="5842" y="33975"/>
                  <a:pt x="7012" y="44121"/>
                  <a:pt x="12766" y="50530"/>
                </a:cubicBezTo>
                <a:cubicBezTo>
                  <a:pt x="18520" y="56931"/>
                  <a:pt x="27444" y="49142"/>
                  <a:pt x="21218" y="45353"/>
                </a:cubicBezTo>
                <a:cubicBezTo>
                  <a:pt x="14984" y="41554"/>
                  <a:pt x="1" y="46767"/>
                  <a:pt x="306" y="56765"/>
                </a:cubicBezTo>
                <a:cubicBezTo>
                  <a:pt x="603" y="66754"/>
                  <a:pt x="12094" y="79554"/>
                  <a:pt x="19420" y="62545"/>
                </a:cubicBezTo>
              </a:path>
            </a:pathLst>
          </a:custGeom>
          <a:noFill/>
          <a:ln w="14400" cap="flat" cmpd="sng">
            <a:solidFill>
              <a:schemeClr val="lt2"/>
            </a:solidFill>
            <a:prstDash val="solid"/>
            <a:miter lim="873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0"/>
          <p:cNvSpPr/>
          <p:nvPr/>
        </p:nvSpPr>
        <p:spPr>
          <a:xfrm rot="5158154" flipH="1">
            <a:off x="7495653" y="4335546"/>
            <a:ext cx="2297403" cy="1527840"/>
          </a:xfrm>
          <a:custGeom>
            <a:avLst/>
            <a:gdLst/>
            <a:ahLst/>
            <a:cxnLst/>
            <a:rect l="l" t="t" r="r" b="b"/>
            <a:pathLst>
              <a:path w="102047" h="79555" fill="none" extrusionOk="0">
                <a:moveTo>
                  <a:pt x="96825" y="2690"/>
                </a:moveTo>
                <a:cubicBezTo>
                  <a:pt x="96825" y="2690"/>
                  <a:pt x="84583" y="1"/>
                  <a:pt x="87744" y="6348"/>
                </a:cubicBezTo>
                <a:cubicBezTo>
                  <a:pt x="90905" y="12705"/>
                  <a:pt x="102046" y="22869"/>
                  <a:pt x="90241" y="25017"/>
                </a:cubicBezTo>
                <a:cubicBezTo>
                  <a:pt x="78445" y="27165"/>
                  <a:pt x="83867" y="34752"/>
                  <a:pt x="83675" y="39144"/>
                </a:cubicBezTo>
                <a:cubicBezTo>
                  <a:pt x="83422" y="45256"/>
                  <a:pt x="74358" y="51421"/>
                  <a:pt x="60790" y="43816"/>
                </a:cubicBezTo>
                <a:cubicBezTo>
                  <a:pt x="47221" y="36219"/>
                  <a:pt x="51229" y="27846"/>
                  <a:pt x="37660" y="20249"/>
                </a:cubicBezTo>
                <a:cubicBezTo>
                  <a:pt x="24100" y="12653"/>
                  <a:pt x="13761" y="23375"/>
                  <a:pt x="9797" y="28675"/>
                </a:cubicBezTo>
                <a:cubicBezTo>
                  <a:pt x="5842" y="33975"/>
                  <a:pt x="7012" y="44121"/>
                  <a:pt x="12766" y="50530"/>
                </a:cubicBezTo>
                <a:cubicBezTo>
                  <a:pt x="18520" y="56931"/>
                  <a:pt x="27444" y="49142"/>
                  <a:pt x="21218" y="45353"/>
                </a:cubicBezTo>
                <a:cubicBezTo>
                  <a:pt x="14984" y="41554"/>
                  <a:pt x="1" y="46767"/>
                  <a:pt x="306" y="56765"/>
                </a:cubicBezTo>
                <a:cubicBezTo>
                  <a:pt x="603" y="66754"/>
                  <a:pt x="12094" y="79554"/>
                  <a:pt x="19420" y="62545"/>
                </a:cubicBezTo>
              </a:path>
            </a:pathLst>
          </a:custGeom>
          <a:noFill/>
          <a:ln w="14400" cap="flat" cmpd="sng">
            <a:solidFill>
              <a:schemeClr val="lt2"/>
            </a:solidFill>
            <a:prstDash val="solid"/>
            <a:miter lim="873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0"/>
          <p:cNvSpPr/>
          <p:nvPr/>
        </p:nvSpPr>
        <p:spPr>
          <a:xfrm rot="10799618" flipH="1">
            <a:off x="8112103" y="-510248"/>
            <a:ext cx="2297333" cy="1527854"/>
          </a:xfrm>
          <a:custGeom>
            <a:avLst/>
            <a:gdLst/>
            <a:ahLst/>
            <a:cxnLst/>
            <a:rect l="l" t="t" r="r" b="b"/>
            <a:pathLst>
              <a:path w="102047" h="79555" fill="none" extrusionOk="0">
                <a:moveTo>
                  <a:pt x="96825" y="2690"/>
                </a:moveTo>
                <a:cubicBezTo>
                  <a:pt x="96825" y="2690"/>
                  <a:pt x="84583" y="1"/>
                  <a:pt x="87744" y="6348"/>
                </a:cubicBezTo>
                <a:cubicBezTo>
                  <a:pt x="90905" y="12705"/>
                  <a:pt x="102046" y="22869"/>
                  <a:pt x="90241" y="25017"/>
                </a:cubicBezTo>
                <a:cubicBezTo>
                  <a:pt x="78445" y="27165"/>
                  <a:pt x="83867" y="34752"/>
                  <a:pt x="83675" y="39144"/>
                </a:cubicBezTo>
                <a:cubicBezTo>
                  <a:pt x="83422" y="45256"/>
                  <a:pt x="74358" y="51421"/>
                  <a:pt x="60790" y="43816"/>
                </a:cubicBezTo>
                <a:cubicBezTo>
                  <a:pt x="47221" y="36219"/>
                  <a:pt x="51229" y="27846"/>
                  <a:pt x="37660" y="20249"/>
                </a:cubicBezTo>
                <a:cubicBezTo>
                  <a:pt x="24100" y="12653"/>
                  <a:pt x="13761" y="23375"/>
                  <a:pt x="9797" y="28675"/>
                </a:cubicBezTo>
                <a:cubicBezTo>
                  <a:pt x="5842" y="33975"/>
                  <a:pt x="7012" y="44121"/>
                  <a:pt x="12766" y="50530"/>
                </a:cubicBezTo>
                <a:cubicBezTo>
                  <a:pt x="18520" y="56931"/>
                  <a:pt x="27444" y="49142"/>
                  <a:pt x="21218" y="45353"/>
                </a:cubicBezTo>
                <a:cubicBezTo>
                  <a:pt x="14984" y="41554"/>
                  <a:pt x="1" y="46767"/>
                  <a:pt x="306" y="56765"/>
                </a:cubicBezTo>
                <a:cubicBezTo>
                  <a:pt x="603" y="66754"/>
                  <a:pt x="12094" y="79554"/>
                  <a:pt x="19420" y="62545"/>
                </a:cubicBezTo>
              </a:path>
            </a:pathLst>
          </a:custGeom>
          <a:noFill/>
          <a:ln w="14400" cap="flat" cmpd="sng">
            <a:solidFill>
              <a:schemeClr val="lt2"/>
            </a:solidFill>
            <a:prstDash val="solid"/>
            <a:miter lim="873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" name="Google Shape;164;p20"/>
          <p:cNvGrpSpPr/>
          <p:nvPr/>
        </p:nvGrpSpPr>
        <p:grpSpPr>
          <a:xfrm>
            <a:off x="-213600" y="4486725"/>
            <a:ext cx="1560575" cy="656775"/>
            <a:chOff x="-303400" y="4574275"/>
            <a:chExt cx="1560575" cy="656775"/>
          </a:xfrm>
        </p:grpSpPr>
        <p:sp>
          <p:nvSpPr>
            <p:cNvPr id="165" name="Google Shape;165;p20"/>
            <p:cNvSpPr/>
            <p:nvPr/>
          </p:nvSpPr>
          <p:spPr>
            <a:xfrm>
              <a:off x="-303400" y="4574275"/>
              <a:ext cx="1560575" cy="656775"/>
            </a:xfrm>
            <a:custGeom>
              <a:avLst/>
              <a:gdLst/>
              <a:ahLst/>
              <a:cxnLst/>
              <a:rect l="l" t="t" r="r" b="b"/>
              <a:pathLst>
                <a:path w="62423" h="26271" extrusionOk="0">
                  <a:moveTo>
                    <a:pt x="38577" y="1118"/>
                  </a:moveTo>
                  <a:lnTo>
                    <a:pt x="38577" y="1118"/>
                  </a:lnTo>
                  <a:cubicBezTo>
                    <a:pt x="39703" y="1450"/>
                    <a:pt x="40777" y="1965"/>
                    <a:pt x="41729" y="2637"/>
                  </a:cubicBezTo>
                  <a:cubicBezTo>
                    <a:pt x="41100" y="3057"/>
                    <a:pt x="40445" y="3415"/>
                    <a:pt x="39755" y="3703"/>
                  </a:cubicBezTo>
                  <a:cubicBezTo>
                    <a:pt x="39389" y="2830"/>
                    <a:pt x="38996" y="1965"/>
                    <a:pt x="38577" y="1118"/>
                  </a:cubicBezTo>
                  <a:close/>
                  <a:moveTo>
                    <a:pt x="42270" y="3065"/>
                  </a:moveTo>
                  <a:cubicBezTo>
                    <a:pt x="42637" y="3362"/>
                    <a:pt x="42977" y="3703"/>
                    <a:pt x="43292" y="4061"/>
                  </a:cubicBezTo>
                  <a:cubicBezTo>
                    <a:pt x="43239" y="4069"/>
                    <a:pt x="43196" y="4096"/>
                    <a:pt x="43143" y="4131"/>
                  </a:cubicBezTo>
                  <a:cubicBezTo>
                    <a:pt x="42375" y="4812"/>
                    <a:pt x="41519" y="5353"/>
                    <a:pt x="40585" y="5790"/>
                  </a:cubicBezTo>
                  <a:cubicBezTo>
                    <a:pt x="40401" y="5292"/>
                    <a:pt x="40209" y="4794"/>
                    <a:pt x="40009" y="4305"/>
                  </a:cubicBezTo>
                  <a:cubicBezTo>
                    <a:pt x="40803" y="3965"/>
                    <a:pt x="41554" y="3554"/>
                    <a:pt x="42270" y="3065"/>
                  </a:cubicBezTo>
                  <a:close/>
                  <a:moveTo>
                    <a:pt x="21172" y="4124"/>
                  </a:moveTo>
                  <a:cubicBezTo>
                    <a:pt x="22057" y="4124"/>
                    <a:pt x="22947" y="4239"/>
                    <a:pt x="23803" y="4462"/>
                  </a:cubicBezTo>
                  <a:cubicBezTo>
                    <a:pt x="23803" y="4471"/>
                    <a:pt x="23803" y="4471"/>
                    <a:pt x="23803" y="4471"/>
                  </a:cubicBezTo>
                  <a:cubicBezTo>
                    <a:pt x="23200" y="5790"/>
                    <a:pt x="22414" y="7003"/>
                    <a:pt x="21471" y="8069"/>
                  </a:cubicBezTo>
                  <a:cubicBezTo>
                    <a:pt x="21000" y="6698"/>
                    <a:pt x="20293" y="5414"/>
                    <a:pt x="19376" y="4288"/>
                  </a:cubicBezTo>
                  <a:cubicBezTo>
                    <a:pt x="19964" y="4178"/>
                    <a:pt x="20567" y="4124"/>
                    <a:pt x="21172" y="4124"/>
                  </a:cubicBezTo>
                  <a:close/>
                  <a:moveTo>
                    <a:pt x="43667" y="4532"/>
                  </a:moveTo>
                  <a:cubicBezTo>
                    <a:pt x="43868" y="4803"/>
                    <a:pt x="44051" y="5091"/>
                    <a:pt x="44217" y="5388"/>
                  </a:cubicBezTo>
                  <a:cubicBezTo>
                    <a:pt x="44348" y="5632"/>
                    <a:pt x="44470" y="5886"/>
                    <a:pt x="44584" y="6148"/>
                  </a:cubicBezTo>
                  <a:cubicBezTo>
                    <a:pt x="44566" y="6156"/>
                    <a:pt x="44540" y="6165"/>
                    <a:pt x="44514" y="6191"/>
                  </a:cubicBezTo>
                  <a:cubicBezTo>
                    <a:pt x="43536" y="6933"/>
                    <a:pt x="42497" y="7562"/>
                    <a:pt x="41388" y="8069"/>
                  </a:cubicBezTo>
                  <a:cubicBezTo>
                    <a:pt x="41205" y="7510"/>
                    <a:pt x="41013" y="6951"/>
                    <a:pt x="40812" y="6401"/>
                  </a:cubicBezTo>
                  <a:cubicBezTo>
                    <a:pt x="41833" y="5938"/>
                    <a:pt x="42768" y="5336"/>
                    <a:pt x="43606" y="4602"/>
                  </a:cubicBezTo>
                  <a:cubicBezTo>
                    <a:pt x="43632" y="4576"/>
                    <a:pt x="43658" y="4550"/>
                    <a:pt x="43667" y="4532"/>
                  </a:cubicBezTo>
                  <a:close/>
                  <a:moveTo>
                    <a:pt x="18686" y="4445"/>
                  </a:moveTo>
                  <a:cubicBezTo>
                    <a:pt x="18695" y="4480"/>
                    <a:pt x="18712" y="4506"/>
                    <a:pt x="18738" y="4532"/>
                  </a:cubicBezTo>
                  <a:cubicBezTo>
                    <a:pt x="19716" y="5685"/>
                    <a:pt x="20450" y="7021"/>
                    <a:pt x="20913" y="8453"/>
                  </a:cubicBezTo>
                  <a:cubicBezTo>
                    <a:pt x="20930" y="8514"/>
                    <a:pt x="20956" y="8557"/>
                    <a:pt x="21000" y="8592"/>
                  </a:cubicBezTo>
                  <a:cubicBezTo>
                    <a:pt x="20677" y="8924"/>
                    <a:pt x="20336" y="9239"/>
                    <a:pt x="19987" y="9535"/>
                  </a:cubicBezTo>
                  <a:cubicBezTo>
                    <a:pt x="19341" y="7894"/>
                    <a:pt x="18477" y="6383"/>
                    <a:pt x="17394" y="4986"/>
                  </a:cubicBezTo>
                  <a:cubicBezTo>
                    <a:pt x="17385" y="4969"/>
                    <a:pt x="17376" y="4960"/>
                    <a:pt x="17359" y="4943"/>
                  </a:cubicBezTo>
                  <a:cubicBezTo>
                    <a:pt x="17778" y="4742"/>
                    <a:pt x="18215" y="4576"/>
                    <a:pt x="18686" y="4445"/>
                  </a:cubicBezTo>
                  <a:close/>
                  <a:moveTo>
                    <a:pt x="44846" y="6759"/>
                  </a:moveTo>
                  <a:cubicBezTo>
                    <a:pt x="45047" y="7274"/>
                    <a:pt x="45221" y="7798"/>
                    <a:pt x="45370" y="8339"/>
                  </a:cubicBezTo>
                  <a:cubicBezTo>
                    <a:pt x="45300" y="8339"/>
                    <a:pt x="45221" y="8365"/>
                    <a:pt x="45151" y="8418"/>
                  </a:cubicBezTo>
                  <a:cubicBezTo>
                    <a:pt x="44217" y="9212"/>
                    <a:pt x="43187" y="9867"/>
                    <a:pt x="42069" y="10391"/>
                  </a:cubicBezTo>
                  <a:cubicBezTo>
                    <a:pt x="41921" y="9824"/>
                    <a:pt x="41755" y="9256"/>
                    <a:pt x="41580" y="8697"/>
                  </a:cubicBezTo>
                  <a:cubicBezTo>
                    <a:pt x="42742" y="8173"/>
                    <a:pt x="43833" y="7527"/>
                    <a:pt x="44846" y="6759"/>
                  </a:cubicBezTo>
                  <a:close/>
                  <a:moveTo>
                    <a:pt x="30046" y="2192"/>
                  </a:moveTo>
                  <a:cubicBezTo>
                    <a:pt x="30055" y="2279"/>
                    <a:pt x="30098" y="2367"/>
                    <a:pt x="30186" y="2428"/>
                  </a:cubicBezTo>
                  <a:cubicBezTo>
                    <a:pt x="31687" y="3441"/>
                    <a:pt x="32552" y="5056"/>
                    <a:pt x="33311" y="6645"/>
                  </a:cubicBezTo>
                  <a:cubicBezTo>
                    <a:pt x="33346" y="6706"/>
                    <a:pt x="33373" y="6767"/>
                    <a:pt x="33399" y="6820"/>
                  </a:cubicBezTo>
                  <a:cubicBezTo>
                    <a:pt x="33669" y="7405"/>
                    <a:pt x="33923" y="7990"/>
                    <a:pt x="34150" y="8592"/>
                  </a:cubicBezTo>
                  <a:cubicBezTo>
                    <a:pt x="34106" y="8592"/>
                    <a:pt x="34062" y="8610"/>
                    <a:pt x="34019" y="8627"/>
                  </a:cubicBezTo>
                  <a:cubicBezTo>
                    <a:pt x="31765" y="9852"/>
                    <a:pt x="29285" y="10475"/>
                    <a:pt x="26751" y="10475"/>
                  </a:cubicBezTo>
                  <a:cubicBezTo>
                    <a:pt x="26340" y="10475"/>
                    <a:pt x="25927" y="10459"/>
                    <a:pt x="25514" y="10426"/>
                  </a:cubicBezTo>
                  <a:cubicBezTo>
                    <a:pt x="25610" y="9789"/>
                    <a:pt x="25741" y="9142"/>
                    <a:pt x="25925" y="8496"/>
                  </a:cubicBezTo>
                  <a:cubicBezTo>
                    <a:pt x="26195" y="7545"/>
                    <a:pt x="26571" y="6593"/>
                    <a:pt x="27051" y="5711"/>
                  </a:cubicBezTo>
                  <a:cubicBezTo>
                    <a:pt x="27103" y="5667"/>
                    <a:pt x="27138" y="5597"/>
                    <a:pt x="27147" y="5536"/>
                  </a:cubicBezTo>
                  <a:cubicBezTo>
                    <a:pt x="27889" y="4218"/>
                    <a:pt x="28858" y="3048"/>
                    <a:pt x="30046" y="2192"/>
                  </a:cubicBezTo>
                  <a:close/>
                  <a:moveTo>
                    <a:pt x="16861" y="5213"/>
                  </a:moveTo>
                  <a:lnTo>
                    <a:pt x="16861" y="5213"/>
                  </a:lnTo>
                  <a:cubicBezTo>
                    <a:pt x="16852" y="5292"/>
                    <a:pt x="16879" y="5370"/>
                    <a:pt x="16931" y="5449"/>
                  </a:cubicBezTo>
                  <a:cubicBezTo>
                    <a:pt x="17979" y="6802"/>
                    <a:pt x="18808" y="8278"/>
                    <a:pt x="19411" y="9867"/>
                  </a:cubicBezTo>
                  <a:cubicBezTo>
                    <a:pt x="19428" y="9902"/>
                    <a:pt x="19446" y="9937"/>
                    <a:pt x="19463" y="9963"/>
                  </a:cubicBezTo>
                  <a:cubicBezTo>
                    <a:pt x="19096" y="10251"/>
                    <a:pt x="18712" y="10522"/>
                    <a:pt x="18319" y="10775"/>
                  </a:cubicBezTo>
                  <a:cubicBezTo>
                    <a:pt x="17717" y="9125"/>
                    <a:pt x="16905" y="7588"/>
                    <a:pt x="15883" y="6156"/>
                  </a:cubicBezTo>
                  <a:cubicBezTo>
                    <a:pt x="15840" y="6095"/>
                    <a:pt x="15787" y="6051"/>
                    <a:pt x="15726" y="6034"/>
                  </a:cubicBezTo>
                  <a:cubicBezTo>
                    <a:pt x="16075" y="5728"/>
                    <a:pt x="16460" y="5449"/>
                    <a:pt x="16861" y="5213"/>
                  </a:cubicBezTo>
                  <a:close/>
                  <a:moveTo>
                    <a:pt x="45527" y="8968"/>
                  </a:moveTo>
                  <a:cubicBezTo>
                    <a:pt x="45667" y="9623"/>
                    <a:pt x="45763" y="10295"/>
                    <a:pt x="45806" y="10959"/>
                  </a:cubicBezTo>
                  <a:cubicBezTo>
                    <a:pt x="45780" y="10967"/>
                    <a:pt x="45754" y="10985"/>
                    <a:pt x="45719" y="11011"/>
                  </a:cubicBezTo>
                  <a:cubicBezTo>
                    <a:pt x="44811" y="11718"/>
                    <a:pt x="43781" y="12216"/>
                    <a:pt x="42672" y="12522"/>
                  </a:cubicBezTo>
                  <a:cubicBezTo>
                    <a:pt x="42645" y="12530"/>
                    <a:pt x="42628" y="12539"/>
                    <a:pt x="42611" y="12548"/>
                  </a:cubicBezTo>
                  <a:cubicBezTo>
                    <a:pt x="42497" y="12033"/>
                    <a:pt x="42375" y="11526"/>
                    <a:pt x="42244" y="11029"/>
                  </a:cubicBezTo>
                  <a:cubicBezTo>
                    <a:pt x="42261" y="11020"/>
                    <a:pt x="42279" y="11020"/>
                    <a:pt x="42296" y="11011"/>
                  </a:cubicBezTo>
                  <a:cubicBezTo>
                    <a:pt x="43466" y="10470"/>
                    <a:pt x="44531" y="9789"/>
                    <a:pt x="45527" y="8968"/>
                  </a:cubicBezTo>
                  <a:close/>
                  <a:moveTo>
                    <a:pt x="15290" y="6444"/>
                  </a:moveTo>
                  <a:cubicBezTo>
                    <a:pt x="15298" y="6453"/>
                    <a:pt x="15307" y="6471"/>
                    <a:pt x="15316" y="6488"/>
                  </a:cubicBezTo>
                  <a:cubicBezTo>
                    <a:pt x="16329" y="7903"/>
                    <a:pt x="17141" y="9431"/>
                    <a:pt x="17743" y="11072"/>
                  </a:cubicBezTo>
                  <a:cubicBezTo>
                    <a:pt x="17743" y="11090"/>
                    <a:pt x="17752" y="11098"/>
                    <a:pt x="17761" y="11116"/>
                  </a:cubicBezTo>
                  <a:cubicBezTo>
                    <a:pt x="16267" y="11972"/>
                    <a:pt x="14617" y="12583"/>
                    <a:pt x="12888" y="12871"/>
                  </a:cubicBezTo>
                  <a:cubicBezTo>
                    <a:pt x="12801" y="10496"/>
                    <a:pt x="13657" y="8112"/>
                    <a:pt x="15290" y="6444"/>
                  </a:cubicBezTo>
                  <a:close/>
                  <a:moveTo>
                    <a:pt x="34368" y="9186"/>
                  </a:moveTo>
                  <a:cubicBezTo>
                    <a:pt x="34604" y="9850"/>
                    <a:pt x="34822" y="10513"/>
                    <a:pt x="35005" y="11194"/>
                  </a:cubicBezTo>
                  <a:cubicBezTo>
                    <a:pt x="34972" y="11179"/>
                    <a:pt x="34934" y="11171"/>
                    <a:pt x="34896" y="11171"/>
                  </a:cubicBezTo>
                  <a:cubicBezTo>
                    <a:pt x="34844" y="11171"/>
                    <a:pt x="34789" y="11186"/>
                    <a:pt x="34735" y="11221"/>
                  </a:cubicBezTo>
                  <a:cubicBezTo>
                    <a:pt x="32770" y="12341"/>
                    <a:pt x="30573" y="12916"/>
                    <a:pt x="28352" y="12916"/>
                  </a:cubicBezTo>
                  <a:cubicBezTo>
                    <a:pt x="27405" y="12916"/>
                    <a:pt x="26454" y="12812"/>
                    <a:pt x="25514" y="12600"/>
                  </a:cubicBezTo>
                  <a:cubicBezTo>
                    <a:pt x="25470" y="12591"/>
                    <a:pt x="25427" y="12591"/>
                    <a:pt x="25392" y="12591"/>
                  </a:cubicBezTo>
                  <a:cubicBezTo>
                    <a:pt x="25383" y="12452"/>
                    <a:pt x="25383" y="12303"/>
                    <a:pt x="25383" y="12155"/>
                  </a:cubicBezTo>
                  <a:cubicBezTo>
                    <a:pt x="25383" y="12041"/>
                    <a:pt x="25392" y="11928"/>
                    <a:pt x="25392" y="11814"/>
                  </a:cubicBezTo>
                  <a:cubicBezTo>
                    <a:pt x="25401" y="11570"/>
                    <a:pt x="25418" y="11325"/>
                    <a:pt x="25444" y="11072"/>
                  </a:cubicBezTo>
                  <a:cubicBezTo>
                    <a:pt x="25889" y="11110"/>
                    <a:pt x="26333" y="11129"/>
                    <a:pt x="26777" y="11129"/>
                  </a:cubicBezTo>
                  <a:cubicBezTo>
                    <a:pt x="29415" y="11129"/>
                    <a:pt x="32011" y="10466"/>
                    <a:pt x="34350" y="9195"/>
                  </a:cubicBezTo>
                  <a:cubicBezTo>
                    <a:pt x="34350" y="9195"/>
                    <a:pt x="34359" y="9195"/>
                    <a:pt x="34368" y="9186"/>
                  </a:cubicBezTo>
                  <a:close/>
                  <a:moveTo>
                    <a:pt x="24397" y="4646"/>
                  </a:moveTo>
                  <a:cubicBezTo>
                    <a:pt x="24990" y="4838"/>
                    <a:pt x="25567" y="5091"/>
                    <a:pt x="26099" y="5388"/>
                  </a:cubicBezTo>
                  <a:cubicBezTo>
                    <a:pt x="26064" y="5414"/>
                    <a:pt x="26021" y="5458"/>
                    <a:pt x="25994" y="5510"/>
                  </a:cubicBezTo>
                  <a:cubicBezTo>
                    <a:pt x="23420" y="10070"/>
                    <a:pt x="19467" y="14865"/>
                    <a:pt x="13840" y="14865"/>
                  </a:cubicBezTo>
                  <a:cubicBezTo>
                    <a:pt x="13627" y="14865"/>
                    <a:pt x="13412" y="14858"/>
                    <a:pt x="13194" y="14844"/>
                  </a:cubicBezTo>
                  <a:cubicBezTo>
                    <a:pt x="13072" y="14408"/>
                    <a:pt x="12984" y="13962"/>
                    <a:pt x="12941" y="13517"/>
                  </a:cubicBezTo>
                  <a:lnTo>
                    <a:pt x="12976" y="13517"/>
                  </a:lnTo>
                  <a:cubicBezTo>
                    <a:pt x="14905" y="13203"/>
                    <a:pt x="16739" y="12513"/>
                    <a:pt x="18389" y="11509"/>
                  </a:cubicBezTo>
                  <a:cubicBezTo>
                    <a:pt x="20982" y="9928"/>
                    <a:pt x="23104" y="7597"/>
                    <a:pt x="24370" y="4803"/>
                  </a:cubicBezTo>
                  <a:cubicBezTo>
                    <a:pt x="24388" y="4750"/>
                    <a:pt x="24405" y="4689"/>
                    <a:pt x="24397" y="4646"/>
                  </a:cubicBezTo>
                  <a:close/>
                  <a:moveTo>
                    <a:pt x="35145" y="11718"/>
                  </a:moveTo>
                  <a:cubicBezTo>
                    <a:pt x="35163" y="11788"/>
                    <a:pt x="35180" y="11858"/>
                    <a:pt x="35197" y="11928"/>
                  </a:cubicBezTo>
                  <a:cubicBezTo>
                    <a:pt x="35337" y="12469"/>
                    <a:pt x="35451" y="13011"/>
                    <a:pt x="35555" y="13552"/>
                  </a:cubicBezTo>
                  <a:cubicBezTo>
                    <a:pt x="35538" y="13552"/>
                    <a:pt x="35529" y="13561"/>
                    <a:pt x="35521" y="13569"/>
                  </a:cubicBezTo>
                  <a:cubicBezTo>
                    <a:pt x="33622" y="14866"/>
                    <a:pt x="31405" y="15537"/>
                    <a:pt x="29165" y="15537"/>
                  </a:cubicBezTo>
                  <a:cubicBezTo>
                    <a:pt x="28026" y="15537"/>
                    <a:pt x="26880" y="15363"/>
                    <a:pt x="25767" y="15010"/>
                  </a:cubicBezTo>
                  <a:cubicBezTo>
                    <a:pt x="25724" y="14993"/>
                    <a:pt x="25689" y="14993"/>
                    <a:pt x="25654" y="14993"/>
                  </a:cubicBezTo>
                  <a:cubicBezTo>
                    <a:pt x="25540" y="14416"/>
                    <a:pt x="25462" y="13831"/>
                    <a:pt x="25418" y="13246"/>
                  </a:cubicBezTo>
                  <a:lnTo>
                    <a:pt x="25418" y="13246"/>
                  </a:lnTo>
                  <a:cubicBezTo>
                    <a:pt x="26392" y="13460"/>
                    <a:pt x="27375" y="13566"/>
                    <a:pt x="28354" y="13566"/>
                  </a:cubicBezTo>
                  <a:cubicBezTo>
                    <a:pt x="30691" y="13566"/>
                    <a:pt x="32998" y="12961"/>
                    <a:pt x="35066" y="11779"/>
                  </a:cubicBezTo>
                  <a:cubicBezTo>
                    <a:pt x="35093" y="11762"/>
                    <a:pt x="35128" y="11745"/>
                    <a:pt x="35145" y="11718"/>
                  </a:cubicBezTo>
                  <a:close/>
                  <a:moveTo>
                    <a:pt x="25549" y="7510"/>
                  </a:moveTo>
                  <a:cubicBezTo>
                    <a:pt x="25261" y="8313"/>
                    <a:pt x="25051" y="9142"/>
                    <a:pt x="24920" y="9963"/>
                  </a:cubicBezTo>
                  <a:cubicBezTo>
                    <a:pt x="24816" y="10618"/>
                    <a:pt x="24755" y="11299"/>
                    <a:pt x="24737" y="11972"/>
                  </a:cubicBezTo>
                  <a:cubicBezTo>
                    <a:pt x="23296" y="13683"/>
                    <a:pt x="21620" y="15185"/>
                    <a:pt x="19690" y="16119"/>
                  </a:cubicBezTo>
                  <a:cubicBezTo>
                    <a:pt x="18350" y="16771"/>
                    <a:pt x="16900" y="17146"/>
                    <a:pt x="15325" y="17146"/>
                  </a:cubicBezTo>
                  <a:cubicBezTo>
                    <a:pt x="15063" y="17146"/>
                    <a:pt x="14798" y="17136"/>
                    <a:pt x="14530" y="17114"/>
                  </a:cubicBezTo>
                  <a:cubicBezTo>
                    <a:pt x="14514" y="17112"/>
                    <a:pt x="14499" y="17111"/>
                    <a:pt x="14484" y="17111"/>
                  </a:cubicBezTo>
                  <a:cubicBezTo>
                    <a:pt x="14385" y="17111"/>
                    <a:pt x="14313" y="17160"/>
                    <a:pt x="14268" y="17228"/>
                  </a:cubicBezTo>
                  <a:cubicBezTo>
                    <a:pt x="14146" y="17053"/>
                    <a:pt x="14041" y="16870"/>
                    <a:pt x="13936" y="16687"/>
                  </a:cubicBezTo>
                  <a:cubicBezTo>
                    <a:pt x="13727" y="16311"/>
                    <a:pt x="13552" y="15918"/>
                    <a:pt x="13403" y="15508"/>
                  </a:cubicBezTo>
                  <a:lnTo>
                    <a:pt x="13403" y="15508"/>
                  </a:lnTo>
                  <a:cubicBezTo>
                    <a:pt x="13563" y="15515"/>
                    <a:pt x="13721" y="15519"/>
                    <a:pt x="13878" y="15519"/>
                  </a:cubicBezTo>
                  <a:cubicBezTo>
                    <a:pt x="19034" y="15519"/>
                    <a:pt x="22880" y="11670"/>
                    <a:pt x="25549" y="7510"/>
                  </a:cubicBezTo>
                  <a:close/>
                  <a:moveTo>
                    <a:pt x="35678" y="14250"/>
                  </a:moveTo>
                  <a:cubicBezTo>
                    <a:pt x="35756" y="14766"/>
                    <a:pt x="35826" y="15272"/>
                    <a:pt x="35887" y="15787"/>
                  </a:cubicBezTo>
                  <a:cubicBezTo>
                    <a:pt x="35868" y="15783"/>
                    <a:pt x="35849" y="15781"/>
                    <a:pt x="35830" y="15781"/>
                  </a:cubicBezTo>
                  <a:cubicBezTo>
                    <a:pt x="35771" y="15781"/>
                    <a:pt x="35711" y="15802"/>
                    <a:pt x="35651" y="15848"/>
                  </a:cubicBezTo>
                  <a:cubicBezTo>
                    <a:pt x="34263" y="16835"/>
                    <a:pt x="32657" y="17333"/>
                    <a:pt x="30971" y="17507"/>
                  </a:cubicBezTo>
                  <a:cubicBezTo>
                    <a:pt x="30645" y="17540"/>
                    <a:pt x="30317" y="17552"/>
                    <a:pt x="29989" y="17552"/>
                  </a:cubicBezTo>
                  <a:cubicBezTo>
                    <a:pt x="29194" y="17552"/>
                    <a:pt x="28396" y="17484"/>
                    <a:pt x="27608" y="17484"/>
                  </a:cubicBezTo>
                  <a:cubicBezTo>
                    <a:pt x="27239" y="17484"/>
                    <a:pt x="26872" y="17499"/>
                    <a:pt x="26510" y="17542"/>
                  </a:cubicBezTo>
                  <a:cubicBezTo>
                    <a:pt x="26221" y="16957"/>
                    <a:pt x="26003" y="16346"/>
                    <a:pt x="25828" y="15709"/>
                  </a:cubicBezTo>
                  <a:lnTo>
                    <a:pt x="25828" y="15709"/>
                  </a:lnTo>
                  <a:cubicBezTo>
                    <a:pt x="26922" y="16033"/>
                    <a:pt x="28048" y="16192"/>
                    <a:pt x="29169" y="16192"/>
                  </a:cubicBezTo>
                  <a:cubicBezTo>
                    <a:pt x="31459" y="16192"/>
                    <a:pt x="33732" y="15528"/>
                    <a:pt x="35678" y="14250"/>
                  </a:cubicBezTo>
                  <a:close/>
                  <a:moveTo>
                    <a:pt x="24755" y="12958"/>
                  </a:moveTo>
                  <a:cubicBezTo>
                    <a:pt x="24824" y="14408"/>
                    <a:pt x="25112" y="15840"/>
                    <a:pt x="25654" y="17149"/>
                  </a:cubicBezTo>
                  <a:cubicBezTo>
                    <a:pt x="25636" y="17176"/>
                    <a:pt x="25619" y="17202"/>
                    <a:pt x="25610" y="17237"/>
                  </a:cubicBezTo>
                  <a:cubicBezTo>
                    <a:pt x="25470" y="17568"/>
                    <a:pt x="25287" y="17892"/>
                    <a:pt x="25078" y="18188"/>
                  </a:cubicBezTo>
                  <a:cubicBezTo>
                    <a:pt x="24693" y="16835"/>
                    <a:pt x="24222" y="15525"/>
                    <a:pt x="23646" y="14250"/>
                  </a:cubicBezTo>
                  <a:cubicBezTo>
                    <a:pt x="23628" y="14207"/>
                    <a:pt x="23611" y="14181"/>
                    <a:pt x="23584" y="14154"/>
                  </a:cubicBezTo>
                  <a:cubicBezTo>
                    <a:pt x="23986" y="13770"/>
                    <a:pt x="24379" y="13369"/>
                    <a:pt x="24755" y="12958"/>
                  </a:cubicBezTo>
                  <a:close/>
                  <a:moveTo>
                    <a:pt x="45841" y="11727"/>
                  </a:moveTo>
                  <a:cubicBezTo>
                    <a:pt x="45859" y="14006"/>
                    <a:pt x="45291" y="16276"/>
                    <a:pt x="44016" y="18293"/>
                  </a:cubicBezTo>
                  <a:cubicBezTo>
                    <a:pt x="43903" y="18485"/>
                    <a:pt x="43772" y="18669"/>
                    <a:pt x="43641" y="18852"/>
                  </a:cubicBezTo>
                  <a:cubicBezTo>
                    <a:pt x="43449" y="16940"/>
                    <a:pt x="43152" y="15036"/>
                    <a:pt x="42750" y="13168"/>
                  </a:cubicBezTo>
                  <a:cubicBezTo>
                    <a:pt x="42776" y="13168"/>
                    <a:pt x="42811" y="13168"/>
                    <a:pt x="42846" y="13159"/>
                  </a:cubicBezTo>
                  <a:cubicBezTo>
                    <a:pt x="43929" y="12853"/>
                    <a:pt x="44924" y="12382"/>
                    <a:pt x="45841" y="11727"/>
                  </a:cubicBezTo>
                  <a:close/>
                  <a:moveTo>
                    <a:pt x="23096" y="14600"/>
                  </a:moveTo>
                  <a:cubicBezTo>
                    <a:pt x="23654" y="15875"/>
                    <a:pt x="24117" y="17176"/>
                    <a:pt x="24484" y="18512"/>
                  </a:cubicBezTo>
                  <a:cubicBezTo>
                    <a:pt x="24519" y="18616"/>
                    <a:pt x="24571" y="18677"/>
                    <a:pt x="24650" y="18712"/>
                  </a:cubicBezTo>
                  <a:cubicBezTo>
                    <a:pt x="24379" y="19009"/>
                    <a:pt x="24073" y="19280"/>
                    <a:pt x="23742" y="19516"/>
                  </a:cubicBezTo>
                  <a:cubicBezTo>
                    <a:pt x="23742" y="19498"/>
                    <a:pt x="23733" y="19489"/>
                    <a:pt x="23733" y="19472"/>
                  </a:cubicBezTo>
                  <a:cubicBezTo>
                    <a:pt x="23366" y="18049"/>
                    <a:pt x="22790" y="16713"/>
                    <a:pt x="22022" y="15464"/>
                  </a:cubicBezTo>
                  <a:cubicBezTo>
                    <a:pt x="22388" y="15193"/>
                    <a:pt x="22746" y="14905"/>
                    <a:pt x="23096" y="14600"/>
                  </a:cubicBezTo>
                  <a:close/>
                  <a:moveTo>
                    <a:pt x="21480" y="15840"/>
                  </a:moveTo>
                  <a:cubicBezTo>
                    <a:pt x="22214" y="17036"/>
                    <a:pt x="22746" y="18293"/>
                    <a:pt x="23096" y="19647"/>
                  </a:cubicBezTo>
                  <a:cubicBezTo>
                    <a:pt x="23122" y="19743"/>
                    <a:pt x="23174" y="19804"/>
                    <a:pt x="23235" y="19839"/>
                  </a:cubicBezTo>
                  <a:cubicBezTo>
                    <a:pt x="22720" y="20136"/>
                    <a:pt x="22161" y="20363"/>
                    <a:pt x="21594" y="20502"/>
                  </a:cubicBezTo>
                  <a:cubicBezTo>
                    <a:pt x="21594" y="20476"/>
                    <a:pt x="21594" y="20441"/>
                    <a:pt x="21585" y="20398"/>
                  </a:cubicBezTo>
                  <a:cubicBezTo>
                    <a:pt x="21236" y="19088"/>
                    <a:pt x="20878" y="17778"/>
                    <a:pt x="20240" y="16573"/>
                  </a:cubicBezTo>
                  <a:cubicBezTo>
                    <a:pt x="20668" y="16355"/>
                    <a:pt x="21079" y="16110"/>
                    <a:pt x="21480" y="15840"/>
                  </a:cubicBezTo>
                  <a:close/>
                  <a:moveTo>
                    <a:pt x="19647" y="16861"/>
                  </a:moveTo>
                  <a:cubicBezTo>
                    <a:pt x="20275" y="18031"/>
                    <a:pt x="20616" y="19297"/>
                    <a:pt x="20948" y="20572"/>
                  </a:cubicBezTo>
                  <a:cubicBezTo>
                    <a:pt x="20956" y="20598"/>
                    <a:pt x="20965" y="20616"/>
                    <a:pt x="20974" y="20633"/>
                  </a:cubicBezTo>
                  <a:cubicBezTo>
                    <a:pt x="20669" y="20679"/>
                    <a:pt x="20364" y="20705"/>
                    <a:pt x="20065" y="20705"/>
                  </a:cubicBezTo>
                  <a:cubicBezTo>
                    <a:pt x="20021" y="20705"/>
                    <a:pt x="19978" y="20704"/>
                    <a:pt x="19935" y="20703"/>
                  </a:cubicBezTo>
                  <a:cubicBezTo>
                    <a:pt x="18145" y="20668"/>
                    <a:pt x="16503" y="19769"/>
                    <a:pt x="15272" y="18485"/>
                  </a:cubicBezTo>
                  <a:cubicBezTo>
                    <a:pt x="15255" y="18433"/>
                    <a:pt x="15211" y="18381"/>
                    <a:pt x="15150" y="18354"/>
                  </a:cubicBezTo>
                  <a:cubicBezTo>
                    <a:pt x="14975" y="18171"/>
                    <a:pt x="14818" y="17979"/>
                    <a:pt x="14661" y="17778"/>
                  </a:cubicBezTo>
                  <a:lnTo>
                    <a:pt x="14661" y="17778"/>
                  </a:lnTo>
                  <a:cubicBezTo>
                    <a:pt x="14898" y="17794"/>
                    <a:pt x="15134" y="17802"/>
                    <a:pt x="15367" y="17802"/>
                  </a:cubicBezTo>
                  <a:cubicBezTo>
                    <a:pt x="16897" y="17802"/>
                    <a:pt x="18328" y="17460"/>
                    <a:pt x="19647" y="16861"/>
                  </a:cubicBezTo>
                  <a:close/>
                  <a:moveTo>
                    <a:pt x="35678" y="638"/>
                  </a:moveTo>
                  <a:lnTo>
                    <a:pt x="35678" y="638"/>
                  </a:lnTo>
                  <a:cubicBezTo>
                    <a:pt x="36385" y="655"/>
                    <a:pt x="37101" y="751"/>
                    <a:pt x="37799" y="909"/>
                  </a:cubicBezTo>
                  <a:cubicBezTo>
                    <a:pt x="37799" y="970"/>
                    <a:pt x="37808" y="1040"/>
                    <a:pt x="37834" y="1101"/>
                  </a:cubicBezTo>
                  <a:cubicBezTo>
                    <a:pt x="39039" y="3511"/>
                    <a:pt x="40052" y="6008"/>
                    <a:pt x="40855" y="8566"/>
                  </a:cubicBezTo>
                  <a:cubicBezTo>
                    <a:pt x="41991" y="12146"/>
                    <a:pt x="42733" y="15848"/>
                    <a:pt x="43056" y="19594"/>
                  </a:cubicBezTo>
                  <a:cubicBezTo>
                    <a:pt x="42645" y="20092"/>
                    <a:pt x="42191" y="20546"/>
                    <a:pt x="41694" y="20956"/>
                  </a:cubicBezTo>
                  <a:cubicBezTo>
                    <a:pt x="41641" y="17272"/>
                    <a:pt x="41117" y="13604"/>
                    <a:pt x="40105" y="10068"/>
                  </a:cubicBezTo>
                  <a:cubicBezTo>
                    <a:pt x="39170" y="6802"/>
                    <a:pt x="37948" y="3231"/>
                    <a:pt x="35678" y="638"/>
                  </a:cubicBezTo>
                  <a:close/>
                  <a:moveTo>
                    <a:pt x="34988" y="629"/>
                  </a:moveTo>
                  <a:lnTo>
                    <a:pt x="34988" y="629"/>
                  </a:lnTo>
                  <a:cubicBezTo>
                    <a:pt x="34962" y="725"/>
                    <a:pt x="34979" y="839"/>
                    <a:pt x="35066" y="935"/>
                  </a:cubicBezTo>
                  <a:cubicBezTo>
                    <a:pt x="37424" y="3537"/>
                    <a:pt x="38638" y="7222"/>
                    <a:pt x="39563" y="10548"/>
                  </a:cubicBezTo>
                  <a:cubicBezTo>
                    <a:pt x="40541" y="14076"/>
                    <a:pt x="41030" y="17708"/>
                    <a:pt x="41039" y="21367"/>
                  </a:cubicBezTo>
                  <a:cubicBezTo>
                    <a:pt x="41039" y="21393"/>
                    <a:pt x="41048" y="21419"/>
                    <a:pt x="41056" y="21437"/>
                  </a:cubicBezTo>
                  <a:cubicBezTo>
                    <a:pt x="40428" y="21873"/>
                    <a:pt x="39747" y="22231"/>
                    <a:pt x="39031" y="22493"/>
                  </a:cubicBezTo>
                  <a:cubicBezTo>
                    <a:pt x="39022" y="22493"/>
                    <a:pt x="39013" y="22502"/>
                    <a:pt x="38996" y="22502"/>
                  </a:cubicBezTo>
                  <a:cubicBezTo>
                    <a:pt x="39616" y="14870"/>
                    <a:pt x="37546" y="7143"/>
                    <a:pt x="33189" y="830"/>
                  </a:cubicBezTo>
                  <a:cubicBezTo>
                    <a:pt x="33783" y="716"/>
                    <a:pt x="34377" y="647"/>
                    <a:pt x="34988" y="629"/>
                  </a:cubicBezTo>
                  <a:close/>
                  <a:moveTo>
                    <a:pt x="35940" y="16442"/>
                  </a:moveTo>
                  <a:lnTo>
                    <a:pt x="35940" y="16442"/>
                  </a:lnTo>
                  <a:cubicBezTo>
                    <a:pt x="36123" y="18599"/>
                    <a:pt x="36062" y="20773"/>
                    <a:pt x="35748" y="22921"/>
                  </a:cubicBezTo>
                  <a:cubicBezTo>
                    <a:pt x="35748" y="22947"/>
                    <a:pt x="35748" y="22965"/>
                    <a:pt x="35748" y="22982"/>
                  </a:cubicBezTo>
                  <a:cubicBezTo>
                    <a:pt x="34525" y="22938"/>
                    <a:pt x="33294" y="22676"/>
                    <a:pt x="32141" y="22284"/>
                  </a:cubicBezTo>
                  <a:cubicBezTo>
                    <a:pt x="29967" y="21533"/>
                    <a:pt x="28020" y="20240"/>
                    <a:pt x="26859" y="18215"/>
                  </a:cubicBezTo>
                  <a:cubicBezTo>
                    <a:pt x="26850" y="18197"/>
                    <a:pt x="26841" y="18180"/>
                    <a:pt x="26833" y="18162"/>
                  </a:cubicBezTo>
                  <a:cubicBezTo>
                    <a:pt x="26965" y="18154"/>
                    <a:pt x="27098" y="18150"/>
                    <a:pt x="27232" y="18150"/>
                  </a:cubicBezTo>
                  <a:cubicBezTo>
                    <a:pt x="27900" y="18150"/>
                    <a:pt x="28580" y="18241"/>
                    <a:pt x="29243" y="18241"/>
                  </a:cubicBezTo>
                  <a:cubicBezTo>
                    <a:pt x="30037" y="18241"/>
                    <a:pt x="30832" y="18197"/>
                    <a:pt x="31618" y="18084"/>
                  </a:cubicBezTo>
                  <a:cubicBezTo>
                    <a:pt x="33172" y="17857"/>
                    <a:pt x="34656" y="17350"/>
                    <a:pt x="35940" y="16442"/>
                  </a:cubicBezTo>
                  <a:close/>
                  <a:moveTo>
                    <a:pt x="32508" y="996"/>
                  </a:moveTo>
                  <a:cubicBezTo>
                    <a:pt x="36909" y="7291"/>
                    <a:pt x="38987" y="15001"/>
                    <a:pt x="38332" y="22650"/>
                  </a:cubicBezTo>
                  <a:cubicBezTo>
                    <a:pt x="38332" y="22668"/>
                    <a:pt x="38332" y="22694"/>
                    <a:pt x="38332" y="22711"/>
                  </a:cubicBezTo>
                  <a:cubicBezTo>
                    <a:pt x="37695" y="22877"/>
                    <a:pt x="37049" y="22965"/>
                    <a:pt x="36402" y="22982"/>
                  </a:cubicBezTo>
                  <a:cubicBezTo>
                    <a:pt x="36830" y="19909"/>
                    <a:pt x="36787" y="16800"/>
                    <a:pt x="36254" y="13753"/>
                  </a:cubicBezTo>
                  <a:cubicBezTo>
                    <a:pt x="36123" y="12984"/>
                    <a:pt x="35957" y="12216"/>
                    <a:pt x="35756" y="11456"/>
                  </a:cubicBezTo>
                  <a:cubicBezTo>
                    <a:pt x="35267" y="9588"/>
                    <a:pt x="34595" y="7772"/>
                    <a:pt x="33748" y="6043"/>
                  </a:cubicBezTo>
                  <a:cubicBezTo>
                    <a:pt x="32962" y="4436"/>
                    <a:pt x="32028" y="2891"/>
                    <a:pt x="30526" y="1869"/>
                  </a:cubicBezTo>
                  <a:cubicBezTo>
                    <a:pt x="31024" y="1563"/>
                    <a:pt x="31548" y="1310"/>
                    <a:pt x="32115" y="1118"/>
                  </a:cubicBezTo>
                  <a:cubicBezTo>
                    <a:pt x="32246" y="1074"/>
                    <a:pt x="32377" y="1040"/>
                    <a:pt x="32508" y="996"/>
                  </a:cubicBezTo>
                  <a:close/>
                  <a:moveTo>
                    <a:pt x="35236" y="1"/>
                  </a:moveTo>
                  <a:cubicBezTo>
                    <a:pt x="34618" y="1"/>
                    <a:pt x="34005" y="47"/>
                    <a:pt x="33407" y="140"/>
                  </a:cubicBezTo>
                  <a:cubicBezTo>
                    <a:pt x="33128" y="184"/>
                    <a:pt x="32866" y="236"/>
                    <a:pt x="32604" y="306"/>
                  </a:cubicBezTo>
                  <a:cubicBezTo>
                    <a:pt x="30072" y="961"/>
                    <a:pt x="28072" y="2768"/>
                    <a:pt x="26737" y="5004"/>
                  </a:cubicBezTo>
                  <a:cubicBezTo>
                    <a:pt x="25085" y="3986"/>
                    <a:pt x="23108" y="3474"/>
                    <a:pt x="21158" y="3474"/>
                  </a:cubicBezTo>
                  <a:cubicBezTo>
                    <a:pt x="20531" y="3474"/>
                    <a:pt x="19907" y="3527"/>
                    <a:pt x="19297" y="3633"/>
                  </a:cubicBezTo>
                  <a:cubicBezTo>
                    <a:pt x="19158" y="3659"/>
                    <a:pt x="19009" y="3694"/>
                    <a:pt x="18869" y="3729"/>
                  </a:cubicBezTo>
                  <a:cubicBezTo>
                    <a:pt x="16372" y="4305"/>
                    <a:pt x="14294" y="6078"/>
                    <a:pt x="13150" y="8365"/>
                  </a:cubicBezTo>
                  <a:cubicBezTo>
                    <a:pt x="12059" y="10540"/>
                    <a:pt x="11902" y="13011"/>
                    <a:pt x="12626" y="15290"/>
                  </a:cubicBezTo>
                  <a:cubicBezTo>
                    <a:pt x="12775" y="15761"/>
                    <a:pt x="12967" y="16224"/>
                    <a:pt x="13194" y="16678"/>
                  </a:cubicBezTo>
                  <a:cubicBezTo>
                    <a:pt x="13465" y="17219"/>
                    <a:pt x="13796" y="17743"/>
                    <a:pt x="14172" y="18232"/>
                  </a:cubicBezTo>
                  <a:cubicBezTo>
                    <a:pt x="13739" y="18192"/>
                    <a:pt x="13305" y="18171"/>
                    <a:pt x="12872" y="18171"/>
                  </a:cubicBezTo>
                  <a:cubicBezTo>
                    <a:pt x="11895" y="18171"/>
                    <a:pt x="10919" y="18278"/>
                    <a:pt x="9963" y="18520"/>
                  </a:cubicBezTo>
                  <a:cubicBezTo>
                    <a:pt x="8915" y="18773"/>
                    <a:pt x="6933" y="19350"/>
                    <a:pt x="7466" y="20825"/>
                  </a:cubicBezTo>
                  <a:cubicBezTo>
                    <a:pt x="7763" y="21637"/>
                    <a:pt x="8549" y="22188"/>
                    <a:pt x="8819" y="23017"/>
                  </a:cubicBezTo>
                  <a:cubicBezTo>
                    <a:pt x="9247" y="24327"/>
                    <a:pt x="7815" y="24685"/>
                    <a:pt x="6846" y="24746"/>
                  </a:cubicBezTo>
                  <a:cubicBezTo>
                    <a:pt x="6354" y="24776"/>
                    <a:pt x="5859" y="24789"/>
                    <a:pt x="5363" y="24789"/>
                  </a:cubicBezTo>
                  <a:cubicBezTo>
                    <a:pt x="3716" y="24789"/>
                    <a:pt x="2050" y="24646"/>
                    <a:pt x="420" y="24519"/>
                  </a:cubicBezTo>
                  <a:cubicBezTo>
                    <a:pt x="409" y="24518"/>
                    <a:pt x="398" y="24518"/>
                    <a:pt x="388" y="24518"/>
                  </a:cubicBezTo>
                  <a:cubicBezTo>
                    <a:pt x="1" y="24518"/>
                    <a:pt x="11" y="25140"/>
                    <a:pt x="420" y="25174"/>
                  </a:cubicBezTo>
                  <a:cubicBezTo>
                    <a:pt x="2109" y="25301"/>
                    <a:pt x="3827" y="25422"/>
                    <a:pt x="5532" y="25422"/>
                  </a:cubicBezTo>
                  <a:cubicBezTo>
                    <a:pt x="5933" y="25422"/>
                    <a:pt x="6333" y="25416"/>
                    <a:pt x="6733" y="25401"/>
                  </a:cubicBezTo>
                  <a:cubicBezTo>
                    <a:pt x="7850" y="25357"/>
                    <a:pt x="9308" y="25051"/>
                    <a:pt x="9535" y="23750"/>
                  </a:cubicBezTo>
                  <a:cubicBezTo>
                    <a:pt x="9640" y="23139"/>
                    <a:pt x="9378" y="22563"/>
                    <a:pt x="9064" y="22065"/>
                  </a:cubicBezTo>
                  <a:cubicBezTo>
                    <a:pt x="8819" y="21672"/>
                    <a:pt x="8505" y="21332"/>
                    <a:pt x="8269" y="20939"/>
                  </a:cubicBezTo>
                  <a:cubicBezTo>
                    <a:pt x="7859" y="20275"/>
                    <a:pt x="8199" y="19865"/>
                    <a:pt x="8846" y="19568"/>
                  </a:cubicBezTo>
                  <a:cubicBezTo>
                    <a:pt x="10072" y="19023"/>
                    <a:pt x="11455" y="18808"/>
                    <a:pt x="12824" y="18808"/>
                  </a:cubicBezTo>
                  <a:cubicBezTo>
                    <a:pt x="13493" y="18808"/>
                    <a:pt x="14159" y="18859"/>
                    <a:pt x="14801" y="18948"/>
                  </a:cubicBezTo>
                  <a:cubicBezTo>
                    <a:pt x="16049" y="20240"/>
                    <a:pt x="17682" y="21166"/>
                    <a:pt x="19472" y="21332"/>
                  </a:cubicBezTo>
                  <a:cubicBezTo>
                    <a:pt x="19669" y="21351"/>
                    <a:pt x="19867" y="21360"/>
                    <a:pt x="20066" y="21360"/>
                  </a:cubicBezTo>
                  <a:cubicBezTo>
                    <a:pt x="22457" y="21360"/>
                    <a:pt x="24874" y="20022"/>
                    <a:pt x="26003" y="17909"/>
                  </a:cubicBezTo>
                  <a:cubicBezTo>
                    <a:pt x="26894" y="19682"/>
                    <a:pt x="28273" y="21192"/>
                    <a:pt x="30186" y="22170"/>
                  </a:cubicBezTo>
                  <a:cubicBezTo>
                    <a:pt x="31988" y="23080"/>
                    <a:pt x="34040" y="23646"/>
                    <a:pt x="36076" y="23646"/>
                  </a:cubicBezTo>
                  <a:cubicBezTo>
                    <a:pt x="36092" y="23646"/>
                    <a:pt x="36107" y="23646"/>
                    <a:pt x="36123" y="23646"/>
                  </a:cubicBezTo>
                  <a:cubicBezTo>
                    <a:pt x="36586" y="23637"/>
                    <a:pt x="37057" y="23611"/>
                    <a:pt x="37511" y="23541"/>
                  </a:cubicBezTo>
                  <a:cubicBezTo>
                    <a:pt x="39851" y="23209"/>
                    <a:pt x="41947" y="21882"/>
                    <a:pt x="43484" y="20109"/>
                  </a:cubicBezTo>
                  <a:cubicBezTo>
                    <a:pt x="43554" y="20031"/>
                    <a:pt x="43623" y="19952"/>
                    <a:pt x="43685" y="19865"/>
                  </a:cubicBezTo>
                  <a:cubicBezTo>
                    <a:pt x="44261" y="19166"/>
                    <a:pt x="44750" y="18407"/>
                    <a:pt x="45143" y="17621"/>
                  </a:cubicBezTo>
                  <a:cubicBezTo>
                    <a:pt x="45194" y="17666"/>
                    <a:pt x="45260" y="17692"/>
                    <a:pt x="45337" y="17692"/>
                  </a:cubicBezTo>
                  <a:cubicBezTo>
                    <a:pt x="45364" y="17692"/>
                    <a:pt x="45392" y="17689"/>
                    <a:pt x="45422" y="17682"/>
                  </a:cubicBezTo>
                  <a:cubicBezTo>
                    <a:pt x="46011" y="17521"/>
                    <a:pt x="46743" y="17335"/>
                    <a:pt x="47436" y="17335"/>
                  </a:cubicBezTo>
                  <a:cubicBezTo>
                    <a:pt x="48172" y="17335"/>
                    <a:pt x="48863" y="17545"/>
                    <a:pt x="49290" y="18215"/>
                  </a:cubicBezTo>
                  <a:cubicBezTo>
                    <a:pt x="50015" y="19358"/>
                    <a:pt x="49552" y="20843"/>
                    <a:pt x="49543" y="22100"/>
                  </a:cubicBezTo>
                  <a:cubicBezTo>
                    <a:pt x="49517" y="24030"/>
                    <a:pt x="50713" y="25558"/>
                    <a:pt x="52564" y="26091"/>
                  </a:cubicBezTo>
                  <a:cubicBezTo>
                    <a:pt x="52987" y="26212"/>
                    <a:pt x="53419" y="26270"/>
                    <a:pt x="53849" y="26270"/>
                  </a:cubicBezTo>
                  <a:cubicBezTo>
                    <a:pt x="55270" y="26270"/>
                    <a:pt x="56672" y="25637"/>
                    <a:pt x="57638" y="24571"/>
                  </a:cubicBezTo>
                  <a:cubicBezTo>
                    <a:pt x="59148" y="22895"/>
                    <a:pt x="59218" y="18808"/>
                    <a:pt x="62003" y="18651"/>
                  </a:cubicBezTo>
                  <a:cubicBezTo>
                    <a:pt x="62417" y="18634"/>
                    <a:pt x="62422" y="17996"/>
                    <a:pt x="62020" y="17996"/>
                  </a:cubicBezTo>
                  <a:cubicBezTo>
                    <a:pt x="62014" y="17996"/>
                    <a:pt x="62009" y="17996"/>
                    <a:pt x="62003" y="17996"/>
                  </a:cubicBezTo>
                  <a:cubicBezTo>
                    <a:pt x="59681" y="18127"/>
                    <a:pt x="58939" y="20467"/>
                    <a:pt x="58214" y="22292"/>
                  </a:cubicBezTo>
                  <a:cubicBezTo>
                    <a:pt x="57474" y="24163"/>
                    <a:pt x="55758" y="25628"/>
                    <a:pt x="53843" y="25628"/>
                  </a:cubicBezTo>
                  <a:cubicBezTo>
                    <a:pt x="53228" y="25628"/>
                    <a:pt x="52593" y="25476"/>
                    <a:pt x="51962" y="25139"/>
                  </a:cubicBezTo>
                  <a:cubicBezTo>
                    <a:pt x="50713" y="24475"/>
                    <a:pt x="50155" y="23331"/>
                    <a:pt x="50198" y="21943"/>
                  </a:cubicBezTo>
                  <a:cubicBezTo>
                    <a:pt x="50242" y="20764"/>
                    <a:pt x="50530" y="19568"/>
                    <a:pt x="50111" y="18424"/>
                  </a:cubicBezTo>
                  <a:cubicBezTo>
                    <a:pt x="49634" y="17117"/>
                    <a:pt x="48555" y="16718"/>
                    <a:pt x="47386" y="16718"/>
                  </a:cubicBezTo>
                  <a:cubicBezTo>
                    <a:pt x="46736" y="16718"/>
                    <a:pt x="46058" y="16842"/>
                    <a:pt x="45440" y="17001"/>
                  </a:cubicBezTo>
                  <a:cubicBezTo>
                    <a:pt x="46225" y="15185"/>
                    <a:pt x="46548" y="13220"/>
                    <a:pt x="46461" y="11256"/>
                  </a:cubicBezTo>
                  <a:cubicBezTo>
                    <a:pt x="46374" y="9142"/>
                    <a:pt x="45806" y="7021"/>
                    <a:pt x="44811" y="5091"/>
                  </a:cubicBezTo>
                  <a:cubicBezTo>
                    <a:pt x="44802" y="5082"/>
                    <a:pt x="44793" y="5065"/>
                    <a:pt x="44785" y="5056"/>
                  </a:cubicBezTo>
                  <a:cubicBezTo>
                    <a:pt x="44785" y="5039"/>
                    <a:pt x="44776" y="5021"/>
                    <a:pt x="44767" y="5012"/>
                  </a:cubicBezTo>
                  <a:cubicBezTo>
                    <a:pt x="44165" y="3947"/>
                    <a:pt x="43344" y="3039"/>
                    <a:pt x="42392" y="2306"/>
                  </a:cubicBezTo>
                  <a:cubicBezTo>
                    <a:pt x="41179" y="1389"/>
                    <a:pt x="39755" y="734"/>
                    <a:pt x="38253" y="367"/>
                  </a:cubicBezTo>
                  <a:cubicBezTo>
                    <a:pt x="37263" y="124"/>
                    <a:pt x="36243" y="1"/>
                    <a:pt x="352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0"/>
            <p:cNvSpPr/>
            <p:nvPr/>
          </p:nvSpPr>
          <p:spPr>
            <a:xfrm>
              <a:off x="765350" y="4867450"/>
              <a:ext cx="77725" cy="178150"/>
            </a:xfrm>
            <a:custGeom>
              <a:avLst/>
              <a:gdLst/>
              <a:ahLst/>
              <a:cxnLst/>
              <a:rect l="l" t="t" r="r" b="b"/>
              <a:pathLst>
                <a:path w="3109" h="7126" extrusionOk="0">
                  <a:moveTo>
                    <a:pt x="3091" y="0"/>
                  </a:moveTo>
                  <a:lnTo>
                    <a:pt x="3091" y="0"/>
                  </a:lnTo>
                  <a:cubicBezTo>
                    <a:pt x="2174" y="655"/>
                    <a:pt x="1179" y="1126"/>
                    <a:pt x="96" y="1432"/>
                  </a:cubicBezTo>
                  <a:cubicBezTo>
                    <a:pt x="61" y="1441"/>
                    <a:pt x="26" y="1441"/>
                    <a:pt x="0" y="1441"/>
                  </a:cubicBezTo>
                  <a:cubicBezTo>
                    <a:pt x="402" y="3318"/>
                    <a:pt x="699" y="5213"/>
                    <a:pt x="900" y="7125"/>
                  </a:cubicBezTo>
                  <a:cubicBezTo>
                    <a:pt x="1031" y="6942"/>
                    <a:pt x="1153" y="6758"/>
                    <a:pt x="1266" y="6566"/>
                  </a:cubicBezTo>
                  <a:cubicBezTo>
                    <a:pt x="2541" y="4549"/>
                    <a:pt x="3109" y="2279"/>
                    <a:pt x="30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0"/>
            <p:cNvSpPr/>
            <p:nvPr/>
          </p:nvSpPr>
          <p:spPr>
            <a:xfrm>
              <a:off x="752675" y="4798450"/>
              <a:ext cx="89100" cy="89525"/>
            </a:xfrm>
            <a:custGeom>
              <a:avLst/>
              <a:gdLst/>
              <a:ahLst/>
              <a:cxnLst/>
              <a:rect l="l" t="t" r="r" b="b"/>
              <a:pathLst>
                <a:path w="3564" h="3581" extrusionOk="0">
                  <a:moveTo>
                    <a:pt x="3275" y="1"/>
                  </a:moveTo>
                  <a:cubicBezTo>
                    <a:pt x="2288" y="822"/>
                    <a:pt x="1223" y="1511"/>
                    <a:pt x="44" y="2044"/>
                  </a:cubicBezTo>
                  <a:cubicBezTo>
                    <a:pt x="36" y="2053"/>
                    <a:pt x="18" y="2053"/>
                    <a:pt x="1" y="2062"/>
                  </a:cubicBezTo>
                  <a:cubicBezTo>
                    <a:pt x="132" y="2568"/>
                    <a:pt x="254" y="3074"/>
                    <a:pt x="368" y="3581"/>
                  </a:cubicBezTo>
                  <a:cubicBezTo>
                    <a:pt x="385" y="3572"/>
                    <a:pt x="402" y="3563"/>
                    <a:pt x="420" y="3555"/>
                  </a:cubicBezTo>
                  <a:cubicBezTo>
                    <a:pt x="1538" y="3249"/>
                    <a:pt x="2559" y="2751"/>
                    <a:pt x="3476" y="2044"/>
                  </a:cubicBezTo>
                  <a:cubicBezTo>
                    <a:pt x="3502" y="2018"/>
                    <a:pt x="3537" y="2000"/>
                    <a:pt x="3563" y="1992"/>
                  </a:cubicBezTo>
                  <a:cubicBezTo>
                    <a:pt x="3520" y="1328"/>
                    <a:pt x="3424" y="656"/>
                    <a:pt x="32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0"/>
            <p:cNvSpPr/>
            <p:nvPr/>
          </p:nvSpPr>
          <p:spPr>
            <a:xfrm>
              <a:off x="736100" y="4743025"/>
              <a:ext cx="94750" cy="91050"/>
            </a:xfrm>
            <a:custGeom>
              <a:avLst/>
              <a:gdLst/>
              <a:ahLst/>
              <a:cxnLst/>
              <a:rect l="l" t="t" r="r" b="b"/>
              <a:pathLst>
                <a:path w="3790" h="3642" extrusionOk="0">
                  <a:moveTo>
                    <a:pt x="3266" y="0"/>
                  </a:moveTo>
                  <a:cubicBezTo>
                    <a:pt x="2253" y="777"/>
                    <a:pt x="1162" y="1423"/>
                    <a:pt x="0" y="1947"/>
                  </a:cubicBezTo>
                  <a:cubicBezTo>
                    <a:pt x="175" y="2506"/>
                    <a:pt x="341" y="3074"/>
                    <a:pt x="489" y="3641"/>
                  </a:cubicBezTo>
                  <a:cubicBezTo>
                    <a:pt x="1607" y="3117"/>
                    <a:pt x="2637" y="2462"/>
                    <a:pt x="3571" y="1668"/>
                  </a:cubicBezTo>
                  <a:cubicBezTo>
                    <a:pt x="3641" y="1615"/>
                    <a:pt x="3711" y="1589"/>
                    <a:pt x="3790" y="1589"/>
                  </a:cubicBezTo>
                  <a:cubicBezTo>
                    <a:pt x="3641" y="1048"/>
                    <a:pt x="3467" y="524"/>
                    <a:pt x="32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0"/>
            <p:cNvSpPr/>
            <p:nvPr/>
          </p:nvSpPr>
          <p:spPr>
            <a:xfrm>
              <a:off x="716875" y="4687575"/>
              <a:ext cx="94550" cy="88425"/>
            </a:xfrm>
            <a:custGeom>
              <a:avLst/>
              <a:gdLst/>
              <a:ahLst/>
              <a:cxnLst/>
              <a:rect l="l" t="t" r="r" b="b"/>
              <a:pathLst>
                <a:path w="3782" h="3537" extrusionOk="0">
                  <a:moveTo>
                    <a:pt x="2856" y="0"/>
                  </a:moveTo>
                  <a:cubicBezTo>
                    <a:pt x="2847" y="18"/>
                    <a:pt x="2821" y="44"/>
                    <a:pt x="2795" y="61"/>
                  </a:cubicBezTo>
                  <a:cubicBezTo>
                    <a:pt x="1957" y="804"/>
                    <a:pt x="1022" y="1406"/>
                    <a:pt x="1" y="1869"/>
                  </a:cubicBezTo>
                  <a:cubicBezTo>
                    <a:pt x="202" y="2419"/>
                    <a:pt x="394" y="2978"/>
                    <a:pt x="577" y="3537"/>
                  </a:cubicBezTo>
                  <a:cubicBezTo>
                    <a:pt x="1686" y="3021"/>
                    <a:pt x="2725" y="2401"/>
                    <a:pt x="3703" y="1659"/>
                  </a:cubicBezTo>
                  <a:cubicBezTo>
                    <a:pt x="3729" y="1633"/>
                    <a:pt x="3755" y="1624"/>
                    <a:pt x="3782" y="1607"/>
                  </a:cubicBezTo>
                  <a:cubicBezTo>
                    <a:pt x="3659" y="1354"/>
                    <a:pt x="3537" y="1100"/>
                    <a:pt x="3406" y="847"/>
                  </a:cubicBezTo>
                  <a:cubicBezTo>
                    <a:pt x="3249" y="550"/>
                    <a:pt x="3057" y="271"/>
                    <a:pt x="28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0"/>
            <p:cNvSpPr/>
            <p:nvPr/>
          </p:nvSpPr>
          <p:spPr>
            <a:xfrm>
              <a:off x="696800" y="4650675"/>
              <a:ext cx="82100" cy="68125"/>
            </a:xfrm>
            <a:custGeom>
              <a:avLst/>
              <a:gdLst/>
              <a:ahLst/>
              <a:cxnLst/>
              <a:rect l="l" t="t" r="r" b="b"/>
              <a:pathLst>
                <a:path w="3284" h="2725" extrusionOk="0">
                  <a:moveTo>
                    <a:pt x="2262" y="1"/>
                  </a:moveTo>
                  <a:cubicBezTo>
                    <a:pt x="1546" y="498"/>
                    <a:pt x="795" y="909"/>
                    <a:pt x="1" y="1249"/>
                  </a:cubicBezTo>
                  <a:cubicBezTo>
                    <a:pt x="201" y="1738"/>
                    <a:pt x="393" y="2236"/>
                    <a:pt x="577" y="2725"/>
                  </a:cubicBezTo>
                  <a:cubicBezTo>
                    <a:pt x="1511" y="2297"/>
                    <a:pt x="2367" y="1756"/>
                    <a:pt x="3135" y="1075"/>
                  </a:cubicBezTo>
                  <a:cubicBezTo>
                    <a:pt x="3188" y="1040"/>
                    <a:pt x="3231" y="1013"/>
                    <a:pt x="3284" y="1005"/>
                  </a:cubicBezTo>
                  <a:cubicBezTo>
                    <a:pt x="2978" y="638"/>
                    <a:pt x="2637" y="306"/>
                    <a:pt x="2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0"/>
            <p:cNvSpPr/>
            <p:nvPr/>
          </p:nvSpPr>
          <p:spPr>
            <a:xfrm>
              <a:off x="588525" y="4590200"/>
              <a:ext cx="184475" cy="508000"/>
            </a:xfrm>
            <a:custGeom>
              <a:avLst/>
              <a:gdLst/>
              <a:ahLst/>
              <a:cxnLst/>
              <a:rect l="l" t="t" r="r" b="b"/>
              <a:pathLst>
                <a:path w="7379" h="20320" extrusionOk="0">
                  <a:moveTo>
                    <a:pt x="1" y="1"/>
                  </a:moveTo>
                  <a:cubicBezTo>
                    <a:pt x="2271" y="2594"/>
                    <a:pt x="3493" y="6165"/>
                    <a:pt x="4428" y="9431"/>
                  </a:cubicBezTo>
                  <a:cubicBezTo>
                    <a:pt x="5440" y="12967"/>
                    <a:pt x="5964" y="16635"/>
                    <a:pt x="6017" y="20319"/>
                  </a:cubicBezTo>
                  <a:cubicBezTo>
                    <a:pt x="6514" y="19909"/>
                    <a:pt x="6968" y="19455"/>
                    <a:pt x="7379" y="18966"/>
                  </a:cubicBezTo>
                  <a:cubicBezTo>
                    <a:pt x="7056" y="15211"/>
                    <a:pt x="6314" y="11509"/>
                    <a:pt x="5178" y="7929"/>
                  </a:cubicBezTo>
                  <a:cubicBezTo>
                    <a:pt x="4375" y="5371"/>
                    <a:pt x="3362" y="2874"/>
                    <a:pt x="2157" y="472"/>
                  </a:cubicBezTo>
                  <a:cubicBezTo>
                    <a:pt x="2131" y="403"/>
                    <a:pt x="2122" y="341"/>
                    <a:pt x="2122" y="280"/>
                  </a:cubicBezTo>
                  <a:cubicBezTo>
                    <a:pt x="1424" y="114"/>
                    <a:pt x="708" y="27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0"/>
            <p:cNvSpPr/>
            <p:nvPr/>
          </p:nvSpPr>
          <p:spPr>
            <a:xfrm>
              <a:off x="526325" y="4590000"/>
              <a:ext cx="196475" cy="546825"/>
            </a:xfrm>
            <a:custGeom>
              <a:avLst/>
              <a:gdLst/>
              <a:ahLst/>
              <a:cxnLst/>
              <a:rect l="l" t="t" r="r" b="b"/>
              <a:pathLst>
                <a:path w="7859" h="21873" extrusionOk="0">
                  <a:moveTo>
                    <a:pt x="1799" y="0"/>
                  </a:moveTo>
                  <a:cubicBezTo>
                    <a:pt x="1188" y="18"/>
                    <a:pt x="585" y="87"/>
                    <a:pt x="0" y="201"/>
                  </a:cubicBezTo>
                  <a:cubicBezTo>
                    <a:pt x="4357" y="6514"/>
                    <a:pt x="6427" y="14241"/>
                    <a:pt x="5807" y="21873"/>
                  </a:cubicBezTo>
                  <a:cubicBezTo>
                    <a:pt x="5824" y="21873"/>
                    <a:pt x="5833" y="21864"/>
                    <a:pt x="5842" y="21864"/>
                  </a:cubicBezTo>
                  <a:cubicBezTo>
                    <a:pt x="6558" y="21602"/>
                    <a:pt x="7239" y="21244"/>
                    <a:pt x="7859" y="20808"/>
                  </a:cubicBezTo>
                  <a:cubicBezTo>
                    <a:pt x="7859" y="20790"/>
                    <a:pt x="7850" y="20764"/>
                    <a:pt x="7850" y="20738"/>
                  </a:cubicBezTo>
                  <a:cubicBezTo>
                    <a:pt x="7841" y="17079"/>
                    <a:pt x="7352" y="13447"/>
                    <a:pt x="6374" y="9919"/>
                  </a:cubicBezTo>
                  <a:cubicBezTo>
                    <a:pt x="5449" y="6593"/>
                    <a:pt x="4235" y="2908"/>
                    <a:pt x="1877" y="306"/>
                  </a:cubicBezTo>
                  <a:cubicBezTo>
                    <a:pt x="1790" y="210"/>
                    <a:pt x="1773" y="96"/>
                    <a:pt x="17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0"/>
            <p:cNvSpPr/>
            <p:nvPr/>
          </p:nvSpPr>
          <p:spPr>
            <a:xfrm>
              <a:off x="661000" y="4602225"/>
              <a:ext cx="78825" cy="64625"/>
            </a:xfrm>
            <a:custGeom>
              <a:avLst/>
              <a:gdLst/>
              <a:ahLst/>
              <a:cxnLst/>
              <a:rect l="l" t="t" r="r" b="b"/>
              <a:pathLst>
                <a:path w="3153" h="2585" extrusionOk="0">
                  <a:moveTo>
                    <a:pt x="1" y="0"/>
                  </a:moveTo>
                  <a:lnTo>
                    <a:pt x="1" y="0"/>
                  </a:lnTo>
                  <a:cubicBezTo>
                    <a:pt x="420" y="847"/>
                    <a:pt x="813" y="1712"/>
                    <a:pt x="1179" y="2585"/>
                  </a:cubicBezTo>
                  <a:cubicBezTo>
                    <a:pt x="1869" y="2297"/>
                    <a:pt x="2524" y="1939"/>
                    <a:pt x="3153" y="1519"/>
                  </a:cubicBezTo>
                  <a:cubicBezTo>
                    <a:pt x="2210" y="847"/>
                    <a:pt x="1127" y="33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0"/>
            <p:cNvSpPr/>
            <p:nvPr/>
          </p:nvSpPr>
          <p:spPr>
            <a:xfrm>
              <a:off x="459750" y="4599150"/>
              <a:ext cx="211525" cy="549700"/>
            </a:xfrm>
            <a:custGeom>
              <a:avLst/>
              <a:gdLst/>
              <a:ahLst/>
              <a:cxnLst/>
              <a:rect l="l" t="t" r="r" b="b"/>
              <a:pathLst>
                <a:path w="8461" h="21988" extrusionOk="0">
                  <a:moveTo>
                    <a:pt x="1982" y="1"/>
                  </a:moveTo>
                  <a:cubicBezTo>
                    <a:pt x="1851" y="45"/>
                    <a:pt x="1720" y="79"/>
                    <a:pt x="1589" y="123"/>
                  </a:cubicBezTo>
                  <a:cubicBezTo>
                    <a:pt x="1022" y="315"/>
                    <a:pt x="498" y="568"/>
                    <a:pt x="0" y="874"/>
                  </a:cubicBezTo>
                  <a:cubicBezTo>
                    <a:pt x="1502" y="1896"/>
                    <a:pt x="2436" y="3441"/>
                    <a:pt x="3222" y="5048"/>
                  </a:cubicBezTo>
                  <a:cubicBezTo>
                    <a:pt x="4069" y="6777"/>
                    <a:pt x="4741" y="8593"/>
                    <a:pt x="5230" y="10461"/>
                  </a:cubicBezTo>
                  <a:cubicBezTo>
                    <a:pt x="5431" y="11221"/>
                    <a:pt x="5597" y="11989"/>
                    <a:pt x="5728" y="12758"/>
                  </a:cubicBezTo>
                  <a:cubicBezTo>
                    <a:pt x="6261" y="15796"/>
                    <a:pt x="6304" y="18914"/>
                    <a:pt x="5876" y="21987"/>
                  </a:cubicBezTo>
                  <a:cubicBezTo>
                    <a:pt x="6523" y="21970"/>
                    <a:pt x="7169" y="21882"/>
                    <a:pt x="7806" y="21716"/>
                  </a:cubicBezTo>
                  <a:cubicBezTo>
                    <a:pt x="7806" y="21690"/>
                    <a:pt x="7806" y="21673"/>
                    <a:pt x="7806" y="21655"/>
                  </a:cubicBezTo>
                  <a:cubicBezTo>
                    <a:pt x="8461" y="14006"/>
                    <a:pt x="6383" y="6296"/>
                    <a:pt x="19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0"/>
            <p:cNvSpPr/>
            <p:nvPr/>
          </p:nvSpPr>
          <p:spPr>
            <a:xfrm>
              <a:off x="367400" y="4985325"/>
              <a:ext cx="232275" cy="163525"/>
            </a:xfrm>
            <a:custGeom>
              <a:avLst/>
              <a:gdLst/>
              <a:ahLst/>
              <a:cxnLst/>
              <a:rect l="l" t="t" r="r" b="b"/>
              <a:pathLst>
                <a:path w="9291" h="6541" extrusionOk="0">
                  <a:moveTo>
                    <a:pt x="9108" y="0"/>
                  </a:moveTo>
                  <a:lnTo>
                    <a:pt x="9108" y="0"/>
                  </a:lnTo>
                  <a:cubicBezTo>
                    <a:pt x="7824" y="908"/>
                    <a:pt x="6340" y="1415"/>
                    <a:pt x="4786" y="1642"/>
                  </a:cubicBezTo>
                  <a:cubicBezTo>
                    <a:pt x="4000" y="1755"/>
                    <a:pt x="3205" y="1799"/>
                    <a:pt x="2411" y="1799"/>
                  </a:cubicBezTo>
                  <a:cubicBezTo>
                    <a:pt x="1759" y="1799"/>
                    <a:pt x="1089" y="1705"/>
                    <a:pt x="431" y="1705"/>
                  </a:cubicBezTo>
                  <a:cubicBezTo>
                    <a:pt x="287" y="1705"/>
                    <a:pt x="143" y="1709"/>
                    <a:pt x="1" y="1720"/>
                  </a:cubicBezTo>
                  <a:cubicBezTo>
                    <a:pt x="9" y="1738"/>
                    <a:pt x="18" y="1755"/>
                    <a:pt x="27" y="1773"/>
                  </a:cubicBezTo>
                  <a:cubicBezTo>
                    <a:pt x="1188" y="3798"/>
                    <a:pt x="3135" y="5091"/>
                    <a:pt x="5309" y="5842"/>
                  </a:cubicBezTo>
                  <a:cubicBezTo>
                    <a:pt x="6462" y="6234"/>
                    <a:pt x="7693" y="6496"/>
                    <a:pt x="8916" y="6540"/>
                  </a:cubicBezTo>
                  <a:cubicBezTo>
                    <a:pt x="8916" y="6514"/>
                    <a:pt x="8916" y="6496"/>
                    <a:pt x="8916" y="6479"/>
                  </a:cubicBezTo>
                  <a:cubicBezTo>
                    <a:pt x="9230" y="4331"/>
                    <a:pt x="9291" y="2157"/>
                    <a:pt x="9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342300" y="4930525"/>
              <a:ext cx="251275" cy="82550"/>
            </a:xfrm>
            <a:custGeom>
              <a:avLst/>
              <a:gdLst/>
              <a:ahLst/>
              <a:cxnLst/>
              <a:rect l="l" t="t" r="r" b="b"/>
              <a:pathLst>
                <a:path w="10051" h="3302" extrusionOk="0">
                  <a:moveTo>
                    <a:pt x="9850" y="0"/>
                  </a:moveTo>
                  <a:cubicBezTo>
                    <a:pt x="7904" y="1278"/>
                    <a:pt x="5631" y="1938"/>
                    <a:pt x="3341" y="1938"/>
                  </a:cubicBezTo>
                  <a:cubicBezTo>
                    <a:pt x="2220" y="1938"/>
                    <a:pt x="1094" y="1780"/>
                    <a:pt x="0" y="1459"/>
                  </a:cubicBezTo>
                  <a:lnTo>
                    <a:pt x="0" y="1459"/>
                  </a:lnTo>
                  <a:cubicBezTo>
                    <a:pt x="175" y="2096"/>
                    <a:pt x="393" y="2707"/>
                    <a:pt x="673" y="3292"/>
                  </a:cubicBezTo>
                  <a:cubicBezTo>
                    <a:pt x="1038" y="3249"/>
                    <a:pt x="1406" y="3234"/>
                    <a:pt x="1776" y="3234"/>
                  </a:cubicBezTo>
                  <a:cubicBezTo>
                    <a:pt x="2566" y="3234"/>
                    <a:pt x="3365" y="3302"/>
                    <a:pt x="4157" y="3302"/>
                  </a:cubicBezTo>
                  <a:cubicBezTo>
                    <a:pt x="4484" y="3302"/>
                    <a:pt x="4810" y="3290"/>
                    <a:pt x="5135" y="3257"/>
                  </a:cubicBezTo>
                  <a:cubicBezTo>
                    <a:pt x="6829" y="3083"/>
                    <a:pt x="8435" y="2585"/>
                    <a:pt x="9823" y="1598"/>
                  </a:cubicBezTo>
                  <a:cubicBezTo>
                    <a:pt x="9883" y="1552"/>
                    <a:pt x="9943" y="1531"/>
                    <a:pt x="9998" y="1531"/>
                  </a:cubicBezTo>
                  <a:cubicBezTo>
                    <a:pt x="10016" y="1531"/>
                    <a:pt x="10034" y="1533"/>
                    <a:pt x="10051" y="1537"/>
                  </a:cubicBezTo>
                  <a:cubicBezTo>
                    <a:pt x="9998" y="1022"/>
                    <a:pt x="9928" y="507"/>
                    <a:pt x="98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332050" y="4867225"/>
              <a:ext cx="253450" cy="95475"/>
            </a:xfrm>
            <a:custGeom>
              <a:avLst/>
              <a:gdLst/>
              <a:ahLst/>
              <a:cxnLst/>
              <a:rect l="l" t="t" r="r" b="b"/>
              <a:pathLst>
                <a:path w="10138" h="3819" extrusionOk="0">
                  <a:moveTo>
                    <a:pt x="9727" y="0"/>
                  </a:moveTo>
                  <a:cubicBezTo>
                    <a:pt x="9710" y="27"/>
                    <a:pt x="9675" y="44"/>
                    <a:pt x="9648" y="61"/>
                  </a:cubicBezTo>
                  <a:cubicBezTo>
                    <a:pt x="7580" y="1243"/>
                    <a:pt x="5273" y="1848"/>
                    <a:pt x="2936" y="1848"/>
                  </a:cubicBezTo>
                  <a:cubicBezTo>
                    <a:pt x="1957" y="1848"/>
                    <a:pt x="974" y="1742"/>
                    <a:pt x="0" y="1528"/>
                  </a:cubicBezTo>
                  <a:lnTo>
                    <a:pt x="0" y="1528"/>
                  </a:lnTo>
                  <a:cubicBezTo>
                    <a:pt x="44" y="2113"/>
                    <a:pt x="122" y="2698"/>
                    <a:pt x="236" y="3275"/>
                  </a:cubicBezTo>
                  <a:cubicBezTo>
                    <a:pt x="271" y="3275"/>
                    <a:pt x="306" y="3275"/>
                    <a:pt x="349" y="3292"/>
                  </a:cubicBezTo>
                  <a:cubicBezTo>
                    <a:pt x="1462" y="3645"/>
                    <a:pt x="2608" y="3819"/>
                    <a:pt x="3747" y="3819"/>
                  </a:cubicBezTo>
                  <a:cubicBezTo>
                    <a:pt x="5986" y="3819"/>
                    <a:pt x="8201" y="3148"/>
                    <a:pt x="10094" y="1851"/>
                  </a:cubicBezTo>
                  <a:cubicBezTo>
                    <a:pt x="10111" y="1843"/>
                    <a:pt x="10120" y="1834"/>
                    <a:pt x="10137" y="1834"/>
                  </a:cubicBezTo>
                  <a:cubicBezTo>
                    <a:pt x="10033" y="1293"/>
                    <a:pt x="9910" y="751"/>
                    <a:pt x="9779" y="210"/>
                  </a:cubicBezTo>
                  <a:cubicBezTo>
                    <a:pt x="9762" y="140"/>
                    <a:pt x="9745" y="70"/>
                    <a:pt x="97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331175" y="4803925"/>
              <a:ext cx="240575" cy="93275"/>
            </a:xfrm>
            <a:custGeom>
              <a:avLst/>
              <a:gdLst/>
              <a:ahLst/>
              <a:cxnLst/>
              <a:rect l="l" t="t" r="r" b="b"/>
              <a:pathLst>
                <a:path w="9623" h="3731" extrusionOk="0">
                  <a:moveTo>
                    <a:pt x="8985" y="0"/>
                  </a:moveTo>
                  <a:cubicBezTo>
                    <a:pt x="8976" y="9"/>
                    <a:pt x="8976" y="9"/>
                    <a:pt x="8967" y="9"/>
                  </a:cubicBezTo>
                  <a:cubicBezTo>
                    <a:pt x="6627" y="1287"/>
                    <a:pt x="4031" y="1951"/>
                    <a:pt x="1393" y="1951"/>
                  </a:cubicBezTo>
                  <a:cubicBezTo>
                    <a:pt x="950" y="1951"/>
                    <a:pt x="506" y="1933"/>
                    <a:pt x="61" y="1895"/>
                  </a:cubicBezTo>
                  <a:cubicBezTo>
                    <a:pt x="35" y="2139"/>
                    <a:pt x="18" y="2384"/>
                    <a:pt x="9" y="2628"/>
                  </a:cubicBezTo>
                  <a:cubicBezTo>
                    <a:pt x="9" y="2742"/>
                    <a:pt x="9" y="2855"/>
                    <a:pt x="9" y="2969"/>
                  </a:cubicBezTo>
                  <a:cubicBezTo>
                    <a:pt x="0" y="3117"/>
                    <a:pt x="9" y="3266"/>
                    <a:pt x="9" y="3414"/>
                  </a:cubicBezTo>
                  <a:cubicBezTo>
                    <a:pt x="26" y="3410"/>
                    <a:pt x="46" y="3408"/>
                    <a:pt x="67" y="3408"/>
                  </a:cubicBezTo>
                  <a:cubicBezTo>
                    <a:pt x="87" y="3408"/>
                    <a:pt x="109" y="3410"/>
                    <a:pt x="131" y="3414"/>
                  </a:cubicBezTo>
                  <a:cubicBezTo>
                    <a:pt x="1073" y="3626"/>
                    <a:pt x="2025" y="3730"/>
                    <a:pt x="2972" y="3730"/>
                  </a:cubicBezTo>
                  <a:cubicBezTo>
                    <a:pt x="5194" y="3730"/>
                    <a:pt x="7387" y="3155"/>
                    <a:pt x="9352" y="2035"/>
                  </a:cubicBezTo>
                  <a:cubicBezTo>
                    <a:pt x="9406" y="2000"/>
                    <a:pt x="9461" y="1985"/>
                    <a:pt x="9513" y="1985"/>
                  </a:cubicBezTo>
                  <a:cubicBezTo>
                    <a:pt x="9551" y="1985"/>
                    <a:pt x="9589" y="1993"/>
                    <a:pt x="9622" y="2008"/>
                  </a:cubicBezTo>
                  <a:cubicBezTo>
                    <a:pt x="9439" y="1336"/>
                    <a:pt x="9229" y="664"/>
                    <a:pt x="89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0"/>
            <p:cNvSpPr/>
            <p:nvPr/>
          </p:nvSpPr>
          <p:spPr>
            <a:xfrm>
              <a:off x="334450" y="4744750"/>
              <a:ext cx="215900" cy="91425"/>
            </a:xfrm>
            <a:custGeom>
              <a:avLst/>
              <a:gdLst/>
              <a:ahLst/>
              <a:cxnLst/>
              <a:rect l="l" t="t" r="r" b="b"/>
              <a:pathLst>
                <a:path w="8636" h="3657" extrusionOk="0">
                  <a:moveTo>
                    <a:pt x="7885" y="1"/>
                  </a:moveTo>
                  <a:lnTo>
                    <a:pt x="7797" y="45"/>
                  </a:lnTo>
                  <a:cubicBezTo>
                    <a:pt x="7859" y="176"/>
                    <a:pt x="7832" y="341"/>
                    <a:pt x="7666" y="429"/>
                  </a:cubicBezTo>
                  <a:cubicBezTo>
                    <a:pt x="5596" y="1540"/>
                    <a:pt x="3336" y="2124"/>
                    <a:pt x="990" y="2124"/>
                  </a:cubicBezTo>
                  <a:cubicBezTo>
                    <a:pt x="922" y="2124"/>
                    <a:pt x="854" y="2124"/>
                    <a:pt x="786" y="2123"/>
                  </a:cubicBezTo>
                  <a:cubicBezTo>
                    <a:pt x="533" y="2123"/>
                    <a:pt x="437" y="1887"/>
                    <a:pt x="480" y="1695"/>
                  </a:cubicBezTo>
                  <a:lnTo>
                    <a:pt x="411" y="1677"/>
                  </a:lnTo>
                  <a:cubicBezTo>
                    <a:pt x="227" y="2323"/>
                    <a:pt x="96" y="2970"/>
                    <a:pt x="0" y="3607"/>
                  </a:cubicBezTo>
                  <a:cubicBezTo>
                    <a:pt x="413" y="3640"/>
                    <a:pt x="826" y="3656"/>
                    <a:pt x="1237" y="3656"/>
                  </a:cubicBezTo>
                  <a:cubicBezTo>
                    <a:pt x="3771" y="3656"/>
                    <a:pt x="6251" y="3033"/>
                    <a:pt x="8505" y="1808"/>
                  </a:cubicBezTo>
                  <a:cubicBezTo>
                    <a:pt x="8548" y="1791"/>
                    <a:pt x="8592" y="1773"/>
                    <a:pt x="8636" y="1773"/>
                  </a:cubicBezTo>
                  <a:cubicBezTo>
                    <a:pt x="8409" y="1171"/>
                    <a:pt x="8155" y="577"/>
                    <a:pt x="78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0"/>
            <p:cNvSpPr/>
            <p:nvPr/>
          </p:nvSpPr>
          <p:spPr>
            <a:xfrm>
              <a:off x="344700" y="4629075"/>
              <a:ext cx="186875" cy="158050"/>
            </a:xfrm>
            <a:custGeom>
              <a:avLst/>
              <a:gdLst/>
              <a:ahLst/>
              <a:cxnLst/>
              <a:rect l="l" t="t" r="r" b="b"/>
              <a:pathLst>
                <a:path w="7475" h="6322" extrusionOk="0">
                  <a:moveTo>
                    <a:pt x="4122" y="0"/>
                  </a:moveTo>
                  <a:cubicBezTo>
                    <a:pt x="2934" y="856"/>
                    <a:pt x="1965" y="2026"/>
                    <a:pt x="1223" y="3344"/>
                  </a:cubicBezTo>
                  <a:cubicBezTo>
                    <a:pt x="1214" y="3414"/>
                    <a:pt x="1179" y="3475"/>
                    <a:pt x="1127" y="3519"/>
                  </a:cubicBezTo>
                  <a:cubicBezTo>
                    <a:pt x="647" y="4401"/>
                    <a:pt x="271" y="5353"/>
                    <a:pt x="1" y="6304"/>
                  </a:cubicBezTo>
                  <a:lnTo>
                    <a:pt x="70" y="6322"/>
                  </a:lnTo>
                  <a:cubicBezTo>
                    <a:pt x="96" y="6204"/>
                    <a:pt x="194" y="6094"/>
                    <a:pt x="357" y="6094"/>
                  </a:cubicBezTo>
                  <a:cubicBezTo>
                    <a:pt x="363" y="6094"/>
                    <a:pt x="370" y="6094"/>
                    <a:pt x="376" y="6095"/>
                  </a:cubicBezTo>
                  <a:cubicBezTo>
                    <a:pt x="430" y="6095"/>
                    <a:pt x="484" y="6096"/>
                    <a:pt x="538" y="6096"/>
                  </a:cubicBezTo>
                  <a:cubicBezTo>
                    <a:pt x="2785" y="6096"/>
                    <a:pt x="4946" y="5563"/>
                    <a:pt x="6925" y="4488"/>
                  </a:cubicBezTo>
                  <a:cubicBezTo>
                    <a:pt x="6977" y="4459"/>
                    <a:pt x="7030" y="4446"/>
                    <a:pt x="7080" y="4446"/>
                  </a:cubicBezTo>
                  <a:cubicBezTo>
                    <a:pt x="7221" y="4446"/>
                    <a:pt x="7342" y="4549"/>
                    <a:pt x="7387" y="4672"/>
                  </a:cubicBezTo>
                  <a:lnTo>
                    <a:pt x="7475" y="4628"/>
                  </a:lnTo>
                  <a:cubicBezTo>
                    <a:pt x="7449" y="4575"/>
                    <a:pt x="7422" y="4514"/>
                    <a:pt x="7387" y="4453"/>
                  </a:cubicBezTo>
                  <a:cubicBezTo>
                    <a:pt x="6628" y="2864"/>
                    <a:pt x="5763" y="1249"/>
                    <a:pt x="4262" y="236"/>
                  </a:cubicBezTo>
                  <a:cubicBezTo>
                    <a:pt x="4174" y="175"/>
                    <a:pt x="4131" y="87"/>
                    <a:pt x="4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0"/>
            <p:cNvSpPr/>
            <p:nvPr/>
          </p:nvSpPr>
          <p:spPr>
            <a:xfrm>
              <a:off x="345350" y="4740200"/>
              <a:ext cx="185575" cy="57675"/>
            </a:xfrm>
            <a:custGeom>
              <a:avLst/>
              <a:gdLst/>
              <a:ahLst/>
              <a:cxnLst/>
              <a:rect l="l" t="t" r="r" b="b"/>
              <a:pathLst>
                <a:path w="7423" h="2307" extrusionOk="0">
                  <a:moveTo>
                    <a:pt x="7054" y="1"/>
                  </a:moveTo>
                  <a:cubicBezTo>
                    <a:pt x="7004" y="1"/>
                    <a:pt x="6951" y="14"/>
                    <a:pt x="6899" y="43"/>
                  </a:cubicBezTo>
                  <a:cubicBezTo>
                    <a:pt x="4934" y="1110"/>
                    <a:pt x="2789" y="1651"/>
                    <a:pt x="559" y="1651"/>
                  </a:cubicBezTo>
                  <a:cubicBezTo>
                    <a:pt x="490" y="1651"/>
                    <a:pt x="420" y="1651"/>
                    <a:pt x="350" y="1650"/>
                  </a:cubicBezTo>
                  <a:cubicBezTo>
                    <a:pt x="175" y="1650"/>
                    <a:pt x="79" y="1755"/>
                    <a:pt x="44" y="1886"/>
                  </a:cubicBezTo>
                  <a:cubicBezTo>
                    <a:pt x="1" y="2069"/>
                    <a:pt x="97" y="2305"/>
                    <a:pt x="350" y="2305"/>
                  </a:cubicBezTo>
                  <a:cubicBezTo>
                    <a:pt x="418" y="2306"/>
                    <a:pt x="486" y="2306"/>
                    <a:pt x="554" y="2306"/>
                  </a:cubicBezTo>
                  <a:cubicBezTo>
                    <a:pt x="2900" y="2306"/>
                    <a:pt x="5160" y="1722"/>
                    <a:pt x="7230" y="611"/>
                  </a:cubicBezTo>
                  <a:cubicBezTo>
                    <a:pt x="7396" y="523"/>
                    <a:pt x="7423" y="358"/>
                    <a:pt x="7361" y="227"/>
                  </a:cubicBezTo>
                  <a:cubicBezTo>
                    <a:pt x="7316" y="104"/>
                    <a:pt x="7195" y="1"/>
                    <a:pt x="70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0"/>
            <p:cNvSpPr/>
            <p:nvPr/>
          </p:nvSpPr>
          <p:spPr>
            <a:xfrm>
              <a:off x="20100" y="4690400"/>
              <a:ext cx="329000" cy="255525"/>
            </a:xfrm>
            <a:custGeom>
              <a:avLst/>
              <a:gdLst/>
              <a:ahLst/>
              <a:cxnLst/>
              <a:rect l="l" t="t" r="r" b="b"/>
              <a:pathLst>
                <a:path w="13160" h="10221" extrusionOk="0">
                  <a:moveTo>
                    <a:pt x="11465" y="1"/>
                  </a:moveTo>
                  <a:cubicBezTo>
                    <a:pt x="11465" y="53"/>
                    <a:pt x="11457" y="105"/>
                    <a:pt x="11430" y="158"/>
                  </a:cubicBezTo>
                  <a:cubicBezTo>
                    <a:pt x="10156" y="2952"/>
                    <a:pt x="8042" y="5292"/>
                    <a:pt x="5449" y="6864"/>
                  </a:cubicBezTo>
                  <a:cubicBezTo>
                    <a:pt x="3799" y="7868"/>
                    <a:pt x="1965" y="8558"/>
                    <a:pt x="36" y="8872"/>
                  </a:cubicBezTo>
                  <a:lnTo>
                    <a:pt x="1" y="8872"/>
                  </a:lnTo>
                  <a:cubicBezTo>
                    <a:pt x="44" y="9317"/>
                    <a:pt x="132" y="9763"/>
                    <a:pt x="245" y="10199"/>
                  </a:cubicBezTo>
                  <a:cubicBezTo>
                    <a:pt x="463" y="10213"/>
                    <a:pt x="679" y="10220"/>
                    <a:pt x="892" y="10220"/>
                  </a:cubicBezTo>
                  <a:cubicBezTo>
                    <a:pt x="6527" y="10220"/>
                    <a:pt x="10480" y="5425"/>
                    <a:pt x="13054" y="865"/>
                  </a:cubicBezTo>
                  <a:cubicBezTo>
                    <a:pt x="13081" y="813"/>
                    <a:pt x="13124" y="769"/>
                    <a:pt x="13159" y="752"/>
                  </a:cubicBezTo>
                  <a:cubicBezTo>
                    <a:pt x="12627" y="446"/>
                    <a:pt x="12050" y="193"/>
                    <a:pt x="11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0"/>
            <p:cNvSpPr/>
            <p:nvPr/>
          </p:nvSpPr>
          <p:spPr>
            <a:xfrm>
              <a:off x="286200" y="4898000"/>
              <a:ext cx="51750" cy="131000"/>
            </a:xfrm>
            <a:custGeom>
              <a:avLst/>
              <a:gdLst/>
              <a:ahLst/>
              <a:cxnLst/>
              <a:rect l="l" t="t" r="r" b="b"/>
              <a:pathLst>
                <a:path w="2070" h="5240" extrusionOk="0">
                  <a:moveTo>
                    <a:pt x="1171" y="0"/>
                  </a:moveTo>
                  <a:cubicBezTo>
                    <a:pt x="795" y="420"/>
                    <a:pt x="402" y="821"/>
                    <a:pt x="0" y="1205"/>
                  </a:cubicBezTo>
                  <a:cubicBezTo>
                    <a:pt x="27" y="1232"/>
                    <a:pt x="44" y="1258"/>
                    <a:pt x="62" y="1301"/>
                  </a:cubicBezTo>
                  <a:cubicBezTo>
                    <a:pt x="638" y="2576"/>
                    <a:pt x="1109" y="3886"/>
                    <a:pt x="1494" y="5239"/>
                  </a:cubicBezTo>
                  <a:cubicBezTo>
                    <a:pt x="1703" y="4943"/>
                    <a:pt x="1886" y="4619"/>
                    <a:pt x="2026" y="4288"/>
                  </a:cubicBezTo>
                  <a:cubicBezTo>
                    <a:pt x="2035" y="4253"/>
                    <a:pt x="2052" y="4227"/>
                    <a:pt x="2070" y="4200"/>
                  </a:cubicBezTo>
                  <a:cubicBezTo>
                    <a:pt x="1537" y="2891"/>
                    <a:pt x="1240" y="1459"/>
                    <a:pt x="11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0"/>
            <p:cNvSpPr/>
            <p:nvPr/>
          </p:nvSpPr>
          <p:spPr>
            <a:xfrm>
              <a:off x="31675" y="4762000"/>
              <a:ext cx="303675" cy="242975"/>
            </a:xfrm>
            <a:custGeom>
              <a:avLst/>
              <a:gdLst/>
              <a:ahLst/>
              <a:cxnLst/>
              <a:rect l="l" t="t" r="r" b="b"/>
              <a:pathLst>
                <a:path w="12147" h="9719" extrusionOk="0">
                  <a:moveTo>
                    <a:pt x="12146" y="1"/>
                  </a:moveTo>
                  <a:lnTo>
                    <a:pt x="12146" y="1"/>
                  </a:lnTo>
                  <a:cubicBezTo>
                    <a:pt x="9477" y="4161"/>
                    <a:pt x="5631" y="8010"/>
                    <a:pt x="475" y="8010"/>
                  </a:cubicBezTo>
                  <a:cubicBezTo>
                    <a:pt x="318" y="8010"/>
                    <a:pt x="160" y="8006"/>
                    <a:pt x="0" y="7999"/>
                  </a:cubicBezTo>
                  <a:lnTo>
                    <a:pt x="0" y="7999"/>
                  </a:lnTo>
                  <a:cubicBezTo>
                    <a:pt x="149" y="8409"/>
                    <a:pt x="324" y="8802"/>
                    <a:pt x="533" y="9178"/>
                  </a:cubicBezTo>
                  <a:cubicBezTo>
                    <a:pt x="638" y="9361"/>
                    <a:pt x="743" y="9544"/>
                    <a:pt x="865" y="9719"/>
                  </a:cubicBezTo>
                  <a:cubicBezTo>
                    <a:pt x="910" y="9651"/>
                    <a:pt x="982" y="9602"/>
                    <a:pt x="1081" y="9602"/>
                  </a:cubicBezTo>
                  <a:cubicBezTo>
                    <a:pt x="1096" y="9602"/>
                    <a:pt x="1111" y="9603"/>
                    <a:pt x="1127" y="9605"/>
                  </a:cubicBezTo>
                  <a:cubicBezTo>
                    <a:pt x="1395" y="9627"/>
                    <a:pt x="1660" y="9637"/>
                    <a:pt x="1922" y="9637"/>
                  </a:cubicBezTo>
                  <a:cubicBezTo>
                    <a:pt x="3497" y="9637"/>
                    <a:pt x="4945" y="9262"/>
                    <a:pt x="6278" y="8610"/>
                  </a:cubicBezTo>
                  <a:cubicBezTo>
                    <a:pt x="8217" y="7676"/>
                    <a:pt x="9893" y="6174"/>
                    <a:pt x="11334" y="4463"/>
                  </a:cubicBezTo>
                  <a:cubicBezTo>
                    <a:pt x="11352" y="3790"/>
                    <a:pt x="11413" y="3118"/>
                    <a:pt x="11517" y="2454"/>
                  </a:cubicBezTo>
                  <a:cubicBezTo>
                    <a:pt x="11648" y="1633"/>
                    <a:pt x="11858" y="804"/>
                    <a:pt x="121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0"/>
            <p:cNvSpPr/>
            <p:nvPr/>
          </p:nvSpPr>
          <p:spPr>
            <a:xfrm>
              <a:off x="247125" y="4939250"/>
              <a:ext cx="65725" cy="122925"/>
            </a:xfrm>
            <a:custGeom>
              <a:avLst/>
              <a:gdLst/>
              <a:ahLst/>
              <a:cxnLst/>
              <a:rect l="l" t="t" r="r" b="b"/>
              <a:pathLst>
                <a:path w="2629" h="4917" extrusionOk="0">
                  <a:moveTo>
                    <a:pt x="1075" y="1"/>
                  </a:moveTo>
                  <a:cubicBezTo>
                    <a:pt x="725" y="306"/>
                    <a:pt x="367" y="594"/>
                    <a:pt x="1" y="865"/>
                  </a:cubicBezTo>
                  <a:cubicBezTo>
                    <a:pt x="769" y="2114"/>
                    <a:pt x="1345" y="3450"/>
                    <a:pt x="1712" y="4873"/>
                  </a:cubicBezTo>
                  <a:cubicBezTo>
                    <a:pt x="1712" y="4890"/>
                    <a:pt x="1721" y="4899"/>
                    <a:pt x="1721" y="4917"/>
                  </a:cubicBezTo>
                  <a:cubicBezTo>
                    <a:pt x="2052" y="4681"/>
                    <a:pt x="2358" y="4410"/>
                    <a:pt x="2629" y="4113"/>
                  </a:cubicBezTo>
                  <a:cubicBezTo>
                    <a:pt x="2550" y="4078"/>
                    <a:pt x="2489" y="4017"/>
                    <a:pt x="2463" y="3913"/>
                  </a:cubicBezTo>
                  <a:cubicBezTo>
                    <a:pt x="2096" y="2577"/>
                    <a:pt x="1633" y="1276"/>
                    <a:pt x="10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0"/>
            <p:cNvSpPr/>
            <p:nvPr/>
          </p:nvSpPr>
          <p:spPr>
            <a:xfrm>
              <a:off x="180975" y="4677375"/>
              <a:ext cx="110700" cy="98625"/>
            </a:xfrm>
            <a:custGeom>
              <a:avLst/>
              <a:gdLst/>
              <a:ahLst/>
              <a:cxnLst/>
              <a:rect l="l" t="t" r="r" b="b"/>
              <a:pathLst>
                <a:path w="4428" h="3945" extrusionOk="0">
                  <a:moveTo>
                    <a:pt x="1787" y="1"/>
                  </a:moveTo>
                  <a:cubicBezTo>
                    <a:pt x="1185" y="1"/>
                    <a:pt x="586" y="54"/>
                    <a:pt x="1" y="164"/>
                  </a:cubicBezTo>
                  <a:cubicBezTo>
                    <a:pt x="918" y="1290"/>
                    <a:pt x="1625" y="2574"/>
                    <a:pt x="2096" y="3945"/>
                  </a:cubicBezTo>
                  <a:cubicBezTo>
                    <a:pt x="3039" y="2879"/>
                    <a:pt x="3825" y="1666"/>
                    <a:pt x="4428" y="347"/>
                  </a:cubicBezTo>
                  <a:cubicBezTo>
                    <a:pt x="3569" y="118"/>
                    <a:pt x="2675" y="1"/>
                    <a:pt x="17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0"/>
            <p:cNvSpPr/>
            <p:nvPr/>
          </p:nvSpPr>
          <p:spPr>
            <a:xfrm>
              <a:off x="202600" y="4970250"/>
              <a:ext cx="74900" cy="116600"/>
            </a:xfrm>
            <a:custGeom>
              <a:avLst/>
              <a:gdLst/>
              <a:ahLst/>
              <a:cxnLst/>
              <a:rect l="l" t="t" r="r" b="b"/>
              <a:pathLst>
                <a:path w="2996" h="4664" extrusionOk="0">
                  <a:moveTo>
                    <a:pt x="1240" y="1"/>
                  </a:moveTo>
                  <a:cubicBezTo>
                    <a:pt x="839" y="271"/>
                    <a:pt x="428" y="516"/>
                    <a:pt x="0" y="734"/>
                  </a:cubicBezTo>
                  <a:cubicBezTo>
                    <a:pt x="638" y="1939"/>
                    <a:pt x="996" y="3240"/>
                    <a:pt x="1345" y="4559"/>
                  </a:cubicBezTo>
                  <a:cubicBezTo>
                    <a:pt x="1354" y="4593"/>
                    <a:pt x="1354" y="4628"/>
                    <a:pt x="1354" y="4663"/>
                  </a:cubicBezTo>
                  <a:cubicBezTo>
                    <a:pt x="1921" y="4515"/>
                    <a:pt x="2480" y="4297"/>
                    <a:pt x="2995" y="4000"/>
                  </a:cubicBezTo>
                  <a:cubicBezTo>
                    <a:pt x="2934" y="3965"/>
                    <a:pt x="2882" y="3904"/>
                    <a:pt x="2856" y="3808"/>
                  </a:cubicBezTo>
                  <a:cubicBezTo>
                    <a:pt x="2506" y="2454"/>
                    <a:pt x="1974" y="1197"/>
                    <a:pt x="12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0"/>
            <p:cNvSpPr/>
            <p:nvPr/>
          </p:nvSpPr>
          <p:spPr>
            <a:xfrm>
              <a:off x="63100" y="4995800"/>
              <a:ext cx="157850" cy="96100"/>
            </a:xfrm>
            <a:custGeom>
              <a:avLst/>
              <a:gdLst/>
              <a:ahLst/>
              <a:cxnLst/>
              <a:rect l="l" t="t" r="r" b="b"/>
              <a:pathLst>
                <a:path w="6314" h="3844" extrusionOk="0">
                  <a:moveTo>
                    <a:pt x="4987" y="0"/>
                  </a:moveTo>
                  <a:cubicBezTo>
                    <a:pt x="3668" y="599"/>
                    <a:pt x="2237" y="941"/>
                    <a:pt x="707" y="941"/>
                  </a:cubicBezTo>
                  <a:cubicBezTo>
                    <a:pt x="474" y="941"/>
                    <a:pt x="238" y="933"/>
                    <a:pt x="1" y="917"/>
                  </a:cubicBezTo>
                  <a:lnTo>
                    <a:pt x="1" y="917"/>
                  </a:lnTo>
                  <a:cubicBezTo>
                    <a:pt x="158" y="1118"/>
                    <a:pt x="315" y="1310"/>
                    <a:pt x="490" y="1493"/>
                  </a:cubicBezTo>
                  <a:cubicBezTo>
                    <a:pt x="551" y="1520"/>
                    <a:pt x="595" y="1563"/>
                    <a:pt x="612" y="1624"/>
                  </a:cubicBezTo>
                  <a:cubicBezTo>
                    <a:pt x="1843" y="2908"/>
                    <a:pt x="3485" y="3807"/>
                    <a:pt x="5275" y="3842"/>
                  </a:cubicBezTo>
                  <a:cubicBezTo>
                    <a:pt x="5319" y="3843"/>
                    <a:pt x="5363" y="3844"/>
                    <a:pt x="5407" y="3844"/>
                  </a:cubicBezTo>
                  <a:cubicBezTo>
                    <a:pt x="5711" y="3844"/>
                    <a:pt x="6009" y="3818"/>
                    <a:pt x="6314" y="3772"/>
                  </a:cubicBezTo>
                  <a:cubicBezTo>
                    <a:pt x="6305" y="3755"/>
                    <a:pt x="6296" y="3729"/>
                    <a:pt x="6288" y="3711"/>
                  </a:cubicBezTo>
                  <a:cubicBezTo>
                    <a:pt x="5956" y="2436"/>
                    <a:pt x="5606" y="1170"/>
                    <a:pt x="49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0"/>
            <p:cNvSpPr/>
            <p:nvPr/>
          </p:nvSpPr>
          <p:spPr>
            <a:xfrm>
              <a:off x="130550" y="4685375"/>
              <a:ext cx="90850" cy="127300"/>
            </a:xfrm>
            <a:custGeom>
              <a:avLst/>
              <a:gdLst/>
              <a:ahLst/>
              <a:cxnLst/>
              <a:rect l="l" t="t" r="r" b="b"/>
              <a:pathLst>
                <a:path w="3634" h="5092" extrusionOk="0">
                  <a:moveTo>
                    <a:pt x="1328" y="1"/>
                  </a:moveTo>
                  <a:cubicBezTo>
                    <a:pt x="857" y="132"/>
                    <a:pt x="420" y="298"/>
                    <a:pt x="1" y="499"/>
                  </a:cubicBezTo>
                  <a:cubicBezTo>
                    <a:pt x="10" y="516"/>
                    <a:pt x="27" y="525"/>
                    <a:pt x="36" y="542"/>
                  </a:cubicBezTo>
                  <a:cubicBezTo>
                    <a:pt x="1119" y="1939"/>
                    <a:pt x="1983" y="3450"/>
                    <a:pt x="2629" y="5091"/>
                  </a:cubicBezTo>
                  <a:cubicBezTo>
                    <a:pt x="2978" y="4795"/>
                    <a:pt x="3319" y="4480"/>
                    <a:pt x="3633" y="4148"/>
                  </a:cubicBezTo>
                  <a:cubicBezTo>
                    <a:pt x="3598" y="4113"/>
                    <a:pt x="3572" y="4070"/>
                    <a:pt x="3555" y="4017"/>
                  </a:cubicBezTo>
                  <a:cubicBezTo>
                    <a:pt x="3092" y="2577"/>
                    <a:pt x="2358" y="1241"/>
                    <a:pt x="1380" y="88"/>
                  </a:cubicBezTo>
                  <a:cubicBezTo>
                    <a:pt x="1354" y="62"/>
                    <a:pt x="1337" y="36"/>
                    <a:pt x="13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0"/>
            <p:cNvSpPr/>
            <p:nvPr/>
          </p:nvSpPr>
          <p:spPr>
            <a:xfrm>
              <a:off x="89950" y="4704600"/>
              <a:ext cx="93450" cy="139075"/>
            </a:xfrm>
            <a:custGeom>
              <a:avLst/>
              <a:gdLst/>
              <a:ahLst/>
              <a:cxnLst/>
              <a:rect l="l" t="t" r="r" b="b"/>
              <a:pathLst>
                <a:path w="3738" h="5563" extrusionOk="0">
                  <a:moveTo>
                    <a:pt x="1127" y="0"/>
                  </a:moveTo>
                  <a:cubicBezTo>
                    <a:pt x="726" y="245"/>
                    <a:pt x="350" y="515"/>
                    <a:pt x="1" y="821"/>
                  </a:cubicBezTo>
                  <a:cubicBezTo>
                    <a:pt x="53" y="838"/>
                    <a:pt x="106" y="882"/>
                    <a:pt x="149" y="943"/>
                  </a:cubicBezTo>
                  <a:cubicBezTo>
                    <a:pt x="1171" y="2375"/>
                    <a:pt x="1983" y="3912"/>
                    <a:pt x="2594" y="5562"/>
                  </a:cubicBezTo>
                  <a:cubicBezTo>
                    <a:pt x="2987" y="5309"/>
                    <a:pt x="3371" y="5038"/>
                    <a:pt x="3738" y="4750"/>
                  </a:cubicBezTo>
                  <a:cubicBezTo>
                    <a:pt x="3712" y="4724"/>
                    <a:pt x="3694" y="4689"/>
                    <a:pt x="3686" y="4654"/>
                  </a:cubicBezTo>
                  <a:cubicBezTo>
                    <a:pt x="3074" y="3065"/>
                    <a:pt x="2245" y="1581"/>
                    <a:pt x="1197" y="236"/>
                  </a:cubicBezTo>
                  <a:cubicBezTo>
                    <a:pt x="1145" y="157"/>
                    <a:pt x="1118" y="79"/>
                    <a:pt x="11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0"/>
            <p:cNvSpPr/>
            <p:nvPr/>
          </p:nvSpPr>
          <p:spPr>
            <a:xfrm>
              <a:off x="16625" y="4735375"/>
              <a:ext cx="124000" cy="160675"/>
            </a:xfrm>
            <a:custGeom>
              <a:avLst/>
              <a:gdLst/>
              <a:ahLst/>
              <a:cxnLst/>
              <a:rect l="l" t="t" r="r" b="b"/>
              <a:pathLst>
                <a:path w="4960" h="6427" extrusionOk="0">
                  <a:moveTo>
                    <a:pt x="2497" y="0"/>
                  </a:moveTo>
                  <a:cubicBezTo>
                    <a:pt x="856" y="1668"/>
                    <a:pt x="0" y="4052"/>
                    <a:pt x="87" y="6427"/>
                  </a:cubicBezTo>
                  <a:cubicBezTo>
                    <a:pt x="1816" y="6139"/>
                    <a:pt x="3466" y="5536"/>
                    <a:pt x="4960" y="4672"/>
                  </a:cubicBezTo>
                  <a:cubicBezTo>
                    <a:pt x="4951" y="4654"/>
                    <a:pt x="4942" y="4646"/>
                    <a:pt x="4942" y="4628"/>
                  </a:cubicBezTo>
                  <a:cubicBezTo>
                    <a:pt x="4340" y="2987"/>
                    <a:pt x="3528" y="1467"/>
                    <a:pt x="2523" y="44"/>
                  </a:cubicBezTo>
                  <a:cubicBezTo>
                    <a:pt x="2506" y="27"/>
                    <a:pt x="2497" y="9"/>
                    <a:pt x="24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0"/>
          <p:cNvSpPr>
            <a:spLocks noGrp="1"/>
          </p:cNvSpPr>
          <p:nvPr>
            <p:ph type="pic" idx="2"/>
          </p:nvPr>
        </p:nvSpPr>
        <p:spPr>
          <a:xfrm>
            <a:off x="953000" y="1012275"/>
            <a:ext cx="3391800" cy="3391800"/>
          </a:xfrm>
          <a:prstGeom prst="ellipse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6" name="Google Shape;376;p30"/>
          <p:cNvSpPr txBox="1">
            <a:spLocks noGrp="1"/>
          </p:cNvSpPr>
          <p:nvPr>
            <p:ph type="title"/>
          </p:nvPr>
        </p:nvSpPr>
        <p:spPr>
          <a:xfrm>
            <a:off x="3363175" y="2693400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77" name="Google Shape;377;p30"/>
          <p:cNvSpPr txBox="1">
            <a:spLocks noGrp="1"/>
          </p:cNvSpPr>
          <p:nvPr>
            <p:ph type="title" idx="3" hasCustomPrompt="1"/>
          </p:nvPr>
        </p:nvSpPr>
        <p:spPr>
          <a:xfrm>
            <a:off x="6719575" y="1233300"/>
            <a:ext cx="1711200" cy="14601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0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8" name="Google Shape;378;p30"/>
          <p:cNvSpPr txBox="1">
            <a:spLocks noGrp="1"/>
          </p:cNvSpPr>
          <p:nvPr>
            <p:ph type="subTitle" idx="1"/>
          </p:nvPr>
        </p:nvSpPr>
        <p:spPr>
          <a:xfrm>
            <a:off x="3363175" y="3535200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9" name="Google Shape;379;p30"/>
          <p:cNvSpPr/>
          <p:nvPr/>
        </p:nvSpPr>
        <p:spPr>
          <a:xfrm rot="4559754">
            <a:off x="-1243862" y="3494616"/>
            <a:ext cx="2978234" cy="1981155"/>
          </a:xfrm>
          <a:custGeom>
            <a:avLst/>
            <a:gdLst/>
            <a:ahLst/>
            <a:cxnLst/>
            <a:rect l="l" t="t" r="r" b="b"/>
            <a:pathLst>
              <a:path w="102047" h="79555" fill="none" extrusionOk="0">
                <a:moveTo>
                  <a:pt x="96825" y="2690"/>
                </a:moveTo>
                <a:cubicBezTo>
                  <a:pt x="96825" y="2690"/>
                  <a:pt x="84583" y="1"/>
                  <a:pt x="87744" y="6348"/>
                </a:cubicBezTo>
                <a:cubicBezTo>
                  <a:pt x="90905" y="12705"/>
                  <a:pt x="102046" y="22869"/>
                  <a:pt x="90241" y="25017"/>
                </a:cubicBezTo>
                <a:cubicBezTo>
                  <a:pt x="78445" y="27165"/>
                  <a:pt x="83867" y="34752"/>
                  <a:pt x="83675" y="39144"/>
                </a:cubicBezTo>
                <a:cubicBezTo>
                  <a:pt x="83422" y="45256"/>
                  <a:pt x="74358" y="51421"/>
                  <a:pt x="60790" y="43816"/>
                </a:cubicBezTo>
                <a:cubicBezTo>
                  <a:pt x="47221" y="36219"/>
                  <a:pt x="51229" y="27846"/>
                  <a:pt x="37660" y="20249"/>
                </a:cubicBezTo>
                <a:cubicBezTo>
                  <a:pt x="24100" y="12653"/>
                  <a:pt x="13761" y="23375"/>
                  <a:pt x="9797" y="28675"/>
                </a:cubicBezTo>
                <a:cubicBezTo>
                  <a:pt x="5842" y="33975"/>
                  <a:pt x="7012" y="44121"/>
                  <a:pt x="12766" y="50530"/>
                </a:cubicBezTo>
                <a:cubicBezTo>
                  <a:pt x="18520" y="56931"/>
                  <a:pt x="27444" y="49142"/>
                  <a:pt x="21218" y="45353"/>
                </a:cubicBezTo>
                <a:cubicBezTo>
                  <a:pt x="14984" y="41554"/>
                  <a:pt x="1" y="46767"/>
                  <a:pt x="306" y="56765"/>
                </a:cubicBezTo>
                <a:cubicBezTo>
                  <a:pt x="603" y="66754"/>
                  <a:pt x="12094" y="79554"/>
                  <a:pt x="19420" y="62545"/>
                </a:cubicBezTo>
              </a:path>
            </a:pathLst>
          </a:custGeom>
          <a:noFill/>
          <a:ln w="14400" cap="flat" cmpd="sng">
            <a:solidFill>
              <a:schemeClr val="lt2"/>
            </a:solidFill>
            <a:prstDash val="solid"/>
            <a:miter lim="873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0" name="Google Shape;380;p30"/>
          <p:cNvGrpSpPr/>
          <p:nvPr/>
        </p:nvGrpSpPr>
        <p:grpSpPr>
          <a:xfrm rot="9923138">
            <a:off x="153964" y="72119"/>
            <a:ext cx="654644" cy="646369"/>
            <a:chOff x="5912000" y="748900"/>
            <a:chExt cx="654675" cy="646400"/>
          </a:xfrm>
        </p:grpSpPr>
        <p:sp>
          <p:nvSpPr>
            <p:cNvPr id="381" name="Google Shape;381;p30"/>
            <p:cNvSpPr/>
            <p:nvPr/>
          </p:nvSpPr>
          <p:spPr>
            <a:xfrm>
              <a:off x="6166525" y="1034875"/>
              <a:ext cx="349950" cy="360425"/>
            </a:xfrm>
            <a:custGeom>
              <a:avLst/>
              <a:gdLst/>
              <a:ahLst/>
              <a:cxnLst/>
              <a:rect l="l" t="t" r="r" b="b"/>
              <a:pathLst>
                <a:path w="13998" h="14417" extrusionOk="0">
                  <a:moveTo>
                    <a:pt x="1511" y="88"/>
                  </a:moveTo>
                  <a:cubicBezTo>
                    <a:pt x="3746" y="88"/>
                    <a:pt x="5510" y="0"/>
                    <a:pt x="7274" y="105"/>
                  </a:cubicBezTo>
                  <a:cubicBezTo>
                    <a:pt x="10705" y="289"/>
                    <a:pt x="13700" y="3327"/>
                    <a:pt x="13910" y="6706"/>
                  </a:cubicBezTo>
                  <a:cubicBezTo>
                    <a:pt x="13997" y="8103"/>
                    <a:pt x="13447" y="9134"/>
                    <a:pt x="12120" y="9579"/>
                  </a:cubicBezTo>
                  <a:cubicBezTo>
                    <a:pt x="11107" y="9920"/>
                    <a:pt x="10016" y="10050"/>
                    <a:pt x="8942" y="10120"/>
                  </a:cubicBezTo>
                  <a:cubicBezTo>
                    <a:pt x="8156" y="10173"/>
                    <a:pt x="7361" y="9972"/>
                    <a:pt x="6296" y="9858"/>
                  </a:cubicBezTo>
                  <a:cubicBezTo>
                    <a:pt x="6017" y="10819"/>
                    <a:pt x="5842" y="11718"/>
                    <a:pt x="5493" y="12539"/>
                  </a:cubicBezTo>
                  <a:cubicBezTo>
                    <a:pt x="4873" y="13962"/>
                    <a:pt x="3415" y="14416"/>
                    <a:pt x="2122" y="13630"/>
                  </a:cubicBezTo>
                  <a:cubicBezTo>
                    <a:pt x="1040" y="12976"/>
                    <a:pt x="175" y="12129"/>
                    <a:pt x="158" y="10740"/>
                  </a:cubicBezTo>
                  <a:cubicBezTo>
                    <a:pt x="131" y="8426"/>
                    <a:pt x="0" y="6104"/>
                    <a:pt x="175" y="3799"/>
                  </a:cubicBezTo>
                  <a:cubicBezTo>
                    <a:pt x="271" y="2664"/>
                    <a:pt x="961" y="1572"/>
                    <a:pt x="1511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0"/>
            <p:cNvSpPr/>
            <p:nvPr/>
          </p:nvSpPr>
          <p:spPr>
            <a:xfrm>
              <a:off x="6096900" y="748900"/>
              <a:ext cx="194950" cy="225975"/>
            </a:xfrm>
            <a:custGeom>
              <a:avLst/>
              <a:gdLst/>
              <a:ahLst/>
              <a:cxnLst/>
              <a:rect l="l" t="t" r="r" b="b"/>
              <a:pathLst>
                <a:path w="7798" h="9039" extrusionOk="0">
                  <a:moveTo>
                    <a:pt x="3728" y="45"/>
                  </a:moveTo>
                  <a:cubicBezTo>
                    <a:pt x="5885" y="88"/>
                    <a:pt x="6427" y="595"/>
                    <a:pt x="7143" y="2760"/>
                  </a:cubicBezTo>
                  <a:cubicBezTo>
                    <a:pt x="7797" y="4751"/>
                    <a:pt x="7492" y="6506"/>
                    <a:pt x="6121" y="8043"/>
                  </a:cubicBezTo>
                  <a:cubicBezTo>
                    <a:pt x="5562" y="8680"/>
                    <a:pt x="4759" y="9038"/>
                    <a:pt x="3929" y="8575"/>
                  </a:cubicBezTo>
                  <a:cubicBezTo>
                    <a:pt x="1153" y="7030"/>
                    <a:pt x="0" y="5100"/>
                    <a:pt x="472" y="2778"/>
                  </a:cubicBezTo>
                  <a:cubicBezTo>
                    <a:pt x="908" y="682"/>
                    <a:pt x="1572" y="1"/>
                    <a:pt x="3728" y="4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0"/>
            <p:cNvSpPr/>
            <p:nvPr/>
          </p:nvSpPr>
          <p:spPr>
            <a:xfrm>
              <a:off x="6392675" y="812425"/>
              <a:ext cx="174000" cy="208075"/>
            </a:xfrm>
            <a:custGeom>
              <a:avLst/>
              <a:gdLst/>
              <a:ahLst/>
              <a:cxnLst/>
              <a:rect l="l" t="t" r="r" b="b"/>
              <a:pathLst>
                <a:path w="6960" h="8323" extrusionOk="0">
                  <a:moveTo>
                    <a:pt x="5318" y="141"/>
                  </a:moveTo>
                  <a:cubicBezTo>
                    <a:pt x="6959" y="4009"/>
                    <a:pt x="6697" y="5589"/>
                    <a:pt x="4375" y="7222"/>
                  </a:cubicBezTo>
                  <a:cubicBezTo>
                    <a:pt x="2803" y="8322"/>
                    <a:pt x="463" y="7615"/>
                    <a:pt x="201" y="5772"/>
                  </a:cubicBezTo>
                  <a:cubicBezTo>
                    <a:pt x="0" y="4340"/>
                    <a:pt x="201" y="2812"/>
                    <a:pt x="463" y="1380"/>
                  </a:cubicBezTo>
                  <a:cubicBezTo>
                    <a:pt x="559" y="892"/>
                    <a:pt x="1362" y="298"/>
                    <a:pt x="1921" y="193"/>
                  </a:cubicBezTo>
                  <a:cubicBezTo>
                    <a:pt x="2952" y="1"/>
                    <a:pt x="4052" y="141"/>
                    <a:pt x="5318" y="1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0"/>
            <p:cNvSpPr/>
            <p:nvPr/>
          </p:nvSpPr>
          <p:spPr>
            <a:xfrm>
              <a:off x="5912000" y="1152325"/>
              <a:ext cx="208700" cy="168975"/>
            </a:xfrm>
            <a:custGeom>
              <a:avLst/>
              <a:gdLst/>
              <a:ahLst/>
              <a:cxnLst/>
              <a:rect l="l" t="t" r="r" b="b"/>
              <a:pathLst>
                <a:path w="8348" h="6759" extrusionOk="0">
                  <a:moveTo>
                    <a:pt x="7614" y="4977"/>
                  </a:moveTo>
                  <a:cubicBezTo>
                    <a:pt x="6602" y="5414"/>
                    <a:pt x="5528" y="5972"/>
                    <a:pt x="4384" y="6339"/>
                  </a:cubicBezTo>
                  <a:cubicBezTo>
                    <a:pt x="3065" y="6758"/>
                    <a:pt x="1083" y="5824"/>
                    <a:pt x="577" y="4671"/>
                  </a:cubicBezTo>
                  <a:cubicBezTo>
                    <a:pt x="0" y="3335"/>
                    <a:pt x="533" y="1380"/>
                    <a:pt x="1825" y="751"/>
                  </a:cubicBezTo>
                  <a:cubicBezTo>
                    <a:pt x="3371" y="0"/>
                    <a:pt x="4916" y="35"/>
                    <a:pt x="6453" y="995"/>
                  </a:cubicBezTo>
                  <a:cubicBezTo>
                    <a:pt x="7999" y="1965"/>
                    <a:pt x="8348" y="3187"/>
                    <a:pt x="7614" y="497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0"/>
            <p:cNvSpPr/>
            <p:nvPr/>
          </p:nvSpPr>
          <p:spPr>
            <a:xfrm>
              <a:off x="5915275" y="955200"/>
              <a:ext cx="180325" cy="141025"/>
            </a:xfrm>
            <a:custGeom>
              <a:avLst/>
              <a:gdLst/>
              <a:ahLst/>
              <a:cxnLst/>
              <a:rect l="l" t="t" r="r" b="b"/>
              <a:pathLst>
                <a:path w="7213" h="5641" extrusionOk="0">
                  <a:moveTo>
                    <a:pt x="4733" y="5536"/>
                  </a:moveTo>
                  <a:cubicBezTo>
                    <a:pt x="2489" y="5641"/>
                    <a:pt x="1424" y="5021"/>
                    <a:pt x="760" y="3607"/>
                  </a:cubicBezTo>
                  <a:cubicBezTo>
                    <a:pt x="0" y="1982"/>
                    <a:pt x="952" y="0"/>
                    <a:pt x="2725" y="70"/>
                  </a:cubicBezTo>
                  <a:cubicBezTo>
                    <a:pt x="4017" y="123"/>
                    <a:pt x="5440" y="524"/>
                    <a:pt x="6523" y="1214"/>
                  </a:cubicBezTo>
                  <a:cubicBezTo>
                    <a:pt x="7082" y="1572"/>
                    <a:pt x="7204" y="2891"/>
                    <a:pt x="7204" y="3772"/>
                  </a:cubicBezTo>
                  <a:cubicBezTo>
                    <a:pt x="7213" y="4646"/>
                    <a:pt x="6471" y="5196"/>
                    <a:pt x="5624" y="5414"/>
                  </a:cubicBezTo>
                  <a:cubicBezTo>
                    <a:pt x="5100" y="5554"/>
                    <a:pt x="4550" y="5554"/>
                    <a:pt x="4733" y="55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" name="Google Shape;386;p30"/>
          <p:cNvGrpSpPr/>
          <p:nvPr/>
        </p:nvGrpSpPr>
        <p:grpSpPr>
          <a:xfrm rot="-523541">
            <a:off x="8444093" y="4397925"/>
            <a:ext cx="654658" cy="646383"/>
            <a:chOff x="5912000" y="748900"/>
            <a:chExt cx="654675" cy="646400"/>
          </a:xfrm>
        </p:grpSpPr>
        <p:sp>
          <p:nvSpPr>
            <p:cNvPr id="387" name="Google Shape;387;p30"/>
            <p:cNvSpPr/>
            <p:nvPr/>
          </p:nvSpPr>
          <p:spPr>
            <a:xfrm>
              <a:off x="6166525" y="1034875"/>
              <a:ext cx="349950" cy="360425"/>
            </a:xfrm>
            <a:custGeom>
              <a:avLst/>
              <a:gdLst/>
              <a:ahLst/>
              <a:cxnLst/>
              <a:rect l="l" t="t" r="r" b="b"/>
              <a:pathLst>
                <a:path w="13998" h="14417" extrusionOk="0">
                  <a:moveTo>
                    <a:pt x="1511" y="88"/>
                  </a:moveTo>
                  <a:cubicBezTo>
                    <a:pt x="3746" y="88"/>
                    <a:pt x="5510" y="0"/>
                    <a:pt x="7274" y="105"/>
                  </a:cubicBezTo>
                  <a:cubicBezTo>
                    <a:pt x="10705" y="289"/>
                    <a:pt x="13700" y="3327"/>
                    <a:pt x="13910" y="6706"/>
                  </a:cubicBezTo>
                  <a:cubicBezTo>
                    <a:pt x="13997" y="8103"/>
                    <a:pt x="13447" y="9134"/>
                    <a:pt x="12120" y="9579"/>
                  </a:cubicBezTo>
                  <a:cubicBezTo>
                    <a:pt x="11107" y="9920"/>
                    <a:pt x="10016" y="10050"/>
                    <a:pt x="8942" y="10120"/>
                  </a:cubicBezTo>
                  <a:cubicBezTo>
                    <a:pt x="8156" y="10173"/>
                    <a:pt x="7361" y="9972"/>
                    <a:pt x="6296" y="9858"/>
                  </a:cubicBezTo>
                  <a:cubicBezTo>
                    <a:pt x="6017" y="10819"/>
                    <a:pt x="5842" y="11718"/>
                    <a:pt x="5493" y="12539"/>
                  </a:cubicBezTo>
                  <a:cubicBezTo>
                    <a:pt x="4873" y="13962"/>
                    <a:pt x="3415" y="14416"/>
                    <a:pt x="2122" y="13630"/>
                  </a:cubicBezTo>
                  <a:cubicBezTo>
                    <a:pt x="1040" y="12976"/>
                    <a:pt x="175" y="12129"/>
                    <a:pt x="158" y="10740"/>
                  </a:cubicBezTo>
                  <a:cubicBezTo>
                    <a:pt x="131" y="8426"/>
                    <a:pt x="0" y="6104"/>
                    <a:pt x="175" y="3799"/>
                  </a:cubicBezTo>
                  <a:cubicBezTo>
                    <a:pt x="271" y="2664"/>
                    <a:pt x="961" y="1572"/>
                    <a:pt x="1511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0"/>
            <p:cNvSpPr/>
            <p:nvPr/>
          </p:nvSpPr>
          <p:spPr>
            <a:xfrm>
              <a:off x="6096900" y="748900"/>
              <a:ext cx="194950" cy="225975"/>
            </a:xfrm>
            <a:custGeom>
              <a:avLst/>
              <a:gdLst/>
              <a:ahLst/>
              <a:cxnLst/>
              <a:rect l="l" t="t" r="r" b="b"/>
              <a:pathLst>
                <a:path w="7798" h="9039" extrusionOk="0">
                  <a:moveTo>
                    <a:pt x="3728" y="45"/>
                  </a:moveTo>
                  <a:cubicBezTo>
                    <a:pt x="5885" y="88"/>
                    <a:pt x="6427" y="595"/>
                    <a:pt x="7143" y="2760"/>
                  </a:cubicBezTo>
                  <a:cubicBezTo>
                    <a:pt x="7797" y="4751"/>
                    <a:pt x="7492" y="6506"/>
                    <a:pt x="6121" y="8043"/>
                  </a:cubicBezTo>
                  <a:cubicBezTo>
                    <a:pt x="5562" y="8680"/>
                    <a:pt x="4759" y="9038"/>
                    <a:pt x="3929" y="8575"/>
                  </a:cubicBezTo>
                  <a:cubicBezTo>
                    <a:pt x="1153" y="7030"/>
                    <a:pt x="0" y="5100"/>
                    <a:pt x="472" y="2778"/>
                  </a:cubicBezTo>
                  <a:cubicBezTo>
                    <a:pt x="908" y="682"/>
                    <a:pt x="1572" y="1"/>
                    <a:pt x="3728" y="4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0"/>
            <p:cNvSpPr/>
            <p:nvPr/>
          </p:nvSpPr>
          <p:spPr>
            <a:xfrm>
              <a:off x="6392675" y="812425"/>
              <a:ext cx="174000" cy="208075"/>
            </a:xfrm>
            <a:custGeom>
              <a:avLst/>
              <a:gdLst/>
              <a:ahLst/>
              <a:cxnLst/>
              <a:rect l="l" t="t" r="r" b="b"/>
              <a:pathLst>
                <a:path w="6960" h="8323" extrusionOk="0">
                  <a:moveTo>
                    <a:pt x="5318" y="141"/>
                  </a:moveTo>
                  <a:cubicBezTo>
                    <a:pt x="6959" y="4009"/>
                    <a:pt x="6697" y="5589"/>
                    <a:pt x="4375" y="7222"/>
                  </a:cubicBezTo>
                  <a:cubicBezTo>
                    <a:pt x="2803" y="8322"/>
                    <a:pt x="463" y="7615"/>
                    <a:pt x="201" y="5772"/>
                  </a:cubicBezTo>
                  <a:cubicBezTo>
                    <a:pt x="0" y="4340"/>
                    <a:pt x="201" y="2812"/>
                    <a:pt x="463" y="1380"/>
                  </a:cubicBezTo>
                  <a:cubicBezTo>
                    <a:pt x="559" y="892"/>
                    <a:pt x="1362" y="298"/>
                    <a:pt x="1921" y="193"/>
                  </a:cubicBezTo>
                  <a:cubicBezTo>
                    <a:pt x="2952" y="1"/>
                    <a:pt x="4052" y="141"/>
                    <a:pt x="5318" y="1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0"/>
            <p:cNvSpPr/>
            <p:nvPr/>
          </p:nvSpPr>
          <p:spPr>
            <a:xfrm>
              <a:off x="5912000" y="1152325"/>
              <a:ext cx="208700" cy="168975"/>
            </a:xfrm>
            <a:custGeom>
              <a:avLst/>
              <a:gdLst/>
              <a:ahLst/>
              <a:cxnLst/>
              <a:rect l="l" t="t" r="r" b="b"/>
              <a:pathLst>
                <a:path w="8348" h="6759" extrusionOk="0">
                  <a:moveTo>
                    <a:pt x="7614" y="4977"/>
                  </a:moveTo>
                  <a:cubicBezTo>
                    <a:pt x="6602" y="5414"/>
                    <a:pt x="5528" y="5972"/>
                    <a:pt x="4384" y="6339"/>
                  </a:cubicBezTo>
                  <a:cubicBezTo>
                    <a:pt x="3065" y="6758"/>
                    <a:pt x="1083" y="5824"/>
                    <a:pt x="577" y="4671"/>
                  </a:cubicBezTo>
                  <a:cubicBezTo>
                    <a:pt x="0" y="3335"/>
                    <a:pt x="533" y="1380"/>
                    <a:pt x="1825" y="751"/>
                  </a:cubicBezTo>
                  <a:cubicBezTo>
                    <a:pt x="3371" y="0"/>
                    <a:pt x="4916" y="35"/>
                    <a:pt x="6453" y="995"/>
                  </a:cubicBezTo>
                  <a:cubicBezTo>
                    <a:pt x="7999" y="1965"/>
                    <a:pt x="8348" y="3187"/>
                    <a:pt x="7614" y="497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0"/>
            <p:cNvSpPr/>
            <p:nvPr/>
          </p:nvSpPr>
          <p:spPr>
            <a:xfrm>
              <a:off x="5915275" y="955200"/>
              <a:ext cx="180325" cy="141025"/>
            </a:xfrm>
            <a:custGeom>
              <a:avLst/>
              <a:gdLst/>
              <a:ahLst/>
              <a:cxnLst/>
              <a:rect l="l" t="t" r="r" b="b"/>
              <a:pathLst>
                <a:path w="7213" h="5641" extrusionOk="0">
                  <a:moveTo>
                    <a:pt x="4733" y="5536"/>
                  </a:moveTo>
                  <a:cubicBezTo>
                    <a:pt x="2489" y="5641"/>
                    <a:pt x="1424" y="5021"/>
                    <a:pt x="760" y="3607"/>
                  </a:cubicBezTo>
                  <a:cubicBezTo>
                    <a:pt x="0" y="1982"/>
                    <a:pt x="952" y="0"/>
                    <a:pt x="2725" y="70"/>
                  </a:cubicBezTo>
                  <a:cubicBezTo>
                    <a:pt x="4017" y="123"/>
                    <a:pt x="5440" y="524"/>
                    <a:pt x="6523" y="1214"/>
                  </a:cubicBezTo>
                  <a:cubicBezTo>
                    <a:pt x="7082" y="1572"/>
                    <a:pt x="7204" y="2891"/>
                    <a:pt x="7204" y="3772"/>
                  </a:cubicBezTo>
                  <a:cubicBezTo>
                    <a:pt x="7213" y="4646"/>
                    <a:pt x="6471" y="5196"/>
                    <a:pt x="5624" y="5414"/>
                  </a:cubicBezTo>
                  <a:cubicBezTo>
                    <a:pt x="5100" y="5554"/>
                    <a:pt x="4550" y="5554"/>
                    <a:pt x="4733" y="55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2" name="Google Shape;392;p30"/>
          <p:cNvSpPr/>
          <p:nvPr/>
        </p:nvSpPr>
        <p:spPr>
          <a:xfrm rot="5746536">
            <a:off x="6520232" y="-1537585"/>
            <a:ext cx="3222163" cy="2511972"/>
          </a:xfrm>
          <a:custGeom>
            <a:avLst/>
            <a:gdLst/>
            <a:ahLst/>
            <a:cxnLst/>
            <a:rect l="l" t="t" r="r" b="b"/>
            <a:pathLst>
              <a:path w="102047" h="79555" fill="none" extrusionOk="0">
                <a:moveTo>
                  <a:pt x="96825" y="2690"/>
                </a:moveTo>
                <a:cubicBezTo>
                  <a:pt x="96825" y="2690"/>
                  <a:pt x="84583" y="1"/>
                  <a:pt x="87744" y="6348"/>
                </a:cubicBezTo>
                <a:cubicBezTo>
                  <a:pt x="90905" y="12705"/>
                  <a:pt x="102046" y="22869"/>
                  <a:pt x="90241" y="25017"/>
                </a:cubicBezTo>
                <a:cubicBezTo>
                  <a:pt x="78445" y="27165"/>
                  <a:pt x="83867" y="34752"/>
                  <a:pt x="83675" y="39144"/>
                </a:cubicBezTo>
                <a:cubicBezTo>
                  <a:pt x="83422" y="45256"/>
                  <a:pt x="74358" y="51421"/>
                  <a:pt x="60790" y="43816"/>
                </a:cubicBezTo>
                <a:cubicBezTo>
                  <a:pt x="47221" y="36219"/>
                  <a:pt x="51229" y="27846"/>
                  <a:pt x="37660" y="20249"/>
                </a:cubicBezTo>
                <a:cubicBezTo>
                  <a:pt x="24100" y="12653"/>
                  <a:pt x="13761" y="23375"/>
                  <a:pt x="9797" y="28675"/>
                </a:cubicBezTo>
                <a:cubicBezTo>
                  <a:pt x="5842" y="33975"/>
                  <a:pt x="7012" y="44121"/>
                  <a:pt x="12766" y="50530"/>
                </a:cubicBezTo>
                <a:cubicBezTo>
                  <a:pt x="18520" y="56931"/>
                  <a:pt x="27444" y="49142"/>
                  <a:pt x="21218" y="45353"/>
                </a:cubicBezTo>
                <a:cubicBezTo>
                  <a:pt x="14984" y="41554"/>
                  <a:pt x="1" y="46767"/>
                  <a:pt x="306" y="56765"/>
                </a:cubicBezTo>
                <a:cubicBezTo>
                  <a:pt x="603" y="66754"/>
                  <a:pt x="12094" y="79554"/>
                  <a:pt x="19420" y="62545"/>
                </a:cubicBezTo>
              </a:path>
            </a:pathLst>
          </a:custGeom>
          <a:noFill/>
          <a:ln w="14400" cap="flat" cmpd="sng">
            <a:solidFill>
              <a:schemeClr val="lt2"/>
            </a:solidFill>
            <a:prstDash val="solid"/>
            <a:miter lim="873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2"/>
          <p:cNvSpPr/>
          <p:nvPr/>
        </p:nvSpPr>
        <p:spPr>
          <a:xfrm rot="4559754">
            <a:off x="-955462" y="3403491"/>
            <a:ext cx="2978234" cy="1981155"/>
          </a:xfrm>
          <a:custGeom>
            <a:avLst/>
            <a:gdLst/>
            <a:ahLst/>
            <a:cxnLst/>
            <a:rect l="l" t="t" r="r" b="b"/>
            <a:pathLst>
              <a:path w="102047" h="79555" fill="none" extrusionOk="0">
                <a:moveTo>
                  <a:pt x="96825" y="2690"/>
                </a:moveTo>
                <a:cubicBezTo>
                  <a:pt x="96825" y="2690"/>
                  <a:pt x="84583" y="1"/>
                  <a:pt x="87744" y="6348"/>
                </a:cubicBezTo>
                <a:cubicBezTo>
                  <a:pt x="90905" y="12705"/>
                  <a:pt x="102046" y="22869"/>
                  <a:pt x="90241" y="25017"/>
                </a:cubicBezTo>
                <a:cubicBezTo>
                  <a:pt x="78445" y="27165"/>
                  <a:pt x="83867" y="34752"/>
                  <a:pt x="83675" y="39144"/>
                </a:cubicBezTo>
                <a:cubicBezTo>
                  <a:pt x="83422" y="45256"/>
                  <a:pt x="74358" y="51421"/>
                  <a:pt x="60790" y="43816"/>
                </a:cubicBezTo>
                <a:cubicBezTo>
                  <a:pt x="47221" y="36219"/>
                  <a:pt x="51229" y="27846"/>
                  <a:pt x="37660" y="20249"/>
                </a:cubicBezTo>
                <a:cubicBezTo>
                  <a:pt x="24100" y="12653"/>
                  <a:pt x="13761" y="23375"/>
                  <a:pt x="9797" y="28675"/>
                </a:cubicBezTo>
                <a:cubicBezTo>
                  <a:pt x="5842" y="33975"/>
                  <a:pt x="7012" y="44121"/>
                  <a:pt x="12766" y="50530"/>
                </a:cubicBezTo>
                <a:cubicBezTo>
                  <a:pt x="18520" y="56931"/>
                  <a:pt x="27444" y="49142"/>
                  <a:pt x="21218" y="45353"/>
                </a:cubicBezTo>
                <a:cubicBezTo>
                  <a:pt x="14984" y="41554"/>
                  <a:pt x="1" y="46767"/>
                  <a:pt x="306" y="56765"/>
                </a:cubicBezTo>
                <a:cubicBezTo>
                  <a:pt x="603" y="66754"/>
                  <a:pt x="12094" y="79554"/>
                  <a:pt x="19420" y="62545"/>
                </a:cubicBezTo>
              </a:path>
            </a:pathLst>
          </a:custGeom>
          <a:noFill/>
          <a:ln w="14400" cap="flat" cmpd="sng">
            <a:solidFill>
              <a:schemeClr val="lt1"/>
            </a:solidFill>
            <a:prstDash val="solid"/>
            <a:miter lim="873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32"/>
          <p:cNvSpPr/>
          <p:nvPr/>
        </p:nvSpPr>
        <p:spPr>
          <a:xfrm rot="-5948857">
            <a:off x="7409996" y="-190580"/>
            <a:ext cx="3222296" cy="2512076"/>
          </a:xfrm>
          <a:custGeom>
            <a:avLst/>
            <a:gdLst/>
            <a:ahLst/>
            <a:cxnLst/>
            <a:rect l="l" t="t" r="r" b="b"/>
            <a:pathLst>
              <a:path w="102047" h="79555" fill="none" extrusionOk="0">
                <a:moveTo>
                  <a:pt x="96825" y="2690"/>
                </a:moveTo>
                <a:cubicBezTo>
                  <a:pt x="96825" y="2690"/>
                  <a:pt x="84583" y="1"/>
                  <a:pt x="87744" y="6348"/>
                </a:cubicBezTo>
                <a:cubicBezTo>
                  <a:pt x="90905" y="12705"/>
                  <a:pt x="102046" y="22869"/>
                  <a:pt x="90241" y="25017"/>
                </a:cubicBezTo>
                <a:cubicBezTo>
                  <a:pt x="78445" y="27165"/>
                  <a:pt x="83867" y="34752"/>
                  <a:pt x="83675" y="39144"/>
                </a:cubicBezTo>
                <a:cubicBezTo>
                  <a:pt x="83422" y="45256"/>
                  <a:pt x="74358" y="51421"/>
                  <a:pt x="60790" y="43816"/>
                </a:cubicBezTo>
                <a:cubicBezTo>
                  <a:pt x="47221" y="36219"/>
                  <a:pt x="51229" y="27846"/>
                  <a:pt x="37660" y="20249"/>
                </a:cubicBezTo>
                <a:cubicBezTo>
                  <a:pt x="24100" y="12653"/>
                  <a:pt x="13761" y="23375"/>
                  <a:pt x="9797" y="28675"/>
                </a:cubicBezTo>
                <a:cubicBezTo>
                  <a:pt x="5842" y="33975"/>
                  <a:pt x="7012" y="44121"/>
                  <a:pt x="12766" y="50530"/>
                </a:cubicBezTo>
                <a:cubicBezTo>
                  <a:pt x="18520" y="56931"/>
                  <a:pt x="27444" y="49142"/>
                  <a:pt x="21218" y="45353"/>
                </a:cubicBezTo>
                <a:cubicBezTo>
                  <a:pt x="14984" y="41554"/>
                  <a:pt x="1" y="46767"/>
                  <a:pt x="306" y="56765"/>
                </a:cubicBezTo>
                <a:cubicBezTo>
                  <a:pt x="603" y="66754"/>
                  <a:pt x="12094" y="79554"/>
                  <a:pt x="19420" y="62545"/>
                </a:cubicBezTo>
              </a:path>
            </a:pathLst>
          </a:custGeom>
          <a:noFill/>
          <a:ln w="14400" cap="flat" cmpd="sng">
            <a:solidFill>
              <a:schemeClr val="lt1"/>
            </a:solidFill>
            <a:prstDash val="solid"/>
            <a:miter lim="873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32"/>
          <p:cNvSpPr/>
          <p:nvPr/>
        </p:nvSpPr>
        <p:spPr>
          <a:xfrm rot="-419686">
            <a:off x="3991542" y="4727030"/>
            <a:ext cx="6393990" cy="549772"/>
          </a:xfrm>
          <a:custGeom>
            <a:avLst/>
            <a:gdLst/>
            <a:ahLst/>
            <a:cxnLst/>
            <a:rect l="l" t="t" r="r" b="b"/>
            <a:pathLst>
              <a:path w="237938" h="25080" extrusionOk="0">
                <a:moveTo>
                  <a:pt x="0" y="19237"/>
                </a:moveTo>
                <a:cubicBezTo>
                  <a:pt x="6898" y="14925"/>
                  <a:pt x="16016" y="13372"/>
                  <a:pt x="24012" y="14871"/>
                </a:cubicBezTo>
                <a:cubicBezTo>
                  <a:pt x="28171" y="15651"/>
                  <a:pt x="31458" y="18990"/>
                  <a:pt x="35472" y="20328"/>
                </a:cubicBezTo>
                <a:cubicBezTo>
                  <a:pt x="44893" y="23468"/>
                  <a:pt x="55088" y="25926"/>
                  <a:pt x="64942" y="24694"/>
                </a:cubicBezTo>
                <a:cubicBezTo>
                  <a:pt x="76200" y="23286"/>
                  <a:pt x="88314" y="23110"/>
                  <a:pt x="98231" y="17599"/>
                </a:cubicBezTo>
                <a:cubicBezTo>
                  <a:pt x="109404" y="11390"/>
                  <a:pt x="120716" y="-1155"/>
                  <a:pt x="133158" y="1773"/>
                </a:cubicBezTo>
                <a:cubicBezTo>
                  <a:pt x="142677" y="4013"/>
                  <a:pt x="152001" y="7199"/>
                  <a:pt x="160990" y="11051"/>
                </a:cubicBezTo>
                <a:cubicBezTo>
                  <a:pt x="164879" y="12718"/>
                  <a:pt x="168240" y="16087"/>
                  <a:pt x="172450" y="16508"/>
                </a:cubicBezTo>
                <a:cubicBezTo>
                  <a:pt x="179169" y="17180"/>
                  <a:pt x="185972" y="15924"/>
                  <a:pt x="192642" y="14871"/>
                </a:cubicBezTo>
                <a:cubicBezTo>
                  <a:pt x="199659" y="13763"/>
                  <a:pt x="209118" y="15642"/>
                  <a:pt x="213380" y="9959"/>
                </a:cubicBezTo>
                <a:cubicBezTo>
                  <a:pt x="214708" y="8188"/>
                  <a:pt x="215009" y="5557"/>
                  <a:pt x="214472" y="3410"/>
                </a:cubicBezTo>
                <a:cubicBezTo>
                  <a:pt x="213562" y="-228"/>
                  <a:pt x="207195" y="-227"/>
                  <a:pt x="203557" y="682"/>
                </a:cubicBezTo>
                <a:cubicBezTo>
                  <a:pt x="199260" y="1756"/>
                  <a:pt x="197209" y="9271"/>
                  <a:pt x="199191" y="13233"/>
                </a:cubicBezTo>
                <a:cubicBezTo>
                  <a:pt x="205015" y="24877"/>
                  <a:pt x="224919" y="18145"/>
                  <a:pt x="237938" y="18145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8" name="Google Shape;418;p32"/>
          <p:cNvSpPr/>
          <p:nvPr/>
        </p:nvSpPr>
        <p:spPr>
          <a:xfrm rot="-1315490">
            <a:off x="-610558" y="-86271"/>
            <a:ext cx="4516049" cy="551340"/>
          </a:xfrm>
          <a:custGeom>
            <a:avLst/>
            <a:gdLst/>
            <a:ahLst/>
            <a:cxnLst/>
            <a:rect l="l" t="t" r="r" b="b"/>
            <a:pathLst>
              <a:path w="180637" h="22053" extrusionOk="0">
                <a:moveTo>
                  <a:pt x="0" y="5505"/>
                </a:moveTo>
                <a:cubicBezTo>
                  <a:pt x="16134" y="11958"/>
                  <a:pt x="33922" y="14782"/>
                  <a:pt x="51299" y="14782"/>
                </a:cubicBezTo>
                <a:cubicBezTo>
                  <a:pt x="57848" y="14782"/>
                  <a:pt x="68514" y="20863"/>
                  <a:pt x="70945" y="14782"/>
                </a:cubicBezTo>
                <a:cubicBezTo>
                  <a:pt x="72675" y="10456"/>
                  <a:pt x="64313" y="4215"/>
                  <a:pt x="60030" y="6050"/>
                </a:cubicBezTo>
                <a:cubicBezTo>
                  <a:pt x="56669" y="7490"/>
                  <a:pt x="55564" y="15559"/>
                  <a:pt x="58939" y="16965"/>
                </a:cubicBezTo>
                <a:cubicBezTo>
                  <a:pt x="72214" y="22497"/>
                  <a:pt x="88699" y="23943"/>
                  <a:pt x="102052" y="18602"/>
                </a:cubicBezTo>
                <a:cubicBezTo>
                  <a:pt x="108043" y="16206"/>
                  <a:pt x="110934" y="8767"/>
                  <a:pt x="116786" y="6050"/>
                </a:cubicBezTo>
                <a:cubicBezTo>
                  <a:pt x="122475" y="3408"/>
                  <a:pt x="128710" y="2114"/>
                  <a:pt x="134795" y="593"/>
                </a:cubicBezTo>
                <a:cubicBezTo>
                  <a:pt x="144213" y="-1762"/>
                  <a:pt x="153654" y="5237"/>
                  <a:pt x="163173" y="7142"/>
                </a:cubicBezTo>
                <a:cubicBezTo>
                  <a:pt x="168906" y="8289"/>
                  <a:pt x="174790" y="5505"/>
                  <a:pt x="180637" y="5505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419" name="Google Shape;419;p32"/>
          <p:cNvGrpSpPr/>
          <p:nvPr/>
        </p:nvGrpSpPr>
        <p:grpSpPr>
          <a:xfrm flipH="1">
            <a:off x="12" y="4339754"/>
            <a:ext cx="2100846" cy="884151"/>
            <a:chOff x="-303400" y="4574275"/>
            <a:chExt cx="1560575" cy="656775"/>
          </a:xfrm>
        </p:grpSpPr>
        <p:sp>
          <p:nvSpPr>
            <p:cNvPr id="420" name="Google Shape;420;p32"/>
            <p:cNvSpPr/>
            <p:nvPr/>
          </p:nvSpPr>
          <p:spPr>
            <a:xfrm>
              <a:off x="-303400" y="4574275"/>
              <a:ext cx="1560575" cy="656775"/>
            </a:xfrm>
            <a:custGeom>
              <a:avLst/>
              <a:gdLst/>
              <a:ahLst/>
              <a:cxnLst/>
              <a:rect l="l" t="t" r="r" b="b"/>
              <a:pathLst>
                <a:path w="62423" h="26271" extrusionOk="0">
                  <a:moveTo>
                    <a:pt x="38577" y="1118"/>
                  </a:moveTo>
                  <a:lnTo>
                    <a:pt x="38577" y="1118"/>
                  </a:lnTo>
                  <a:cubicBezTo>
                    <a:pt x="39703" y="1450"/>
                    <a:pt x="40777" y="1965"/>
                    <a:pt x="41729" y="2637"/>
                  </a:cubicBezTo>
                  <a:cubicBezTo>
                    <a:pt x="41100" y="3057"/>
                    <a:pt x="40445" y="3415"/>
                    <a:pt x="39755" y="3703"/>
                  </a:cubicBezTo>
                  <a:cubicBezTo>
                    <a:pt x="39389" y="2830"/>
                    <a:pt x="38996" y="1965"/>
                    <a:pt x="38577" y="1118"/>
                  </a:cubicBezTo>
                  <a:close/>
                  <a:moveTo>
                    <a:pt x="42270" y="3065"/>
                  </a:moveTo>
                  <a:cubicBezTo>
                    <a:pt x="42637" y="3362"/>
                    <a:pt x="42977" y="3703"/>
                    <a:pt x="43292" y="4061"/>
                  </a:cubicBezTo>
                  <a:cubicBezTo>
                    <a:pt x="43239" y="4069"/>
                    <a:pt x="43196" y="4096"/>
                    <a:pt x="43143" y="4131"/>
                  </a:cubicBezTo>
                  <a:cubicBezTo>
                    <a:pt x="42375" y="4812"/>
                    <a:pt x="41519" y="5353"/>
                    <a:pt x="40585" y="5790"/>
                  </a:cubicBezTo>
                  <a:cubicBezTo>
                    <a:pt x="40401" y="5292"/>
                    <a:pt x="40209" y="4794"/>
                    <a:pt x="40009" y="4305"/>
                  </a:cubicBezTo>
                  <a:cubicBezTo>
                    <a:pt x="40803" y="3965"/>
                    <a:pt x="41554" y="3554"/>
                    <a:pt x="42270" y="3065"/>
                  </a:cubicBezTo>
                  <a:close/>
                  <a:moveTo>
                    <a:pt x="21172" y="4124"/>
                  </a:moveTo>
                  <a:cubicBezTo>
                    <a:pt x="22057" y="4124"/>
                    <a:pt x="22947" y="4239"/>
                    <a:pt x="23803" y="4462"/>
                  </a:cubicBezTo>
                  <a:cubicBezTo>
                    <a:pt x="23803" y="4471"/>
                    <a:pt x="23803" y="4471"/>
                    <a:pt x="23803" y="4471"/>
                  </a:cubicBezTo>
                  <a:cubicBezTo>
                    <a:pt x="23200" y="5790"/>
                    <a:pt x="22414" y="7003"/>
                    <a:pt x="21471" y="8069"/>
                  </a:cubicBezTo>
                  <a:cubicBezTo>
                    <a:pt x="21000" y="6698"/>
                    <a:pt x="20293" y="5414"/>
                    <a:pt x="19376" y="4288"/>
                  </a:cubicBezTo>
                  <a:cubicBezTo>
                    <a:pt x="19964" y="4178"/>
                    <a:pt x="20567" y="4124"/>
                    <a:pt x="21172" y="4124"/>
                  </a:cubicBezTo>
                  <a:close/>
                  <a:moveTo>
                    <a:pt x="43667" y="4532"/>
                  </a:moveTo>
                  <a:cubicBezTo>
                    <a:pt x="43868" y="4803"/>
                    <a:pt x="44051" y="5091"/>
                    <a:pt x="44217" y="5388"/>
                  </a:cubicBezTo>
                  <a:cubicBezTo>
                    <a:pt x="44348" y="5632"/>
                    <a:pt x="44470" y="5886"/>
                    <a:pt x="44584" y="6148"/>
                  </a:cubicBezTo>
                  <a:cubicBezTo>
                    <a:pt x="44566" y="6156"/>
                    <a:pt x="44540" y="6165"/>
                    <a:pt x="44514" y="6191"/>
                  </a:cubicBezTo>
                  <a:cubicBezTo>
                    <a:pt x="43536" y="6933"/>
                    <a:pt x="42497" y="7562"/>
                    <a:pt x="41388" y="8069"/>
                  </a:cubicBezTo>
                  <a:cubicBezTo>
                    <a:pt x="41205" y="7510"/>
                    <a:pt x="41013" y="6951"/>
                    <a:pt x="40812" y="6401"/>
                  </a:cubicBezTo>
                  <a:cubicBezTo>
                    <a:pt x="41833" y="5938"/>
                    <a:pt x="42768" y="5336"/>
                    <a:pt x="43606" y="4602"/>
                  </a:cubicBezTo>
                  <a:cubicBezTo>
                    <a:pt x="43632" y="4576"/>
                    <a:pt x="43658" y="4550"/>
                    <a:pt x="43667" y="4532"/>
                  </a:cubicBezTo>
                  <a:close/>
                  <a:moveTo>
                    <a:pt x="18686" y="4445"/>
                  </a:moveTo>
                  <a:cubicBezTo>
                    <a:pt x="18695" y="4480"/>
                    <a:pt x="18712" y="4506"/>
                    <a:pt x="18738" y="4532"/>
                  </a:cubicBezTo>
                  <a:cubicBezTo>
                    <a:pt x="19716" y="5685"/>
                    <a:pt x="20450" y="7021"/>
                    <a:pt x="20913" y="8453"/>
                  </a:cubicBezTo>
                  <a:cubicBezTo>
                    <a:pt x="20930" y="8514"/>
                    <a:pt x="20956" y="8557"/>
                    <a:pt x="21000" y="8592"/>
                  </a:cubicBezTo>
                  <a:cubicBezTo>
                    <a:pt x="20677" y="8924"/>
                    <a:pt x="20336" y="9239"/>
                    <a:pt x="19987" y="9535"/>
                  </a:cubicBezTo>
                  <a:cubicBezTo>
                    <a:pt x="19341" y="7894"/>
                    <a:pt x="18477" y="6383"/>
                    <a:pt x="17394" y="4986"/>
                  </a:cubicBezTo>
                  <a:cubicBezTo>
                    <a:pt x="17385" y="4969"/>
                    <a:pt x="17376" y="4960"/>
                    <a:pt x="17359" y="4943"/>
                  </a:cubicBezTo>
                  <a:cubicBezTo>
                    <a:pt x="17778" y="4742"/>
                    <a:pt x="18215" y="4576"/>
                    <a:pt x="18686" y="4445"/>
                  </a:cubicBezTo>
                  <a:close/>
                  <a:moveTo>
                    <a:pt x="44846" y="6759"/>
                  </a:moveTo>
                  <a:cubicBezTo>
                    <a:pt x="45047" y="7274"/>
                    <a:pt x="45221" y="7798"/>
                    <a:pt x="45370" y="8339"/>
                  </a:cubicBezTo>
                  <a:cubicBezTo>
                    <a:pt x="45300" y="8339"/>
                    <a:pt x="45221" y="8365"/>
                    <a:pt x="45151" y="8418"/>
                  </a:cubicBezTo>
                  <a:cubicBezTo>
                    <a:pt x="44217" y="9212"/>
                    <a:pt x="43187" y="9867"/>
                    <a:pt x="42069" y="10391"/>
                  </a:cubicBezTo>
                  <a:cubicBezTo>
                    <a:pt x="41921" y="9824"/>
                    <a:pt x="41755" y="9256"/>
                    <a:pt x="41580" y="8697"/>
                  </a:cubicBezTo>
                  <a:cubicBezTo>
                    <a:pt x="42742" y="8173"/>
                    <a:pt x="43833" y="7527"/>
                    <a:pt x="44846" y="6759"/>
                  </a:cubicBezTo>
                  <a:close/>
                  <a:moveTo>
                    <a:pt x="30046" y="2192"/>
                  </a:moveTo>
                  <a:cubicBezTo>
                    <a:pt x="30055" y="2279"/>
                    <a:pt x="30098" y="2367"/>
                    <a:pt x="30186" y="2428"/>
                  </a:cubicBezTo>
                  <a:cubicBezTo>
                    <a:pt x="31687" y="3441"/>
                    <a:pt x="32552" y="5056"/>
                    <a:pt x="33311" y="6645"/>
                  </a:cubicBezTo>
                  <a:cubicBezTo>
                    <a:pt x="33346" y="6706"/>
                    <a:pt x="33373" y="6767"/>
                    <a:pt x="33399" y="6820"/>
                  </a:cubicBezTo>
                  <a:cubicBezTo>
                    <a:pt x="33669" y="7405"/>
                    <a:pt x="33923" y="7990"/>
                    <a:pt x="34150" y="8592"/>
                  </a:cubicBezTo>
                  <a:cubicBezTo>
                    <a:pt x="34106" y="8592"/>
                    <a:pt x="34062" y="8610"/>
                    <a:pt x="34019" y="8627"/>
                  </a:cubicBezTo>
                  <a:cubicBezTo>
                    <a:pt x="31765" y="9852"/>
                    <a:pt x="29285" y="10475"/>
                    <a:pt x="26751" y="10475"/>
                  </a:cubicBezTo>
                  <a:cubicBezTo>
                    <a:pt x="26340" y="10475"/>
                    <a:pt x="25927" y="10459"/>
                    <a:pt x="25514" y="10426"/>
                  </a:cubicBezTo>
                  <a:cubicBezTo>
                    <a:pt x="25610" y="9789"/>
                    <a:pt x="25741" y="9142"/>
                    <a:pt x="25925" y="8496"/>
                  </a:cubicBezTo>
                  <a:cubicBezTo>
                    <a:pt x="26195" y="7545"/>
                    <a:pt x="26571" y="6593"/>
                    <a:pt x="27051" y="5711"/>
                  </a:cubicBezTo>
                  <a:cubicBezTo>
                    <a:pt x="27103" y="5667"/>
                    <a:pt x="27138" y="5597"/>
                    <a:pt x="27147" y="5536"/>
                  </a:cubicBezTo>
                  <a:cubicBezTo>
                    <a:pt x="27889" y="4218"/>
                    <a:pt x="28858" y="3048"/>
                    <a:pt x="30046" y="2192"/>
                  </a:cubicBezTo>
                  <a:close/>
                  <a:moveTo>
                    <a:pt x="16861" y="5213"/>
                  </a:moveTo>
                  <a:lnTo>
                    <a:pt x="16861" y="5213"/>
                  </a:lnTo>
                  <a:cubicBezTo>
                    <a:pt x="16852" y="5292"/>
                    <a:pt x="16879" y="5370"/>
                    <a:pt x="16931" y="5449"/>
                  </a:cubicBezTo>
                  <a:cubicBezTo>
                    <a:pt x="17979" y="6802"/>
                    <a:pt x="18808" y="8278"/>
                    <a:pt x="19411" y="9867"/>
                  </a:cubicBezTo>
                  <a:cubicBezTo>
                    <a:pt x="19428" y="9902"/>
                    <a:pt x="19446" y="9937"/>
                    <a:pt x="19463" y="9963"/>
                  </a:cubicBezTo>
                  <a:cubicBezTo>
                    <a:pt x="19096" y="10251"/>
                    <a:pt x="18712" y="10522"/>
                    <a:pt x="18319" y="10775"/>
                  </a:cubicBezTo>
                  <a:cubicBezTo>
                    <a:pt x="17717" y="9125"/>
                    <a:pt x="16905" y="7588"/>
                    <a:pt x="15883" y="6156"/>
                  </a:cubicBezTo>
                  <a:cubicBezTo>
                    <a:pt x="15840" y="6095"/>
                    <a:pt x="15787" y="6051"/>
                    <a:pt x="15726" y="6034"/>
                  </a:cubicBezTo>
                  <a:cubicBezTo>
                    <a:pt x="16075" y="5728"/>
                    <a:pt x="16460" y="5449"/>
                    <a:pt x="16861" y="5213"/>
                  </a:cubicBezTo>
                  <a:close/>
                  <a:moveTo>
                    <a:pt x="45527" y="8968"/>
                  </a:moveTo>
                  <a:cubicBezTo>
                    <a:pt x="45667" y="9623"/>
                    <a:pt x="45763" y="10295"/>
                    <a:pt x="45806" y="10959"/>
                  </a:cubicBezTo>
                  <a:cubicBezTo>
                    <a:pt x="45780" y="10967"/>
                    <a:pt x="45754" y="10985"/>
                    <a:pt x="45719" y="11011"/>
                  </a:cubicBezTo>
                  <a:cubicBezTo>
                    <a:pt x="44811" y="11718"/>
                    <a:pt x="43781" y="12216"/>
                    <a:pt x="42672" y="12522"/>
                  </a:cubicBezTo>
                  <a:cubicBezTo>
                    <a:pt x="42645" y="12530"/>
                    <a:pt x="42628" y="12539"/>
                    <a:pt x="42611" y="12548"/>
                  </a:cubicBezTo>
                  <a:cubicBezTo>
                    <a:pt x="42497" y="12033"/>
                    <a:pt x="42375" y="11526"/>
                    <a:pt x="42244" y="11029"/>
                  </a:cubicBezTo>
                  <a:cubicBezTo>
                    <a:pt x="42261" y="11020"/>
                    <a:pt x="42279" y="11020"/>
                    <a:pt x="42296" y="11011"/>
                  </a:cubicBezTo>
                  <a:cubicBezTo>
                    <a:pt x="43466" y="10470"/>
                    <a:pt x="44531" y="9789"/>
                    <a:pt x="45527" y="8968"/>
                  </a:cubicBezTo>
                  <a:close/>
                  <a:moveTo>
                    <a:pt x="15290" y="6444"/>
                  </a:moveTo>
                  <a:cubicBezTo>
                    <a:pt x="15298" y="6453"/>
                    <a:pt x="15307" y="6471"/>
                    <a:pt x="15316" y="6488"/>
                  </a:cubicBezTo>
                  <a:cubicBezTo>
                    <a:pt x="16329" y="7903"/>
                    <a:pt x="17141" y="9431"/>
                    <a:pt x="17743" y="11072"/>
                  </a:cubicBezTo>
                  <a:cubicBezTo>
                    <a:pt x="17743" y="11090"/>
                    <a:pt x="17752" y="11098"/>
                    <a:pt x="17761" y="11116"/>
                  </a:cubicBezTo>
                  <a:cubicBezTo>
                    <a:pt x="16267" y="11972"/>
                    <a:pt x="14617" y="12583"/>
                    <a:pt x="12888" y="12871"/>
                  </a:cubicBezTo>
                  <a:cubicBezTo>
                    <a:pt x="12801" y="10496"/>
                    <a:pt x="13657" y="8112"/>
                    <a:pt x="15290" y="6444"/>
                  </a:cubicBezTo>
                  <a:close/>
                  <a:moveTo>
                    <a:pt x="34368" y="9186"/>
                  </a:moveTo>
                  <a:cubicBezTo>
                    <a:pt x="34604" y="9850"/>
                    <a:pt x="34822" y="10513"/>
                    <a:pt x="35005" y="11194"/>
                  </a:cubicBezTo>
                  <a:cubicBezTo>
                    <a:pt x="34972" y="11179"/>
                    <a:pt x="34934" y="11171"/>
                    <a:pt x="34896" y="11171"/>
                  </a:cubicBezTo>
                  <a:cubicBezTo>
                    <a:pt x="34844" y="11171"/>
                    <a:pt x="34789" y="11186"/>
                    <a:pt x="34735" y="11221"/>
                  </a:cubicBezTo>
                  <a:cubicBezTo>
                    <a:pt x="32770" y="12341"/>
                    <a:pt x="30573" y="12916"/>
                    <a:pt x="28352" y="12916"/>
                  </a:cubicBezTo>
                  <a:cubicBezTo>
                    <a:pt x="27405" y="12916"/>
                    <a:pt x="26454" y="12812"/>
                    <a:pt x="25514" y="12600"/>
                  </a:cubicBezTo>
                  <a:cubicBezTo>
                    <a:pt x="25470" y="12591"/>
                    <a:pt x="25427" y="12591"/>
                    <a:pt x="25392" y="12591"/>
                  </a:cubicBezTo>
                  <a:cubicBezTo>
                    <a:pt x="25383" y="12452"/>
                    <a:pt x="25383" y="12303"/>
                    <a:pt x="25383" y="12155"/>
                  </a:cubicBezTo>
                  <a:cubicBezTo>
                    <a:pt x="25383" y="12041"/>
                    <a:pt x="25392" y="11928"/>
                    <a:pt x="25392" y="11814"/>
                  </a:cubicBezTo>
                  <a:cubicBezTo>
                    <a:pt x="25401" y="11570"/>
                    <a:pt x="25418" y="11325"/>
                    <a:pt x="25444" y="11072"/>
                  </a:cubicBezTo>
                  <a:cubicBezTo>
                    <a:pt x="25889" y="11110"/>
                    <a:pt x="26333" y="11129"/>
                    <a:pt x="26777" y="11129"/>
                  </a:cubicBezTo>
                  <a:cubicBezTo>
                    <a:pt x="29415" y="11129"/>
                    <a:pt x="32011" y="10466"/>
                    <a:pt x="34350" y="9195"/>
                  </a:cubicBezTo>
                  <a:cubicBezTo>
                    <a:pt x="34350" y="9195"/>
                    <a:pt x="34359" y="9195"/>
                    <a:pt x="34368" y="9186"/>
                  </a:cubicBezTo>
                  <a:close/>
                  <a:moveTo>
                    <a:pt x="24397" y="4646"/>
                  </a:moveTo>
                  <a:cubicBezTo>
                    <a:pt x="24990" y="4838"/>
                    <a:pt x="25567" y="5091"/>
                    <a:pt x="26099" y="5388"/>
                  </a:cubicBezTo>
                  <a:cubicBezTo>
                    <a:pt x="26064" y="5414"/>
                    <a:pt x="26021" y="5458"/>
                    <a:pt x="25994" y="5510"/>
                  </a:cubicBezTo>
                  <a:cubicBezTo>
                    <a:pt x="23420" y="10070"/>
                    <a:pt x="19467" y="14865"/>
                    <a:pt x="13840" y="14865"/>
                  </a:cubicBezTo>
                  <a:cubicBezTo>
                    <a:pt x="13627" y="14865"/>
                    <a:pt x="13412" y="14858"/>
                    <a:pt x="13194" y="14844"/>
                  </a:cubicBezTo>
                  <a:cubicBezTo>
                    <a:pt x="13072" y="14408"/>
                    <a:pt x="12984" y="13962"/>
                    <a:pt x="12941" y="13517"/>
                  </a:cubicBezTo>
                  <a:lnTo>
                    <a:pt x="12976" y="13517"/>
                  </a:lnTo>
                  <a:cubicBezTo>
                    <a:pt x="14905" y="13203"/>
                    <a:pt x="16739" y="12513"/>
                    <a:pt x="18389" y="11509"/>
                  </a:cubicBezTo>
                  <a:cubicBezTo>
                    <a:pt x="20982" y="9928"/>
                    <a:pt x="23104" y="7597"/>
                    <a:pt x="24370" y="4803"/>
                  </a:cubicBezTo>
                  <a:cubicBezTo>
                    <a:pt x="24388" y="4750"/>
                    <a:pt x="24405" y="4689"/>
                    <a:pt x="24397" y="4646"/>
                  </a:cubicBezTo>
                  <a:close/>
                  <a:moveTo>
                    <a:pt x="35145" y="11718"/>
                  </a:moveTo>
                  <a:cubicBezTo>
                    <a:pt x="35163" y="11788"/>
                    <a:pt x="35180" y="11858"/>
                    <a:pt x="35197" y="11928"/>
                  </a:cubicBezTo>
                  <a:cubicBezTo>
                    <a:pt x="35337" y="12469"/>
                    <a:pt x="35451" y="13011"/>
                    <a:pt x="35555" y="13552"/>
                  </a:cubicBezTo>
                  <a:cubicBezTo>
                    <a:pt x="35538" y="13552"/>
                    <a:pt x="35529" y="13561"/>
                    <a:pt x="35521" y="13569"/>
                  </a:cubicBezTo>
                  <a:cubicBezTo>
                    <a:pt x="33622" y="14866"/>
                    <a:pt x="31405" y="15537"/>
                    <a:pt x="29165" y="15537"/>
                  </a:cubicBezTo>
                  <a:cubicBezTo>
                    <a:pt x="28026" y="15537"/>
                    <a:pt x="26880" y="15363"/>
                    <a:pt x="25767" y="15010"/>
                  </a:cubicBezTo>
                  <a:cubicBezTo>
                    <a:pt x="25724" y="14993"/>
                    <a:pt x="25689" y="14993"/>
                    <a:pt x="25654" y="14993"/>
                  </a:cubicBezTo>
                  <a:cubicBezTo>
                    <a:pt x="25540" y="14416"/>
                    <a:pt x="25462" y="13831"/>
                    <a:pt x="25418" y="13246"/>
                  </a:cubicBezTo>
                  <a:lnTo>
                    <a:pt x="25418" y="13246"/>
                  </a:lnTo>
                  <a:cubicBezTo>
                    <a:pt x="26392" y="13460"/>
                    <a:pt x="27375" y="13566"/>
                    <a:pt x="28354" y="13566"/>
                  </a:cubicBezTo>
                  <a:cubicBezTo>
                    <a:pt x="30691" y="13566"/>
                    <a:pt x="32998" y="12961"/>
                    <a:pt x="35066" y="11779"/>
                  </a:cubicBezTo>
                  <a:cubicBezTo>
                    <a:pt x="35093" y="11762"/>
                    <a:pt x="35128" y="11745"/>
                    <a:pt x="35145" y="11718"/>
                  </a:cubicBezTo>
                  <a:close/>
                  <a:moveTo>
                    <a:pt x="25549" y="7510"/>
                  </a:moveTo>
                  <a:cubicBezTo>
                    <a:pt x="25261" y="8313"/>
                    <a:pt x="25051" y="9142"/>
                    <a:pt x="24920" y="9963"/>
                  </a:cubicBezTo>
                  <a:cubicBezTo>
                    <a:pt x="24816" y="10618"/>
                    <a:pt x="24755" y="11299"/>
                    <a:pt x="24737" y="11972"/>
                  </a:cubicBezTo>
                  <a:cubicBezTo>
                    <a:pt x="23296" y="13683"/>
                    <a:pt x="21620" y="15185"/>
                    <a:pt x="19690" y="16119"/>
                  </a:cubicBezTo>
                  <a:cubicBezTo>
                    <a:pt x="18350" y="16771"/>
                    <a:pt x="16900" y="17146"/>
                    <a:pt x="15325" y="17146"/>
                  </a:cubicBezTo>
                  <a:cubicBezTo>
                    <a:pt x="15063" y="17146"/>
                    <a:pt x="14798" y="17136"/>
                    <a:pt x="14530" y="17114"/>
                  </a:cubicBezTo>
                  <a:cubicBezTo>
                    <a:pt x="14514" y="17112"/>
                    <a:pt x="14499" y="17111"/>
                    <a:pt x="14484" y="17111"/>
                  </a:cubicBezTo>
                  <a:cubicBezTo>
                    <a:pt x="14385" y="17111"/>
                    <a:pt x="14313" y="17160"/>
                    <a:pt x="14268" y="17228"/>
                  </a:cubicBezTo>
                  <a:cubicBezTo>
                    <a:pt x="14146" y="17053"/>
                    <a:pt x="14041" y="16870"/>
                    <a:pt x="13936" y="16687"/>
                  </a:cubicBezTo>
                  <a:cubicBezTo>
                    <a:pt x="13727" y="16311"/>
                    <a:pt x="13552" y="15918"/>
                    <a:pt x="13403" y="15508"/>
                  </a:cubicBezTo>
                  <a:lnTo>
                    <a:pt x="13403" y="15508"/>
                  </a:lnTo>
                  <a:cubicBezTo>
                    <a:pt x="13563" y="15515"/>
                    <a:pt x="13721" y="15519"/>
                    <a:pt x="13878" y="15519"/>
                  </a:cubicBezTo>
                  <a:cubicBezTo>
                    <a:pt x="19034" y="15519"/>
                    <a:pt x="22880" y="11670"/>
                    <a:pt x="25549" y="7510"/>
                  </a:cubicBezTo>
                  <a:close/>
                  <a:moveTo>
                    <a:pt x="35678" y="14250"/>
                  </a:moveTo>
                  <a:cubicBezTo>
                    <a:pt x="35756" y="14766"/>
                    <a:pt x="35826" y="15272"/>
                    <a:pt x="35887" y="15787"/>
                  </a:cubicBezTo>
                  <a:cubicBezTo>
                    <a:pt x="35868" y="15783"/>
                    <a:pt x="35849" y="15781"/>
                    <a:pt x="35830" y="15781"/>
                  </a:cubicBezTo>
                  <a:cubicBezTo>
                    <a:pt x="35771" y="15781"/>
                    <a:pt x="35711" y="15802"/>
                    <a:pt x="35651" y="15848"/>
                  </a:cubicBezTo>
                  <a:cubicBezTo>
                    <a:pt x="34263" y="16835"/>
                    <a:pt x="32657" y="17333"/>
                    <a:pt x="30971" y="17507"/>
                  </a:cubicBezTo>
                  <a:cubicBezTo>
                    <a:pt x="30645" y="17540"/>
                    <a:pt x="30317" y="17552"/>
                    <a:pt x="29989" y="17552"/>
                  </a:cubicBezTo>
                  <a:cubicBezTo>
                    <a:pt x="29194" y="17552"/>
                    <a:pt x="28396" y="17484"/>
                    <a:pt x="27608" y="17484"/>
                  </a:cubicBezTo>
                  <a:cubicBezTo>
                    <a:pt x="27239" y="17484"/>
                    <a:pt x="26872" y="17499"/>
                    <a:pt x="26510" y="17542"/>
                  </a:cubicBezTo>
                  <a:cubicBezTo>
                    <a:pt x="26221" y="16957"/>
                    <a:pt x="26003" y="16346"/>
                    <a:pt x="25828" y="15709"/>
                  </a:cubicBezTo>
                  <a:lnTo>
                    <a:pt x="25828" y="15709"/>
                  </a:lnTo>
                  <a:cubicBezTo>
                    <a:pt x="26922" y="16033"/>
                    <a:pt x="28048" y="16192"/>
                    <a:pt x="29169" y="16192"/>
                  </a:cubicBezTo>
                  <a:cubicBezTo>
                    <a:pt x="31459" y="16192"/>
                    <a:pt x="33732" y="15528"/>
                    <a:pt x="35678" y="14250"/>
                  </a:cubicBezTo>
                  <a:close/>
                  <a:moveTo>
                    <a:pt x="24755" y="12958"/>
                  </a:moveTo>
                  <a:cubicBezTo>
                    <a:pt x="24824" y="14408"/>
                    <a:pt x="25112" y="15840"/>
                    <a:pt x="25654" y="17149"/>
                  </a:cubicBezTo>
                  <a:cubicBezTo>
                    <a:pt x="25636" y="17176"/>
                    <a:pt x="25619" y="17202"/>
                    <a:pt x="25610" y="17237"/>
                  </a:cubicBezTo>
                  <a:cubicBezTo>
                    <a:pt x="25470" y="17568"/>
                    <a:pt x="25287" y="17892"/>
                    <a:pt x="25078" y="18188"/>
                  </a:cubicBezTo>
                  <a:cubicBezTo>
                    <a:pt x="24693" y="16835"/>
                    <a:pt x="24222" y="15525"/>
                    <a:pt x="23646" y="14250"/>
                  </a:cubicBezTo>
                  <a:cubicBezTo>
                    <a:pt x="23628" y="14207"/>
                    <a:pt x="23611" y="14181"/>
                    <a:pt x="23584" y="14154"/>
                  </a:cubicBezTo>
                  <a:cubicBezTo>
                    <a:pt x="23986" y="13770"/>
                    <a:pt x="24379" y="13369"/>
                    <a:pt x="24755" y="12958"/>
                  </a:cubicBezTo>
                  <a:close/>
                  <a:moveTo>
                    <a:pt x="45841" y="11727"/>
                  </a:moveTo>
                  <a:cubicBezTo>
                    <a:pt x="45859" y="14006"/>
                    <a:pt x="45291" y="16276"/>
                    <a:pt x="44016" y="18293"/>
                  </a:cubicBezTo>
                  <a:cubicBezTo>
                    <a:pt x="43903" y="18485"/>
                    <a:pt x="43772" y="18669"/>
                    <a:pt x="43641" y="18852"/>
                  </a:cubicBezTo>
                  <a:cubicBezTo>
                    <a:pt x="43449" y="16940"/>
                    <a:pt x="43152" y="15036"/>
                    <a:pt x="42750" y="13168"/>
                  </a:cubicBezTo>
                  <a:cubicBezTo>
                    <a:pt x="42776" y="13168"/>
                    <a:pt x="42811" y="13168"/>
                    <a:pt x="42846" y="13159"/>
                  </a:cubicBezTo>
                  <a:cubicBezTo>
                    <a:pt x="43929" y="12853"/>
                    <a:pt x="44924" y="12382"/>
                    <a:pt x="45841" y="11727"/>
                  </a:cubicBezTo>
                  <a:close/>
                  <a:moveTo>
                    <a:pt x="23096" y="14600"/>
                  </a:moveTo>
                  <a:cubicBezTo>
                    <a:pt x="23654" y="15875"/>
                    <a:pt x="24117" y="17176"/>
                    <a:pt x="24484" y="18512"/>
                  </a:cubicBezTo>
                  <a:cubicBezTo>
                    <a:pt x="24519" y="18616"/>
                    <a:pt x="24571" y="18677"/>
                    <a:pt x="24650" y="18712"/>
                  </a:cubicBezTo>
                  <a:cubicBezTo>
                    <a:pt x="24379" y="19009"/>
                    <a:pt x="24073" y="19280"/>
                    <a:pt x="23742" y="19516"/>
                  </a:cubicBezTo>
                  <a:cubicBezTo>
                    <a:pt x="23742" y="19498"/>
                    <a:pt x="23733" y="19489"/>
                    <a:pt x="23733" y="19472"/>
                  </a:cubicBezTo>
                  <a:cubicBezTo>
                    <a:pt x="23366" y="18049"/>
                    <a:pt x="22790" y="16713"/>
                    <a:pt x="22022" y="15464"/>
                  </a:cubicBezTo>
                  <a:cubicBezTo>
                    <a:pt x="22388" y="15193"/>
                    <a:pt x="22746" y="14905"/>
                    <a:pt x="23096" y="14600"/>
                  </a:cubicBezTo>
                  <a:close/>
                  <a:moveTo>
                    <a:pt x="21480" y="15840"/>
                  </a:moveTo>
                  <a:cubicBezTo>
                    <a:pt x="22214" y="17036"/>
                    <a:pt x="22746" y="18293"/>
                    <a:pt x="23096" y="19647"/>
                  </a:cubicBezTo>
                  <a:cubicBezTo>
                    <a:pt x="23122" y="19743"/>
                    <a:pt x="23174" y="19804"/>
                    <a:pt x="23235" y="19839"/>
                  </a:cubicBezTo>
                  <a:cubicBezTo>
                    <a:pt x="22720" y="20136"/>
                    <a:pt x="22161" y="20363"/>
                    <a:pt x="21594" y="20502"/>
                  </a:cubicBezTo>
                  <a:cubicBezTo>
                    <a:pt x="21594" y="20476"/>
                    <a:pt x="21594" y="20441"/>
                    <a:pt x="21585" y="20398"/>
                  </a:cubicBezTo>
                  <a:cubicBezTo>
                    <a:pt x="21236" y="19088"/>
                    <a:pt x="20878" y="17778"/>
                    <a:pt x="20240" y="16573"/>
                  </a:cubicBezTo>
                  <a:cubicBezTo>
                    <a:pt x="20668" y="16355"/>
                    <a:pt x="21079" y="16110"/>
                    <a:pt x="21480" y="15840"/>
                  </a:cubicBezTo>
                  <a:close/>
                  <a:moveTo>
                    <a:pt x="19647" y="16861"/>
                  </a:moveTo>
                  <a:cubicBezTo>
                    <a:pt x="20275" y="18031"/>
                    <a:pt x="20616" y="19297"/>
                    <a:pt x="20948" y="20572"/>
                  </a:cubicBezTo>
                  <a:cubicBezTo>
                    <a:pt x="20956" y="20598"/>
                    <a:pt x="20965" y="20616"/>
                    <a:pt x="20974" y="20633"/>
                  </a:cubicBezTo>
                  <a:cubicBezTo>
                    <a:pt x="20669" y="20679"/>
                    <a:pt x="20364" y="20705"/>
                    <a:pt x="20065" y="20705"/>
                  </a:cubicBezTo>
                  <a:cubicBezTo>
                    <a:pt x="20021" y="20705"/>
                    <a:pt x="19978" y="20704"/>
                    <a:pt x="19935" y="20703"/>
                  </a:cubicBezTo>
                  <a:cubicBezTo>
                    <a:pt x="18145" y="20668"/>
                    <a:pt x="16503" y="19769"/>
                    <a:pt x="15272" y="18485"/>
                  </a:cubicBezTo>
                  <a:cubicBezTo>
                    <a:pt x="15255" y="18433"/>
                    <a:pt x="15211" y="18381"/>
                    <a:pt x="15150" y="18354"/>
                  </a:cubicBezTo>
                  <a:cubicBezTo>
                    <a:pt x="14975" y="18171"/>
                    <a:pt x="14818" y="17979"/>
                    <a:pt x="14661" y="17778"/>
                  </a:cubicBezTo>
                  <a:lnTo>
                    <a:pt x="14661" y="17778"/>
                  </a:lnTo>
                  <a:cubicBezTo>
                    <a:pt x="14898" y="17794"/>
                    <a:pt x="15134" y="17802"/>
                    <a:pt x="15367" y="17802"/>
                  </a:cubicBezTo>
                  <a:cubicBezTo>
                    <a:pt x="16897" y="17802"/>
                    <a:pt x="18328" y="17460"/>
                    <a:pt x="19647" y="16861"/>
                  </a:cubicBezTo>
                  <a:close/>
                  <a:moveTo>
                    <a:pt x="35678" y="638"/>
                  </a:moveTo>
                  <a:lnTo>
                    <a:pt x="35678" y="638"/>
                  </a:lnTo>
                  <a:cubicBezTo>
                    <a:pt x="36385" y="655"/>
                    <a:pt x="37101" y="751"/>
                    <a:pt x="37799" y="909"/>
                  </a:cubicBezTo>
                  <a:cubicBezTo>
                    <a:pt x="37799" y="970"/>
                    <a:pt x="37808" y="1040"/>
                    <a:pt x="37834" y="1101"/>
                  </a:cubicBezTo>
                  <a:cubicBezTo>
                    <a:pt x="39039" y="3511"/>
                    <a:pt x="40052" y="6008"/>
                    <a:pt x="40855" y="8566"/>
                  </a:cubicBezTo>
                  <a:cubicBezTo>
                    <a:pt x="41991" y="12146"/>
                    <a:pt x="42733" y="15848"/>
                    <a:pt x="43056" y="19594"/>
                  </a:cubicBezTo>
                  <a:cubicBezTo>
                    <a:pt x="42645" y="20092"/>
                    <a:pt x="42191" y="20546"/>
                    <a:pt x="41694" y="20956"/>
                  </a:cubicBezTo>
                  <a:cubicBezTo>
                    <a:pt x="41641" y="17272"/>
                    <a:pt x="41117" y="13604"/>
                    <a:pt x="40105" y="10068"/>
                  </a:cubicBezTo>
                  <a:cubicBezTo>
                    <a:pt x="39170" y="6802"/>
                    <a:pt x="37948" y="3231"/>
                    <a:pt x="35678" y="638"/>
                  </a:cubicBezTo>
                  <a:close/>
                  <a:moveTo>
                    <a:pt x="34988" y="629"/>
                  </a:moveTo>
                  <a:lnTo>
                    <a:pt x="34988" y="629"/>
                  </a:lnTo>
                  <a:cubicBezTo>
                    <a:pt x="34962" y="725"/>
                    <a:pt x="34979" y="839"/>
                    <a:pt x="35066" y="935"/>
                  </a:cubicBezTo>
                  <a:cubicBezTo>
                    <a:pt x="37424" y="3537"/>
                    <a:pt x="38638" y="7222"/>
                    <a:pt x="39563" y="10548"/>
                  </a:cubicBezTo>
                  <a:cubicBezTo>
                    <a:pt x="40541" y="14076"/>
                    <a:pt x="41030" y="17708"/>
                    <a:pt x="41039" y="21367"/>
                  </a:cubicBezTo>
                  <a:cubicBezTo>
                    <a:pt x="41039" y="21393"/>
                    <a:pt x="41048" y="21419"/>
                    <a:pt x="41056" y="21437"/>
                  </a:cubicBezTo>
                  <a:cubicBezTo>
                    <a:pt x="40428" y="21873"/>
                    <a:pt x="39747" y="22231"/>
                    <a:pt x="39031" y="22493"/>
                  </a:cubicBezTo>
                  <a:cubicBezTo>
                    <a:pt x="39022" y="22493"/>
                    <a:pt x="39013" y="22502"/>
                    <a:pt x="38996" y="22502"/>
                  </a:cubicBezTo>
                  <a:cubicBezTo>
                    <a:pt x="39616" y="14870"/>
                    <a:pt x="37546" y="7143"/>
                    <a:pt x="33189" y="830"/>
                  </a:cubicBezTo>
                  <a:cubicBezTo>
                    <a:pt x="33783" y="716"/>
                    <a:pt x="34377" y="647"/>
                    <a:pt x="34988" y="629"/>
                  </a:cubicBezTo>
                  <a:close/>
                  <a:moveTo>
                    <a:pt x="35940" y="16442"/>
                  </a:moveTo>
                  <a:lnTo>
                    <a:pt x="35940" y="16442"/>
                  </a:lnTo>
                  <a:cubicBezTo>
                    <a:pt x="36123" y="18599"/>
                    <a:pt x="36062" y="20773"/>
                    <a:pt x="35748" y="22921"/>
                  </a:cubicBezTo>
                  <a:cubicBezTo>
                    <a:pt x="35748" y="22947"/>
                    <a:pt x="35748" y="22965"/>
                    <a:pt x="35748" y="22982"/>
                  </a:cubicBezTo>
                  <a:cubicBezTo>
                    <a:pt x="34525" y="22938"/>
                    <a:pt x="33294" y="22676"/>
                    <a:pt x="32141" y="22284"/>
                  </a:cubicBezTo>
                  <a:cubicBezTo>
                    <a:pt x="29967" y="21533"/>
                    <a:pt x="28020" y="20240"/>
                    <a:pt x="26859" y="18215"/>
                  </a:cubicBezTo>
                  <a:cubicBezTo>
                    <a:pt x="26850" y="18197"/>
                    <a:pt x="26841" y="18180"/>
                    <a:pt x="26833" y="18162"/>
                  </a:cubicBezTo>
                  <a:cubicBezTo>
                    <a:pt x="26965" y="18154"/>
                    <a:pt x="27098" y="18150"/>
                    <a:pt x="27232" y="18150"/>
                  </a:cubicBezTo>
                  <a:cubicBezTo>
                    <a:pt x="27900" y="18150"/>
                    <a:pt x="28580" y="18241"/>
                    <a:pt x="29243" y="18241"/>
                  </a:cubicBezTo>
                  <a:cubicBezTo>
                    <a:pt x="30037" y="18241"/>
                    <a:pt x="30832" y="18197"/>
                    <a:pt x="31618" y="18084"/>
                  </a:cubicBezTo>
                  <a:cubicBezTo>
                    <a:pt x="33172" y="17857"/>
                    <a:pt x="34656" y="17350"/>
                    <a:pt x="35940" y="16442"/>
                  </a:cubicBezTo>
                  <a:close/>
                  <a:moveTo>
                    <a:pt x="32508" y="996"/>
                  </a:moveTo>
                  <a:cubicBezTo>
                    <a:pt x="36909" y="7291"/>
                    <a:pt x="38987" y="15001"/>
                    <a:pt x="38332" y="22650"/>
                  </a:cubicBezTo>
                  <a:cubicBezTo>
                    <a:pt x="38332" y="22668"/>
                    <a:pt x="38332" y="22694"/>
                    <a:pt x="38332" y="22711"/>
                  </a:cubicBezTo>
                  <a:cubicBezTo>
                    <a:pt x="37695" y="22877"/>
                    <a:pt x="37049" y="22965"/>
                    <a:pt x="36402" y="22982"/>
                  </a:cubicBezTo>
                  <a:cubicBezTo>
                    <a:pt x="36830" y="19909"/>
                    <a:pt x="36787" y="16800"/>
                    <a:pt x="36254" y="13753"/>
                  </a:cubicBezTo>
                  <a:cubicBezTo>
                    <a:pt x="36123" y="12984"/>
                    <a:pt x="35957" y="12216"/>
                    <a:pt x="35756" y="11456"/>
                  </a:cubicBezTo>
                  <a:cubicBezTo>
                    <a:pt x="35267" y="9588"/>
                    <a:pt x="34595" y="7772"/>
                    <a:pt x="33748" y="6043"/>
                  </a:cubicBezTo>
                  <a:cubicBezTo>
                    <a:pt x="32962" y="4436"/>
                    <a:pt x="32028" y="2891"/>
                    <a:pt x="30526" y="1869"/>
                  </a:cubicBezTo>
                  <a:cubicBezTo>
                    <a:pt x="31024" y="1563"/>
                    <a:pt x="31548" y="1310"/>
                    <a:pt x="32115" y="1118"/>
                  </a:cubicBezTo>
                  <a:cubicBezTo>
                    <a:pt x="32246" y="1074"/>
                    <a:pt x="32377" y="1040"/>
                    <a:pt x="32508" y="996"/>
                  </a:cubicBezTo>
                  <a:close/>
                  <a:moveTo>
                    <a:pt x="35236" y="1"/>
                  </a:moveTo>
                  <a:cubicBezTo>
                    <a:pt x="34618" y="1"/>
                    <a:pt x="34005" y="47"/>
                    <a:pt x="33407" y="140"/>
                  </a:cubicBezTo>
                  <a:cubicBezTo>
                    <a:pt x="33128" y="184"/>
                    <a:pt x="32866" y="236"/>
                    <a:pt x="32604" y="306"/>
                  </a:cubicBezTo>
                  <a:cubicBezTo>
                    <a:pt x="30072" y="961"/>
                    <a:pt x="28072" y="2768"/>
                    <a:pt x="26737" y="5004"/>
                  </a:cubicBezTo>
                  <a:cubicBezTo>
                    <a:pt x="25085" y="3986"/>
                    <a:pt x="23108" y="3474"/>
                    <a:pt x="21158" y="3474"/>
                  </a:cubicBezTo>
                  <a:cubicBezTo>
                    <a:pt x="20531" y="3474"/>
                    <a:pt x="19907" y="3527"/>
                    <a:pt x="19297" y="3633"/>
                  </a:cubicBezTo>
                  <a:cubicBezTo>
                    <a:pt x="19158" y="3659"/>
                    <a:pt x="19009" y="3694"/>
                    <a:pt x="18869" y="3729"/>
                  </a:cubicBezTo>
                  <a:cubicBezTo>
                    <a:pt x="16372" y="4305"/>
                    <a:pt x="14294" y="6078"/>
                    <a:pt x="13150" y="8365"/>
                  </a:cubicBezTo>
                  <a:cubicBezTo>
                    <a:pt x="12059" y="10540"/>
                    <a:pt x="11902" y="13011"/>
                    <a:pt x="12626" y="15290"/>
                  </a:cubicBezTo>
                  <a:cubicBezTo>
                    <a:pt x="12775" y="15761"/>
                    <a:pt x="12967" y="16224"/>
                    <a:pt x="13194" y="16678"/>
                  </a:cubicBezTo>
                  <a:cubicBezTo>
                    <a:pt x="13465" y="17219"/>
                    <a:pt x="13796" y="17743"/>
                    <a:pt x="14172" y="18232"/>
                  </a:cubicBezTo>
                  <a:cubicBezTo>
                    <a:pt x="13739" y="18192"/>
                    <a:pt x="13305" y="18171"/>
                    <a:pt x="12872" y="18171"/>
                  </a:cubicBezTo>
                  <a:cubicBezTo>
                    <a:pt x="11895" y="18171"/>
                    <a:pt x="10919" y="18278"/>
                    <a:pt x="9963" y="18520"/>
                  </a:cubicBezTo>
                  <a:cubicBezTo>
                    <a:pt x="8915" y="18773"/>
                    <a:pt x="6933" y="19350"/>
                    <a:pt x="7466" y="20825"/>
                  </a:cubicBezTo>
                  <a:cubicBezTo>
                    <a:pt x="7763" y="21637"/>
                    <a:pt x="8549" y="22188"/>
                    <a:pt x="8819" y="23017"/>
                  </a:cubicBezTo>
                  <a:cubicBezTo>
                    <a:pt x="9247" y="24327"/>
                    <a:pt x="7815" y="24685"/>
                    <a:pt x="6846" y="24746"/>
                  </a:cubicBezTo>
                  <a:cubicBezTo>
                    <a:pt x="6354" y="24776"/>
                    <a:pt x="5859" y="24789"/>
                    <a:pt x="5363" y="24789"/>
                  </a:cubicBezTo>
                  <a:cubicBezTo>
                    <a:pt x="3716" y="24789"/>
                    <a:pt x="2050" y="24646"/>
                    <a:pt x="420" y="24519"/>
                  </a:cubicBezTo>
                  <a:cubicBezTo>
                    <a:pt x="409" y="24518"/>
                    <a:pt x="398" y="24518"/>
                    <a:pt x="388" y="24518"/>
                  </a:cubicBezTo>
                  <a:cubicBezTo>
                    <a:pt x="1" y="24518"/>
                    <a:pt x="11" y="25140"/>
                    <a:pt x="420" y="25174"/>
                  </a:cubicBezTo>
                  <a:cubicBezTo>
                    <a:pt x="2109" y="25301"/>
                    <a:pt x="3827" y="25422"/>
                    <a:pt x="5532" y="25422"/>
                  </a:cubicBezTo>
                  <a:cubicBezTo>
                    <a:pt x="5933" y="25422"/>
                    <a:pt x="6333" y="25416"/>
                    <a:pt x="6733" y="25401"/>
                  </a:cubicBezTo>
                  <a:cubicBezTo>
                    <a:pt x="7850" y="25357"/>
                    <a:pt x="9308" y="25051"/>
                    <a:pt x="9535" y="23750"/>
                  </a:cubicBezTo>
                  <a:cubicBezTo>
                    <a:pt x="9640" y="23139"/>
                    <a:pt x="9378" y="22563"/>
                    <a:pt x="9064" y="22065"/>
                  </a:cubicBezTo>
                  <a:cubicBezTo>
                    <a:pt x="8819" y="21672"/>
                    <a:pt x="8505" y="21332"/>
                    <a:pt x="8269" y="20939"/>
                  </a:cubicBezTo>
                  <a:cubicBezTo>
                    <a:pt x="7859" y="20275"/>
                    <a:pt x="8199" y="19865"/>
                    <a:pt x="8846" y="19568"/>
                  </a:cubicBezTo>
                  <a:cubicBezTo>
                    <a:pt x="10072" y="19023"/>
                    <a:pt x="11455" y="18808"/>
                    <a:pt x="12824" y="18808"/>
                  </a:cubicBezTo>
                  <a:cubicBezTo>
                    <a:pt x="13493" y="18808"/>
                    <a:pt x="14159" y="18859"/>
                    <a:pt x="14801" y="18948"/>
                  </a:cubicBezTo>
                  <a:cubicBezTo>
                    <a:pt x="16049" y="20240"/>
                    <a:pt x="17682" y="21166"/>
                    <a:pt x="19472" y="21332"/>
                  </a:cubicBezTo>
                  <a:cubicBezTo>
                    <a:pt x="19669" y="21351"/>
                    <a:pt x="19867" y="21360"/>
                    <a:pt x="20066" y="21360"/>
                  </a:cubicBezTo>
                  <a:cubicBezTo>
                    <a:pt x="22457" y="21360"/>
                    <a:pt x="24874" y="20022"/>
                    <a:pt x="26003" y="17909"/>
                  </a:cubicBezTo>
                  <a:cubicBezTo>
                    <a:pt x="26894" y="19682"/>
                    <a:pt x="28273" y="21192"/>
                    <a:pt x="30186" y="22170"/>
                  </a:cubicBezTo>
                  <a:cubicBezTo>
                    <a:pt x="31988" y="23080"/>
                    <a:pt x="34040" y="23646"/>
                    <a:pt x="36076" y="23646"/>
                  </a:cubicBezTo>
                  <a:cubicBezTo>
                    <a:pt x="36092" y="23646"/>
                    <a:pt x="36107" y="23646"/>
                    <a:pt x="36123" y="23646"/>
                  </a:cubicBezTo>
                  <a:cubicBezTo>
                    <a:pt x="36586" y="23637"/>
                    <a:pt x="37057" y="23611"/>
                    <a:pt x="37511" y="23541"/>
                  </a:cubicBezTo>
                  <a:cubicBezTo>
                    <a:pt x="39851" y="23209"/>
                    <a:pt x="41947" y="21882"/>
                    <a:pt x="43484" y="20109"/>
                  </a:cubicBezTo>
                  <a:cubicBezTo>
                    <a:pt x="43554" y="20031"/>
                    <a:pt x="43623" y="19952"/>
                    <a:pt x="43685" y="19865"/>
                  </a:cubicBezTo>
                  <a:cubicBezTo>
                    <a:pt x="44261" y="19166"/>
                    <a:pt x="44750" y="18407"/>
                    <a:pt x="45143" y="17621"/>
                  </a:cubicBezTo>
                  <a:cubicBezTo>
                    <a:pt x="45194" y="17666"/>
                    <a:pt x="45260" y="17692"/>
                    <a:pt x="45337" y="17692"/>
                  </a:cubicBezTo>
                  <a:cubicBezTo>
                    <a:pt x="45364" y="17692"/>
                    <a:pt x="45392" y="17689"/>
                    <a:pt x="45422" y="17682"/>
                  </a:cubicBezTo>
                  <a:cubicBezTo>
                    <a:pt x="46011" y="17521"/>
                    <a:pt x="46743" y="17335"/>
                    <a:pt x="47436" y="17335"/>
                  </a:cubicBezTo>
                  <a:cubicBezTo>
                    <a:pt x="48172" y="17335"/>
                    <a:pt x="48863" y="17545"/>
                    <a:pt x="49290" y="18215"/>
                  </a:cubicBezTo>
                  <a:cubicBezTo>
                    <a:pt x="50015" y="19358"/>
                    <a:pt x="49552" y="20843"/>
                    <a:pt x="49543" y="22100"/>
                  </a:cubicBezTo>
                  <a:cubicBezTo>
                    <a:pt x="49517" y="24030"/>
                    <a:pt x="50713" y="25558"/>
                    <a:pt x="52564" y="26091"/>
                  </a:cubicBezTo>
                  <a:cubicBezTo>
                    <a:pt x="52987" y="26212"/>
                    <a:pt x="53419" y="26270"/>
                    <a:pt x="53849" y="26270"/>
                  </a:cubicBezTo>
                  <a:cubicBezTo>
                    <a:pt x="55270" y="26270"/>
                    <a:pt x="56672" y="25637"/>
                    <a:pt x="57638" y="24571"/>
                  </a:cubicBezTo>
                  <a:cubicBezTo>
                    <a:pt x="59148" y="22895"/>
                    <a:pt x="59218" y="18808"/>
                    <a:pt x="62003" y="18651"/>
                  </a:cubicBezTo>
                  <a:cubicBezTo>
                    <a:pt x="62417" y="18634"/>
                    <a:pt x="62422" y="17996"/>
                    <a:pt x="62020" y="17996"/>
                  </a:cubicBezTo>
                  <a:cubicBezTo>
                    <a:pt x="62014" y="17996"/>
                    <a:pt x="62009" y="17996"/>
                    <a:pt x="62003" y="17996"/>
                  </a:cubicBezTo>
                  <a:cubicBezTo>
                    <a:pt x="59681" y="18127"/>
                    <a:pt x="58939" y="20467"/>
                    <a:pt x="58214" y="22292"/>
                  </a:cubicBezTo>
                  <a:cubicBezTo>
                    <a:pt x="57474" y="24163"/>
                    <a:pt x="55758" y="25628"/>
                    <a:pt x="53843" y="25628"/>
                  </a:cubicBezTo>
                  <a:cubicBezTo>
                    <a:pt x="53228" y="25628"/>
                    <a:pt x="52593" y="25476"/>
                    <a:pt x="51962" y="25139"/>
                  </a:cubicBezTo>
                  <a:cubicBezTo>
                    <a:pt x="50713" y="24475"/>
                    <a:pt x="50155" y="23331"/>
                    <a:pt x="50198" y="21943"/>
                  </a:cubicBezTo>
                  <a:cubicBezTo>
                    <a:pt x="50242" y="20764"/>
                    <a:pt x="50530" y="19568"/>
                    <a:pt x="50111" y="18424"/>
                  </a:cubicBezTo>
                  <a:cubicBezTo>
                    <a:pt x="49634" y="17117"/>
                    <a:pt x="48555" y="16718"/>
                    <a:pt x="47386" y="16718"/>
                  </a:cubicBezTo>
                  <a:cubicBezTo>
                    <a:pt x="46736" y="16718"/>
                    <a:pt x="46058" y="16842"/>
                    <a:pt x="45440" y="17001"/>
                  </a:cubicBezTo>
                  <a:cubicBezTo>
                    <a:pt x="46225" y="15185"/>
                    <a:pt x="46548" y="13220"/>
                    <a:pt x="46461" y="11256"/>
                  </a:cubicBezTo>
                  <a:cubicBezTo>
                    <a:pt x="46374" y="9142"/>
                    <a:pt x="45806" y="7021"/>
                    <a:pt x="44811" y="5091"/>
                  </a:cubicBezTo>
                  <a:cubicBezTo>
                    <a:pt x="44802" y="5082"/>
                    <a:pt x="44793" y="5065"/>
                    <a:pt x="44785" y="5056"/>
                  </a:cubicBezTo>
                  <a:cubicBezTo>
                    <a:pt x="44785" y="5039"/>
                    <a:pt x="44776" y="5021"/>
                    <a:pt x="44767" y="5012"/>
                  </a:cubicBezTo>
                  <a:cubicBezTo>
                    <a:pt x="44165" y="3947"/>
                    <a:pt x="43344" y="3039"/>
                    <a:pt x="42392" y="2306"/>
                  </a:cubicBezTo>
                  <a:cubicBezTo>
                    <a:pt x="41179" y="1389"/>
                    <a:pt x="39755" y="734"/>
                    <a:pt x="38253" y="367"/>
                  </a:cubicBezTo>
                  <a:cubicBezTo>
                    <a:pt x="37263" y="124"/>
                    <a:pt x="36243" y="1"/>
                    <a:pt x="352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2"/>
            <p:cNvSpPr/>
            <p:nvPr/>
          </p:nvSpPr>
          <p:spPr>
            <a:xfrm>
              <a:off x="765350" y="4867450"/>
              <a:ext cx="77725" cy="178150"/>
            </a:xfrm>
            <a:custGeom>
              <a:avLst/>
              <a:gdLst/>
              <a:ahLst/>
              <a:cxnLst/>
              <a:rect l="l" t="t" r="r" b="b"/>
              <a:pathLst>
                <a:path w="3109" h="7126" extrusionOk="0">
                  <a:moveTo>
                    <a:pt x="3091" y="0"/>
                  </a:moveTo>
                  <a:lnTo>
                    <a:pt x="3091" y="0"/>
                  </a:lnTo>
                  <a:cubicBezTo>
                    <a:pt x="2174" y="655"/>
                    <a:pt x="1179" y="1126"/>
                    <a:pt x="96" y="1432"/>
                  </a:cubicBezTo>
                  <a:cubicBezTo>
                    <a:pt x="61" y="1441"/>
                    <a:pt x="26" y="1441"/>
                    <a:pt x="0" y="1441"/>
                  </a:cubicBezTo>
                  <a:cubicBezTo>
                    <a:pt x="402" y="3318"/>
                    <a:pt x="699" y="5213"/>
                    <a:pt x="900" y="7125"/>
                  </a:cubicBezTo>
                  <a:cubicBezTo>
                    <a:pt x="1031" y="6942"/>
                    <a:pt x="1153" y="6758"/>
                    <a:pt x="1266" y="6566"/>
                  </a:cubicBezTo>
                  <a:cubicBezTo>
                    <a:pt x="2541" y="4549"/>
                    <a:pt x="3109" y="2279"/>
                    <a:pt x="30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2"/>
            <p:cNvSpPr/>
            <p:nvPr/>
          </p:nvSpPr>
          <p:spPr>
            <a:xfrm>
              <a:off x="752675" y="4798450"/>
              <a:ext cx="89100" cy="89525"/>
            </a:xfrm>
            <a:custGeom>
              <a:avLst/>
              <a:gdLst/>
              <a:ahLst/>
              <a:cxnLst/>
              <a:rect l="l" t="t" r="r" b="b"/>
              <a:pathLst>
                <a:path w="3564" h="3581" extrusionOk="0">
                  <a:moveTo>
                    <a:pt x="3275" y="1"/>
                  </a:moveTo>
                  <a:cubicBezTo>
                    <a:pt x="2288" y="822"/>
                    <a:pt x="1223" y="1511"/>
                    <a:pt x="44" y="2044"/>
                  </a:cubicBezTo>
                  <a:cubicBezTo>
                    <a:pt x="36" y="2053"/>
                    <a:pt x="18" y="2053"/>
                    <a:pt x="1" y="2062"/>
                  </a:cubicBezTo>
                  <a:cubicBezTo>
                    <a:pt x="132" y="2568"/>
                    <a:pt x="254" y="3074"/>
                    <a:pt x="368" y="3581"/>
                  </a:cubicBezTo>
                  <a:cubicBezTo>
                    <a:pt x="385" y="3572"/>
                    <a:pt x="402" y="3563"/>
                    <a:pt x="420" y="3555"/>
                  </a:cubicBezTo>
                  <a:cubicBezTo>
                    <a:pt x="1538" y="3249"/>
                    <a:pt x="2559" y="2751"/>
                    <a:pt x="3476" y="2044"/>
                  </a:cubicBezTo>
                  <a:cubicBezTo>
                    <a:pt x="3502" y="2018"/>
                    <a:pt x="3537" y="2000"/>
                    <a:pt x="3563" y="1992"/>
                  </a:cubicBezTo>
                  <a:cubicBezTo>
                    <a:pt x="3520" y="1328"/>
                    <a:pt x="3424" y="656"/>
                    <a:pt x="32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2"/>
            <p:cNvSpPr/>
            <p:nvPr/>
          </p:nvSpPr>
          <p:spPr>
            <a:xfrm>
              <a:off x="736100" y="4743025"/>
              <a:ext cx="94750" cy="91050"/>
            </a:xfrm>
            <a:custGeom>
              <a:avLst/>
              <a:gdLst/>
              <a:ahLst/>
              <a:cxnLst/>
              <a:rect l="l" t="t" r="r" b="b"/>
              <a:pathLst>
                <a:path w="3790" h="3642" extrusionOk="0">
                  <a:moveTo>
                    <a:pt x="3266" y="0"/>
                  </a:moveTo>
                  <a:cubicBezTo>
                    <a:pt x="2253" y="777"/>
                    <a:pt x="1162" y="1423"/>
                    <a:pt x="0" y="1947"/>
                  </a:cubicBezTo>
                  <a:cubicBezTo>
                    <a:pt x="175" y="2506"/>
                    <a:pt x="341" y="3074"/>
                    <a:pt x="489" y="3641"/>
                  </a:cubicBezTo>
                  <a:cubicBezTo>
                    <a:pt x="1607" y="3117"/>
                    <a:pt x="2637" y="2462"/>
                    <a:pt x="3571" y="1668"/>
                  </a:cubicBezTo>
                  <a:cubicBezTo>
                    <a:pt x="3641" y="1615"/>
                    <a:pt x="3711" y="1589"/>
                    <a:pt x="3790" y="1589"/>
                  </a:cubicBezTo>
                  <a:cubicBezTo>
                    <a:pt x="3641" y="1048"/>
                    <a:pt x="3467" y="524"/>
                    <a:pt x="32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2"/>
            <p:cNvSpPr/>
            <p:nvPr/>
          </p:nvSpPr>
          <p:spPr>
            <a:xfrm>
              <a:off x="716875" y="4687575"/>
              <a:ext cx="94550" cy="88425"/>
            </a:xfrm>
            <a:custGeom>
              <a:avLst/>
              <a:gdLst/>
              <a:ahLst/>
              <a:cxnLst/>
              <a:rect l="l" t="t" r="r" b="b"/>
              <a:pathLst>
                <a:path w="3782" h="3537" extrusionOk="0">
                  <a:moveTo>
                    <a:pt x="2856" y="0"/>
                  </a:moveTo>
                  <a:cubicBezTo>
                    <a:pt x="2847" y="18"/>
                    <a:pt x="2821" y="44"/>
                    <a:pt x="2795" y="61"/>
                  </a:cubicBezTo>
                  <a:cubicBezTo>
                    <a:pt x="1957" y="804"/>
                    <a:pt x="1022" y="1406"/>
                    <a:pt x="1" y="1869"/>
                  </a:cubicBezTo>
                  <a:cubicBezTo>
                    <a:pt x="202" y="2419"/>
                    <a:pt x="394" y="2978"/>
                    <a:pt x="577" y="3537"/>
                  </a:cubicBezTo>
                  <a:cubicBezTo>
                    <a:pt x="1686" y="3021"/>
                    <a:pt x="2725" y="2401"/>
                    <a:pt x="3703" y="1659"/>
                  </a:cubicBezTo>
                  <a:cubicBezTo>
                    <a:pt x="3729" y="1633"/>
                    <a:pt x="3755" y="1624"/>
                    <a:pt x="3782" y="1607"/>
                  </a:cubicBezTo>
                  <a:cubicBezTo>
                    <a:pt x="3659" y="1354"/>
                    <a:pt x="3537" y="1100"/>
                    <a:pt x="3406" y="847"/>
                  </a:cubicBezTo>
                  <a:cubicBezTo>
                    <a:pt x="3249" y="550"/>
                    <a:pt x="3057" y="271"/>
                    <a:pt x="28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2"/>
            <p:cNvSpPr/>
            <p:nvPr/>
          </p:nvSpPr>
          <p:spPr>
            <a:xfrm>
              <a:off x="696800" y="4650675"/>
              <a:ext cx="82100" cy="68125"/>
            </a:xfrm>
            <a:custGeom>
              <a:avLst/>
              <a:gdLst/>
              <a:ahLst/>
              <a:cxnLst/>
              <a:rect l="l" t="t" r="r" b="b"/>
              <a:pathLst>
                <a:path w="3284" h="2725" extrusionOk="0">
                  <a:moveTo>
                    <a:pt x="2262" y="1"/>
                  </a:moveTo>
                  <a:cubicBezTo>
                    <a:pt x="1546" y="498"/>
                    <a:pt x="795" y="909"/>
                    <a:pt x="1" y="1249"/>
                  </a:cubicBezTo>
                  <a:cubicBezTo>
                    <a:pt x="201" y="1738"/>
                    <a:pt x="393" y="2236"/>
                    <a:pt x="577" y="2725"/>
                  </a:cubicBezTo>
                  <a:cubicBezTo>
                    <a:pt x="1511" y="2297"/>
                    <a:pt x="2367" y="1756"/>
                    <a:pt x="3135" y="1075"/>
                  </a:cubicBezTo>
                  <a:cubicBezTo>
                    <a:pt x="3188" y="1040"/>
                    <a:pt x="3231" y="1013"/>
                    <a:pt x="3284" y="1005"/>
                  </a:cubicBezTo>
                  <a:cubicBezTo>
                    <a:pt x="2978" y="638"/>
                    <a:pt x="2637" y="306"/>
                    <a:pt x="2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2"/>
            <p:cNvSpPr/>
            <p:nvPr/>
          </p:nvSpPr>
          <p:spPr>
            <a:xfrm>
              <a:off x="588525" y="4590200"/>
              <a:ext cx="184475" cy="508000"/>
            </a:xfrm>
            <a:custGeom>
              <a:avLst/>
              <a:gdLst/>
              <a:ahLst/>
              <a:cxnLst/>
              <a:rect l="l" t="t" r="r" b="b"/>
              <a:pathLst>
                <a:path w="7379" h="20320" extrusionOk="0">
                  <a:moveTo>
                    <a:pt x="1" y="1"/>
                  </a:moveTo>
                  <a:cubicBezTo>
                    <a:pt x="2271" y="2594"/>
                    <a:pt x="3493" y="6165"/>
                    <a:pt x="4428" y="9431"/>
                  </a:cubicBezTo>
                  <a:cubicBezTo>
                    <a:pt x="5440" y="12967"/>
                    <a:pt x="5964" y="16635"/>
                    <a:pt x="6017" y="20319"/>
                  </a:cubicBezTo>
                  <a:cubicBezTo>
                    <a:pt x="6514" y="19909"/>
                    <a:pt x="6968" y="19455"/>
                    <a:pt x="7379" y="18966"/>
                  </a:cubicBezTo>
                  <a:cubicBezTo>
                    <a:pt x="7056" y="15211"/>
                    <a:pt x="6314" y="11509"/>
                    <a:pt x="5178" y="7929"/>
                  </a:cubicBezTo>
                  <a:cubicBezTo>
                    <a:pt x="4375" y="5371"/>
                    <a:pt x="3362" y="2874"/>
                    <a:pt x="2157" y="472"/>
                  </a:cubicBezTo>
                  <a:cubicBezTo>
                    <a:pt x="2131" y="403"/>
                    <a:pt x="2122" y="341"/>
                    <a:pt x="2122" y="280"/>
                  </a:cubicBezTo>
                  <a:cubicBezTo>
                    <a:pt x="1424" y="114"/>
                    <a:pt x="708" y="27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2"/>
            <p:cNvSpPr/>
            <p:nvPr/>
          </p:nvSpPr>
          <p:spPr>
            <a:xfrm>
              <a:off x="526325" y="4590000"/>
              <a:ext cx="196475" cy="546825"/>
            </a:xfrm>
            <a:custGeom>
              <a:avLst/>
              <a:gdLst/>
              <a:ahLst/>
              <a:cxnLst/>
              <a:rect l="l" t="t" r="r" b="b"/>
              <a:pathLst>
                <a:path w="7859" h="21873" extrusionOk="0">
                  <a:moveTo>
                    <a:pt x="1799" y="0"/>
                  </a:moveTo>
                  <a:cubicBezTo>
                    <a:pt x="1188" y="18"/>
                    <a:pt x="585" y="87"/>
                    <a:pt x="0" y="201"/>
                  </a:cubicBezTo>
                  <a:cubicBezTo>
                    <a:pt x="4357" y="6514"/>
                    <a:pt x="6427" y="14241"/>
                    <a:pt x="5807" y="21873"/>
                  </a:cubicBezTo>
                  <a:cubicBezTo>
                    <a:pt x="5824" y="21873"/>
                    <a:pt x="5833" y="21864"/>
                    <a:pt x="5842" y="21864"/>
                  </a:cubicBezTo>
                  <a:cubicBezTo>
                    <a:pt x="6558" y="21602"/>
                    <a:pt x="7239" y="21244"/>
                    <a:pt x="7859" y="20808"/>
                  </a:cubicBezTo>
                  <a:cubicBezTo>
                    <a:pt x="7859" y="20790"/>
                    <a:pt x="7850" y="20764"/>
                    <a:pt x="7850" y="20738"/>
                  </a:cubicBezTo>
                  <a:cubicBezTo>
                    <a:pt x="7841" y="17079"/>
                    <a:pt x="7352" y="13447"/>
                    <a:pt x="6374" y="9919"/>
                  </a:cubicBezTo>
                  <a:cubicBezTo>
                    <a:pt x="5449" y="6593"/>
                    <a:pt x="4235" y="2908"/>
                    <a:pt x="1877" y="306"/>
                  </a:cubicBezTo>
                  <a:cubicBezTo>
                    <a:pt x="1790" y="210"/>
                    <a:pt x="1773" y="96"/>
                    <a:pt x="17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2"/>
            <p:cNvSpPr/>
            <p:nvPr/>
          </p:nvSpPr>
          <p:spPr>
            <a:xfrm>
              <a:off x="661000" y="4602225"/>
              <a:ext cx="78825" cy="64625"/>
            </a:xfrm>
            <a:custGeom>
              <a:avLst/>
              <a:gdLst/>
              <a:ahLst/>
              <a:cxnLst/>
              <a:rect l="l" t="t" r="r" b="b"/>
              <a:pathLst>
                <a:path w="3153" h="2585" extrusionOk="0">
                  <a:moveTo>
                    <a:pt x="1" y="0"/>
                  </a:moveTo>
                  <a:lnTo>
                    <a:pt x="1" y="0"/>
                  </a:lnTo>
                  <a:cubicBezTo>
                    <a:pt x="420" y="847"/>
                    <a:pt x="813" y="1712"/>
                    <a:pt x="1179" y="2585"/>
                  </a:cubicBezTo>
                  <a:cubicBezTo>
                    <a:pt x="1869" y="2297"/>
                    <a:pt x="2524" y="1939"/>
                    <a:pt x="3153" y="1519"/>
                  </a:cubicBezTo>
                  <a:cubicBezTo>
                    <a:pt x="2210" y="847"/>
                    <a:pt x="1127" y="33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2"/>
            <p:cNvSpPr/>
            <p:nvPr/>
          </p:nvSpPr>
          <p:spPr>
            <a:xfrm>
              <a:off x="459750" y="4599150"/>
              <a:ext cx="211525" cy="549700"/>
            </a:xfrm>
            <a:custGeom>
              <a:avLst/>
              <a:gdLst/>
              <a:ahLst/>
              <a:cxnLst/>
              <a:rect l="l" t="t" r="r" b="b"/>
              <a:pathLst>
                <a:path w="8461" h="21988" extrusionOk="0">
                  <a:moveTo>
                    <a:pt x="1982" y="1"/>
                  </a:moveTo>
                  <a:cubicBezTo>
                    <a:pt x="1851" y="45"/>
                    <a:pt x="1720" y="79"/>
                    <a:pt x="1589" y="123"/>
                  </a:cubicBezTo>
                  <a:cubicBezTo>
                    <a:pt x="1022" y="315"/>
                    <a:pt x="498" y="568"/>
                    <a:pt x="0" y="874"/>
                  </a:cubicBezTo>
                  <a:cubicBezTo>
                    <a:pt x="1502" y="1896"/>
                    <a:pt x="2436" y="3441"/>
                    <a:pt x="3222" y="5048"/>
                  </a:cubicBezTo>
                  <a:cubicBezTo>
                    <a:pt x="4069" y="6777"/>
                    <a:pt x="4741" y="8593"/>
                    <a:pt x="5230" y="10461"/>
                  </a:cubicBezTo>
                  <a:cubicBezTo>
                    <a:pt x="5431" y="11221"/>
                    <a:pt x="5597" y="11989"/>
                    <a:pt x="5728" y="12758"/>
                  </a:cubicBezTo>
                  <a:cubicBezTo>
                    <a:pt x="6261" y="15796"/>
                    <a:pt x="6304" y="18914"/>
                    <a:pt x="5876" y="21987"/>
                  </a:cubicBezTo>
                  <a:cubicBezTo>
                    <a:pt x="6523" y="21970"/>
                    <a:pt x="7169" y="21882"/>
                    <a:pt x="7806" y="21716"/>
                  </a:cubicBezTo>
                  <a:cubicBezTo>
                    <a:pt x="7806" y="21690"/>
                    <a:pt x="7806" y="21673"/>
                    <a:pt x="7806" y="21655"/>
                  </a:cubicBezTo>
                  <a:cubicBezTo>
                    <a:pt x="8461" y="14006"/>
                    <a:pt x="6383" y="6296"/>
                    <a:pt x="19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2"/>
            <p:cNvSpPr/>
            <p:nvPr/>
          </p:nvSpPr>
          <p:spPr>
            <a:xfrm>
              <a:off x="367400" y="4985325"/>
              <a:ext cx="232275" cy="163525"/>
            </a:xfrm>
            <a:custGeom>
              <a:avLst/>
              <a:gdLst/>
              <a:ahLst/>
              <a:cxnLst/>
              <a:rect l="l" t="t" r="r" b="b"/>
              <a:pathLst>
                <a:path w="9291" h="6541" extrusionOk="0">
                  <a:moveTo>
                    <a:pt x="9108" y="0"/>
                  </a:moveTo>
                  <a:lnTo>
                    <a:pt x="9108" y="0"/>
                  </a:lnTo>
                  <a:cubicBezTo>
                    <a:pt x="7824" y="908"/>
                    <a:pt x="6340" y="1415"/>
                    <a:pt x="4786" y="1642"/>
                  </a:cubicBezTo>
                  <a:cubicBezTo>
                    <a:pt x="4000" y="1755"/>
                    <a:pt x="3205" y="1799"/>
                    <a:pt x="2411" y="1799"/>
                  </a:cubicBezTo>
                  <a:cubicBezTo>
                    <a:pt x="1759" y="1799"/>
                    <a:pt x="1089" y="1705"/>
                    <a:pt x="431" y="1705"/>
                  </a:cubicBezTo>
                  <a:cubicBezTo>
                    <a:pt x="287" y="1705"/>
                    <a:pt x="143" y="1709"/>
                    <a:pt x="1" y="1720"/>
                  </a:cubicBezTo>
                  <a:cubicBezTo>
                    <a:pt x="9" y="1738"/>
                    <a:pt x="18" y="1755"/>
                    <a:pt x="27" y="1773"/>
                  </a:cubicBezTo>
                  <a:cubicBezTo>
                    <a:pt x="1188" y="3798"/>
                    <a:pt x="3135" y="5091"/>
                    <a:pt x="5309" y="5842"/>
                  </a:cubicBezTo>
                  <a:cubicBezTo>
                    <a:pt x="6462" y="6234"/>
                    <a:pt x="7693" y="6496"/>
                    <a:pt x="8916" y="6540"/>
                  </a:cubicBezTo>
                  <a:cubicBezTo>
                    <a:pt x="8916" y="6514"/>
                    <a:pt x="8916" y="6496"/>
                    <a:pt x="8916" y="6479"/>
                  </a:cubicBezTo>
                  <a:cubicBezTo>
                    <a:pt x="9230" y="4331"/>
                    <a:pt x="9291" y="2157"/>
                    <a:pt x="9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2"/>
            <p:cNvSpPr/>
            <p:nvPr/>
          </p:nvSpPr>
          <p:spPr>
            <a:xfrm>
              <a:off x="342300" y="4930525"/>
              <a:ext cx="251275" cy="82550"/>
            </a:xfrm>
            <a:custGeom>
              <a:avLst/>
              <a:gdLst/>
              <a:ahLst/>
              <a:cxnLst/>
              <a:rect l="l" t="t" r="r" b="b"/>
              <a:pathLst>
                <a:path w="10051" h="3302" extrusionOk="0">
                  <a:moveTo>
                    <a:pt x="9850" y="0"/>
                  </a:moveTo>
                  <a:cubicBezTo>
                    <a:pt x="7904" y="1278"/>
                    <a:pt x="5631" y="1938"/>
                    <a:pt x="3341" y="1938"/>
                  </a:cubicBezTo>
                  <a:cubicBezTo>
                    <a:pt x="2220" y="1938"/>
                    <a:pt x="1094" y="1780"/>
                    <a:pt x="0" y="1459"/>
                  </a:cubicBezTo>
                  <a:lnTo>
                    <a:pt x="0" y="1459"/>
                  </a:lnTo>
                  <a:cubicBezTo>
                    <a:pt x="175" y="2096"/>
                    <a:pt x="393" y="2707"/>
                    <a:pt x="673" y="3292"/>
                  </a:cubicBezTo>
                  <a:cubicBezTo>
                    <a:pt x="1038" y="3249"/>
                    <a:pt x="1406" y="3234"/>
                    <a:pt x="1776" y="3234"/>
                  </a:cubicBezTo>
                  <a:cubicBezTo>
                    <a:pt x="2566" y="3234"/>
                    <a:pt x="3365" y="3302"/>
                    <a:pt x="4157" y="3302"/>
                  </a:cubicBezTo>
                  <a:cubicBezTo>
                    <a:pt x="4484" y="3302"/>
                    <a:pt x="4810" y="3290"/>
                    <a:pt x="5135" y="3257"/>
                  </a:cubicBezTo>
                  <a:cubicBezTo>
                    <a:pt x="6829" y="3083"/>
                    <a:pt x="8435" y="2585"/>
                    <a:pt x="9823" y="1598"/>
                  </a:cubicBezTo>
                  <a:cubicBezTo>
                    <a:pt x="9883" y="1552"/>
                    <a:pt x="9943" y="1531"/>
                    <a:pt x="9998" y="1531"/>
                  </a:cubicBezTo>
                  <a:cubicBezTo>
                    <a:pt x="10016" y="1531"/>
                    <a:pt x="10034" y="1533"/>
                    <a:pt x="10051" y="1537"/>
                  </a:cubicBezTo>
                  <a:cubicBezTo>
                    <a:pt x="9998" y="1022"/>
                    <a:pt x="9928" y="507"/>
                    <a:pt x="98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2"/>
            <p:cNvSpPr/>
            <p:nvPr/>
          </p:nvSpPr>
          <p:spPr>
            <a:xfrm>
              <a:off x="332050" y="4867225"/>
              <a:ext cx="253450" cy="95475"/>
            </a:xfrm>
            <a:custGeom>
              <a:avLst/>
              <a:gdLst/>
              <a:ahLst/>
              <a:cxnLst/>
              <a:rect l="l" t="t" r="r" b="b"/>
              <a:pathLst>
                <a:path w="10138" h="3819" extrusionOk="0">
                  <a:moveTo>
                    <a:pt x="9727" y="0"/>
                  </a:moveTo>
                  <a:cubicBezTo>
                    <a:pt x="9710" y="27"/>
                    <a:pt x="9675" y="44"/>
                    <a:pt x="9648" y="61"/>
                  </a:cubicBezTo>
                  <a:cubicBezTo>
                    <a:pt x="7580" y="1243"/>
                    <a:pt x="5273" y="1848"/>
                    <a:pt x="2936" y="1848"/>
                  </a:cubicBezTo>
                  <a:cubicBezTo>
                    <a:pt x="1957" y="1848"/>
                    <a:pt x="974" y="1742"/>
                    <a:pt x="0" y="1528"/>
                  </a:cubicBezTo>
                  <a:lnTo>
                    <a:pt x="0" y="1528"/>
                  </a:lnTo>
                  <a:cubicBezTo>
                    <a:pt x="44" y="2113"/>
                    <a:pt x="122" y="2698"/>
                    <a:pt x="236" y="3275"/>
                  </a:cubicBezTo>
                  <a:cubicBezTo>
                    <a:pt x="271" y="3275"/>
                    <a:pt x="306" y="3275"/>
                    <a:pt x="349" y="3292"/>
                  </a:cubicBezTo>
                  <a:cubicBezTo>
                    <a:pt x="1462" y="3645"/>
                    <a:pt x="2608" y="3819"/>
                    <a:pt x="3747" y="3819"/>
                  </a:cubicBezTo>
                  <a:cubicBezTo>
                    <a:pt x="5986" y="3819"/>
                    <a:pt x="8201" y="3148"/>
                    <a:pt x="10094" y="1851"/>
                  </a:cubicBezTo>
                  <a:cubicBezTo>
                    <a:pt x="10111" y="1843"/>
                    <a:pt x="10120" y="1834"/>
                    <a:pt x="10137" y="1834"/>
                  </a:cubicBezTo>
                  <a:cubicBezTo>
                    <a:pt x="10033" y="1293"/>
                    <a:pt x="9910" y="751"/>
                    <a:pt x="9779" y="210"/>
                  </a:cubicBezTo>
                  <a:cubicBezTo>
                    <a:pt x="9762" y="140"/>
                    <a:pt x="9745" y="70"/>
                    <a:pt x="97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2"/>
            <p:cNvSpPr/>
            <p:nvPr/>
          </p:nvSpPr>
          <p:spPr>
            <a:xfrm>
              <a:off x="331175" y="4803925"/>
              <a:ext cx="240575" cy="93275"/>
            </a:xfrm>
            <a:custGeom>
              <a:avLst/>
              <a:gdLst/>
              <a:ahLst/>
              <a:cxnLst/>
              <a:rect l="l" t="t" r="r" b="b"/>
              <a:pathLst>
                <a:path w="9623" h="3731" extrusionOk="0">
                  <a:moveTo>
                    <a:pt x="8985" y="0"/>
                  </a:moveTo>
                  <a:cubicBezTo>
                    <a:pt x="8976" y="9"/>
                    <a:pt x="8976" y="9"/>
                    <a:pt x="8967" y="9"/>
                  </a:cubicBezTo>
                  <a:cubicBezTo>
                    <a:pt x="6627" y="1287"/>
                    <a:pt x="4031" y="1951"/>
                    <a:pt x="1393" y="1951"/>
                  </a:cubicBezTo>
                  <a:cubicBezTo>
                    <a:pt x="950" y="1951"/>
                    <a:pt x="506" y="1933"/>
                    <a:pt x="61" y="1895"/>
                  </a:cubicBezTo>
                  <a:cubicBezTo>
                    <a:pt x="35" y="2139"/>
                    <a:pt x="18" y="2384"/>
                    <a:pt x="9" y="2628"/>
                  </a:cubicBezTo>
                  <a:cubicBezTo>
                    <a:pt x="9" y="2742"/>
                    <a:pt x="9" y="2855"/>
                    <a:pt x="9" y="2969"/>
                  </a:cubicBezTo>
                  <a:cubicBezTo>
                    <a:pt x="0" y="3117"/>
                    <a:pt x="9" y="3266"/>
                    <a:pt x="9" y="3414"/>
                  </a:cubicBezTo>
                  <a:cubicBezTo>
                    <a:pt x="26" y="3410"/>
                    <a:pt x="46" y="3408"/>
                    <a:pt x="67" y="3408"/>
                  </a:cubicBezTo>
                  <a:cubicBezTo>
                    <a:pt x="87" y="3408"/>
                    <a:pt x="109" y="3410"/>
                    <a:pt x="131" y="3414"/>
                  </a:cubicBezTo>
                  <a:cubicBezTo>
                    <a:pt x="1073" y="3626"/>
                    <a:pt x="2025" y="3730"/>
                    <a:pt x="2972" y="3730"/>
                  </a:cubicBezTo>
                  <a:cubicBezTo>
                    <a:pt x="5194" y="3730"/>
                    <a:pt x="7387" y="3155"/>
                    <a:pt x="9352" y="2035"/>
                  </a:cubicBezTo>
                  <a:cubicBezTo>
                    <a:pt x="9406" y="2000"/>
                    <a:pt x="9461" y="1985"/>
                    <a:pt x="9513" y="1985"/>
                  </a:cubicBezTo>
                  <a:cubicBezTo>
                    <a:pt x="9551" y="1985"/>
                    <a:pt x="9589" y="1993"/>
                    <a:pt x="9622" y="2008"/>
                  </a:cubicBezTo>
                  <a:cubicBezTo>
                    <a:pt x="9439" y="1336"/>
                    <a:pt x="9229" y="664"/>
                    <a:pt x="89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2"/>
            <p:cNvSpPr/>
            <p:nvPr/>
          </p:nvSpPr>
          <p:spPr>
            <a:xfrm>
              <a:off x="334450" y="4744750"/>
              <a:ext cx="215900" cy="91425"/>
            </a:xfrm>
            <a:custGeom>
              <a:avLst/>
              <a:gdLst/>
              <a:ahLst/>
              <a:cxnLst/>
              <a:rect l="l" t="t" r="r" b="b"/>
              <a:pathLst>
                <a:path w="8636" h="3657" extrusionOk="0">
                  <a:moveTo>
                    <a:pt x="7885" y="1"/>
                  </a:moveTo>
                  <a:lnTo>
                    <a:pt x="7797" y="45"/>
                  </a:lnTo>
                  <a:cubicBezTo>
                    <a:pt x="7859" y="176"/>
                    <a:pt x="7832" y="341"/>
                    <a:pt x="7666" y="429"/>
                  </a:cubicBezTo>
                  <a:cubicBezTo>
                    <a:pt x="5596" y="1540"/>
                    <a:pt x="3336" y="2124"/>
                    <a:pt x="990" y="2124"/>
                  </a:cubicBezTo>
                  <a:cubicBezTo>
                    <a:pt x="922" y="2124"/>
                    <a:pt x="854" y="2124"/>
                    <a:pt x="786" y="2123"/>
                  </a:cubicBezTo>
                  <a:cubicBezTo>
                    <a:pt x="533" y="2123"/>
                    <a:pt x="437" y="1887"/>
                    <a:pt x="480" y="1695"/>
                  </a:cubicBezTo>
                  <a:lnTo>
                    <a:pt x="411" y="1677"/>
                  </a:lnTo>
                  <a:cubicBezTo>
                    <a:pt x="227" y="2323"/>
                    <a:pt x="96" y="2970"/>
                    <a:pt x="0" y="3607"/>
                  </a:cubicBezTo>
                  <a:cubicBezTo>
                    <a:pt x="413" y="3640"/>
                    <a:pt x="826" y="3656"/>
                    <a:pt x="1237" y="3656"/>
                  </a:cubicBezTo>
                  <a:cubicBezTo>
                    <a:pt x="3771" y="3656"/>
                    <a:pt x="6251" y="3033"/>
                    <a:pt x="8505" y="1808"/>
                  </a:cubicBezTo>
                  <a:cubicBezTo>
                    <a:pt x="8548" y="1791"/>
                    <a:pt x="8592" y="1773"/>
                    <a:pt x="8636" y="1773"/>
                  </a:cubicBezTo>
                  <a:cubicBezTo>
                    <a:pt x="8409" y="1171"/>
                    <a:pt x="8155" y="577"/>
                    <a:pt x="78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2"/>
            <p:cNvSpPr/>
            <p:nvPr/>
          </p:nvSpPr>
          <p:spPr>
            <a:xfrm>
              <a:off x="344700" y="4629075"/>
              <a:ext cx="186875" cy="158050"/>
            </a:xfrm>
            <a:custGeom>
              <a:avLst/>
              <a:gdLst/>
              <a:ahLst/>
              <a:cxnLst/>
              <a:rect l="l" t="t" r="r" b="b"/>
              <a:pathLst>
                <a:path w="7475" h="6322" extrusionOk="0">
                  <a:moveTo>
                    <a:pt x="4122" y="0"/>
                  </a:moveTo>
                  <a:cubicBezTo>
                    <a:pt x="2934" y="856"/>
                    <a:pt x="1965" y="2026"/>
                    <a:pt x="1223" y="3344"/>
                  </a:cubicBezTo>
                  <a:cubicBezTo>
                    <a:pt x="1214" y="3414"/>
                    <a:pt x="1179" y="3475"/>
                    <a:pt x="1127" y="3519"/>
                  </a:cubicBezTo>
                  <a:cubicBezTo>
                    <a:pt x="647" y="4401"/>
                    <a:pt x="271" y="5353"/>
                    <a:pt x="1" y="6304"/>
                  </a:cubicBezTo>
                  <a:lnTo>
                    <a:pt x="70" y="6322"/>
                  </a:lnTo>
                  <a:cubicBezTo>
                    <a:pt x="96" y="6204"/>
                    <a:pt x="194" y="6094"/>
                    <a:pt x="357" y="6094"/>
                  </a:cubicBezTo>
                  <a:cubicBezTo>
                    <a:pt x="363" y="6094"/>
                    <a:pt x="370" y="6094"/>
                    <a:pt x="376" y="6095"/>
                  </a:cubicBezTo>
                  <a:cubicBezTo>
                    <a:pt x="430" y="6095"/>
                    <a:pt x="484" y="6096"/>
                    <a:pt x="538" y="6096"/>
                  </a:cubicBezTo>
                  <a:cubicBezTo>
                    <a:pt x="2785" y="6096"/>
                    <a:pt x="4946" y="5563"/>
                    <a:pt x="6925" y="4488"/>
                  </a:cubicBezTo>
                  <a:cubicBezTo>
                    <a:pt x="6977" y="4459"/>
                    <a:pt x="7030" y="4446"/>
                    <a:pt x="7080" y="4446"/>
                  </a:cubicBezTo>
                  <a:cubicBezTo>
                    <a:pt x="7221" y="4446"/>
                    <a:pt x="7342" y="4549"/>
                    <a:pt x="7387" y="4672"/>
                  </a:cubicBezTo>
                  <a:lnTo>
                    <a:pt x="7475" y="4628"/>
                  </a:lnTo>
                  <a:cubicBezTo>
                    <a:pt x="7449" y="4575"/>
                    <a:pt x="7422" y="4514"/>
                    <a:pt x="7387" y="4453"/>
                  </a:cubicBezTo>
                  <a:cubicBezTo>
                    <a:pt x="6628" y="2864"/>
                    <a:pt x="5763" y="1249"/>
                    <a:pt x="4262" y="236"/>
                  </a:cubicBezTo>
                  <a:cubicBezTo>
                    <a:pt x="4174" y="175"/>
                    <a:pt x="4131" y="87"/>
                    <a:pt x="41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2"/>
            <p:cNvSpPr/>
            <p:nvPr/>
          </p:nvSpPr>
          <p:spPr>
            <a:xfrm>
              <a:off x="345350" y="4740200"/>
              <a:ext cx="185575" cy="57675"/>
            </a:xfrm>
            <a:custGeom>
              <a:avLst/>
              <a:gdLst/>
              <a:ahLst/>
              <a:cxnLst/>
              <a:rect l="l" t="t" r="r" b="b"/>
              <a:pathLst>
                <a:path w="7423" h="2307" extrusionOk="0">
                  <a:moveTo>
                    <a:pt x="7054" y="1"/>
                  </a:moveTo>
                  <a:cubicBezTo>
                    <a:pt x="7004" y="1"/>
                    <a:pt x="6951" y="14"/>
                    <a:pt x="6899" y="43"/>
                  </a:cubicBezTo>
                  <a:cubicBezTo>
                    <a:pt x="4934" y="1110"/>
                    <a:pt x="2789" y="1651"/>
                    <a:pt x="559" y="1651"/>
                  </a:cubicBezTo>
                  <a:cubicBezTo>
                    <a:pt x="490" y="1651"/>
                    <a:pt x="420" y="1651"/>
                    <a:pt x="350" y="1650"/>
                  </a:cubicBezTo>
                  <a:cubicBezTo>
                    <a:pt x="175" y="1650"/>
                    <a:pt x="79" y="1755"/>
                    <a:pt x="44" y="1886"/>
                  </a:cubicBezTo>
                  <a:cubicBezTo>
                    <a:pt x="1" y="2069"/>
                    <a:pt x="97" y="2305"/>
                    <a:pt x="350" y="2305"/>
                  </a:cubicBezTo>
                  <a:cubicBezTo>
                    <a:pt x="418" y="2306"/>
                    <a:pt x="486" y="2306"/>
                    <a:pt x="554" y="2306"/>
                  </a:cubicBezTo>
                  <a:cubicBezTo>
                    <a:pt x="2900" y="2306"/>
                    <a:pt x="5160" y="1722"/>
                    <a:pt x="7230" y="611"/>
                  </a:cubicBezTo>
                  <a:cubicBezTo>
                    <a:pt x="7396" y="523"/>
                    <a:pt x="7423" y="358"/>
                    <a:pt x="7361" y="227"/>
                  </a:cubicBezTo>
                  <a:cubicBezTo>
                    <a:pt x="7316" y="104"/>
                    <a:pt x="7195" y="1"/>
                    <a:pt x="7054" y="1"/>
                  </a:cubicBezTo>
                  <a:close/>
                </a:path>
              </a:pathLst>
            </a:custGeom>
            <a:solidFill>
              <a:srgbClr val="482E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2"/>
            <p:cNvSpPr/>
            <p:nvPr/>
          </p:nvSpPr>
          <p:spPr>
            <a:xfrm>
              <a:off x="20100" y="4690400"/>
              <a:ext cx="329000" cy="255525"/>
            </a:xfrm>
            <a:custGeom>
              <a:avLst/>
              <a:gdLst/>
              <a:ahLst/>
              <a:cxnLst/>
              <a:rect l="l" t="t" r="r" b="b"/>
              <a:pathLst>
                <a:path w="13160" h="10221" extrusionOk="0">
                  <a:moveTo>
                    <a:pt x="11465" y="1"/>
                  </a:moveTo>
                  <a:cubicBezTo>
                    <a:pt x="11465" y="53"/>
                    <a:pt x="11457" y="105"/>
                    <a:pt x="11430" y="158"/>
                  </a:cubicBezTo>
                  <a:cubicBezTo>
                    <a:pt x="10156" y="2952"/>
                    <a:pt x="8042" y="5292"/>
                    <a:pt x="5449" y="6864"/>
                  </a:cubicBezTo>
                  <a:cubicBezTo>
                    <a:pt x="3799" y="7868"/>
                    <a:pt x="1965" y="8558"/>
                    <a:pt x="36" y="8872"/>
                  </a:cubicBezTo>
                  <a:lnTo>
                    <a:pt x="1" y="8872"/>
                  </a:lnTo>
                  <a:cubicBezTo>
                    <a:pt x="44" y="9317"/>
                    <a:pt x="132" y="9763"/>
                    <a:pt x="245" y="10199"/>
                  </a:cubicBezTo>
                  <a:cubicBezTo>
                    <a:pt x="463" y="10213"/>
                    <a:pt x="679" y="10220"/>
                    <a:pt x="892" y="10220"/>
                  </a:cubicBezTo>
                  <a:cubicBezTo>
                    <a:pt x="6527" y="10220"/>
                    <a:pt x="10480" y="5425"/>
                    <a:pt x="13054" y="865"/>
                  </a:cubicBezTo>
                  <a:cubicBezTo>
                    <a:pt x="13081" y="813"/>
                    <a:pt x="13124" y="769"/>
                    <a:pt x="13159" y="752"/>
                  </a:cubicBezTo>
                  <a:cubicBezTo>
                    <a:pt x="12627" y="446"/>
                    <a:pt x="12050" y="193"/>
                    <a:pt x="11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2"/>
            <p:cNvSpPr/>
            <p:nvPr/>
          </p:nvSpPr>
          <p:spPr>
            <a:xfrm>
              <a:off x="286200" y="4898000"/>
              <a:ext cx="51750" cy="131000"/>
            </a:xfrm>
            <a:custGeom>
              <a:avLst/>
              <a:gdLst/>
              <a:ahLst/>
              <a:cxnLst/>
              <a:rect l="l" t="t" r="r" b="b"/>
              <a:pathLst>
                <a:path w="2070" h="5240" extrusionOk="0">
                  <a:moveTo>
                    <a:pt x="1171" y="0"/>
                  </a:moveTo>
                  <a:cubicBezTo>
                    <a:pt x="795" y="420"/>
                    <a:pt x="402" y="821"/>
                    <a:pt x="0" y="1205"/>
                  </a:cubicBezTo>
                  <a:cubicBezTo>
                    <a:pt x="27" y="1232"/>
                    <a:pt x="44" y="1258"/>
                    <a:pt x="62" y="1301"/>
                  </a:cubicBezTo>
                  <a:cubicBezTo>
                    <a:pt x="638" y="2576"/>
                    <a:pt x="1109" y="3886"/>
                    <a:pt x="1494" y="5239"/>
                  </a:cubicBezTo>
                  <a:cubicBezTo>
                    <a:pt x="1703" y="4943"/>
                    <a:pt x="1886" y="4619"/>
                    <a:pt x="2026" y="4288"/>
                  </a:cubicBezTo>
                  <a:cubicBezTo>
                    <a:pt x="2035" y="4253"/>
                    <a:pt x="2052" y="4227"/>
                    <a:pt x="2070" y="4200"/>
                  </a:cubicBezTo>
                  <a:cubicBezTo>
                    <a:pt x="1537" y="2891"/>
                    <a:pt x="1240" y="1459"/>
                    <a:pt x="11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2"/>
            <p:cNvSpPr/>
            <p:nvPr/>
          </p:nvSpPr>
          <p:spPr>
            <a:xfrm>
              <a:off x="31675" y="4762000"/>
              <a:ext cx="303675" cy="242975"/>
            </a:xfrm>
            <a:custGeom>
              <a:avLst/>
              <a:gdLst/>
              <a:ahLst/>
              <a:cxnLst/>
              <a:rect l="l" t="t" r="r" b="b"/>
              <a:pathLst>
                <a:path w="12147" h="9719" extrusionOk="0">
                  <a:moveTo>
                    <a:pt x="12146" y="1"/>
                  </a:moveTo>
                  <a:lnTo>
                    <a:pt x="12146" y="1"/>
                  </a:lnTo>
                  <a:cubicBezTo>
                    <a:pt x="9477" y="4161"/>
                    <a:pt x="5631" y="8010"/>
                    <a:pt x="475" y="8010"/>
                  </a:cubicBezTo>
                  <a:cubicBezTo>
                    <a:pt x="318" y="8010"/>
                    <a:pt x="160" y="8006"/>
                    <a:pt x="0" y="7999"/>
                  </a:cubicBezTo>
                  <a:lnTo>
                    <a:pt x="0" y="7999"/>
                  </a:lnTo>
                  <a:cubicBezTo>
                    <a:pt x="149" y="8409"/>
                    <a:pt x="324" y="8802"/>
                    <a:pt x="533" y="9178"/>
                  </a:cubicBezTo>
                  <a:cubicBezTo>
                    <a:pt x="638" y="9361"/>
                    <a:pt x="743" y="9544"/>
                    <a:pt x="865" y="9719"/>
                  </a:cubicBezTo>
                  <a:cubicBezTo>
                    <a:pt x="910" y="9651"/>
                    <a:pt x="982" y="9602"/>
                    <a:pt x="1081" y="9602"/>
                  </a:cubicBezTo>
                  <a:cubicBezTo>
                    <a:pt x="1096" y="9602"/>
                    <a:pt x="1111" y="9603"/>
                    <a:pt x="1127" y="9605"/>
                  </a:cubicBezTo>
                  <a:cubicBezTo>
                    <a:pt x="1395" y="9627"/>
                    <a:pt x="1660" y="9637"/>
                    <a:pt x="1922" y="9637"/>
                  </a:cubicBezTo>
                  <a:cubicBezTo>
                    <a:pt x="3497" y="9637"/>
                    <a:pt x="4945" y="9262"/>
                    <a:pt x="6278" y="8610"/>
                  </a:cubicBezTo>
                  <a:cubicBezTo>
                    <a:pt x="8217" y="7676"/>
                    <a:pt x="9893" y="6174"/>
                    <a:pt x="11334" y="4463"/>
                  </a:cubicBezTo>
                  <a:cubicBezTo>
                    <a:pt x="11352" y="3790"/>
                    <a:pt x="11413" y="3118"/>
                    <a:pt x="11517" y="2454"/>
                  </a:cubicBezTo>
                  <a:cubicBezTo>
                    <a:pt x="11648" y="1633"/>
                    <a:pt x="11858" y="804"/>
                    <a:pt x="121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2"/>
            <p:cNvSpPr/>
            <p:nvPr/>
          </p:nvSpPr>
          <p:spPr>
            <a:xfrm>
              <a:off x="247125" y="4939250"/>
              <a:ext cx="65725" cy="122925"/>
            </a:xfrm>
            <a:custGeom>
              <a:avLst/>
              <a:gdLst/>
              <a:ahLst/>
              <a:cxnLst/>
              <a:rect l="l" t="t" r="r" b="b"/>
              <a:pathLst>
                <a:path w="2629" h="4917" extrusionOk="0">
                  <a:moveTo>
                    <a:pt x="1075" y="1"/>
                  </a:moveTo>
                  <a:cubicBezTo>
                    <a:pt x="725" y="306"/>
                    <a:pt x="367" y="594"/>
                    <a:pt x="1" y="865"/>
                  </a:cubicBezTo>
                  <a:cubicBezTo>
                    <a:pt x="769" y="2114"/>
                    <a:pt x="1345" y="3450"/>
                    <a:pt x="1712" y="4873"/>
                  </a:cubicBezTo>
                  <a:cubicBezTo>
                    <a:pt x="1712" y="4890"/>
                    <a:pt x="1721" y="4899"/>
                    <a:pt x="1721" y="4917"/>
                  </a:cubicBezTo>
                  <a:cubicBezTo>
                    <a:pt x="2052" y="4681"/>
                    <a:pt x="2358" y="4410"/>
                    <a:pt x="2629" y="4113"/>
                  </a:cubicBezTo>
                  <a:cubicBezTo>
                    <a:pt x="2550" y="4078"/>
                    <a:pt x="2489" y="4017"/>
                    <a:pt x="2463" y="3913"/>
                  </a:cubicBezTo>
                  <a:cubicBezTo>
                    <a:pt x="2096" y="2577"/>
                    <a:pt x="1633" y="1276"/>
                    <a:pt x="10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2"/>
            <p:cNvSpPr/>
            <p:nvPr/>
          </p:nvSpPr>
          <p:spPr>
            <a:xfrm>
              <a:off x="180975" y="4677375"/>
              <a:ext cx="110700" cy="98625"/>
            </a:xfrm>
            <a:custGeom>
              <a:avLst/>
              <a:gdLst/>
              <a:ahLst/>
              <a:cxnLst/>
              <a:rect l="l" t="t" r="r" b="b"/>
              <a:pathLst>
                <a:path w="4428" h="3945" extrusionOk="0">
                  <a:moveTo>
                    <a:pt x="1787" y="1"/>
                  </a:moveTo>
                  <a:cubicBezTo>
                    <a:pt x="1185" y="1"/>
                    <a:pt x="586" y="54"/>
                    <a:pt x="1" y="164"/>
                  </a:cubicBezTo>
                  <a:cubicBezTo>
                    <a:pt x="918" y="1290"/>
                    <a:pt x="1625" y="2574"/>
                    <a:pt x="2096" y="3945"/>
                  </a:cubicBezTo>
                  <a:cubicBezTo>
                    <a:pt x="3039" y="2879"/>
                    <a:pt x="3825" y="1666"/>
                    <a:pt x="4428" y="347"/>
                  </a:cubicBezTo>
                  <a:cubicBezTo>
                    <a:pt x="3569" y="118"/>
                    <a:pt x="2675" y="1"/>
                    <a:pt x="17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2"/>
            <p:cNvSpPr/>
            <p:nvPr/>
          </p:nvSpPr>
          <p:spPr>
            <a:xfrm>
              <a:off x="202600" y="4970250"/>
              <a:ext cx="74900" cy="116600"/>
            </a:xfrm>
            <a:custGeom>
              <a:avLst/>
              <a:gdLst/>
              <a:ahLst/>
              <a:cxnLst/>
              <a:rect l="l" t="t" r="r" b="b"/>
              <a:pathLst>
                <a:path w="2996" h="4664" extrusionOk="0">
                  <a:moveTo>
                    <a:pt x="1240" y="1"/>
                  </a:moveTo>
                  <a:cubicBezTo>
                    <a:pt x="839" y="271"/>
                    <a:pt x="428" y="516"/>
                    <a:pt x="0" y="734"/>
                  </a:cubicBezTo>
                  <a:cubicBezTo>
                    <a:pt x="638" y="1939"/>
                    <a:pt x="996" y="3240"/>
                    <a:pt x="1345" y="4559"/>
                  </a:cubicBezTo>
                  <a:cubicBezTo>
                    <a:pt x="1354" y="4593"/>
                    <a:pt x="1354" y="4628"/>
                    <a:pt x="1354" y="4663"/>
                  </a:cubicBezTo>
                  <a:cubicBezTo>
                    <a:pt x="1921" y="4515"/>
                    <a:pt x="2480" y="4297"/>
                    <a:pt x="2995" y="4000"/>
                  </a:cubicBezTo>
                  <a:cubicBezTo>
                    <a:pt x="2934" y="3965"/>
                    <a:pt x="2882" y="3904"/>
                    <a:pt x="2856" y="3808"/>
                  </a:cubicBezTo>
                  <a:cubicBezTo>
                    <a:pt x="2506" y="2454"/>
                    <a:pt x="1974" y="1197"/>
                    <a:pt x="12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2"/>
            <p:cNvSpPr/>
            <p:nvPr/>
          </p:nvSpPr>
          <p:spPr>
            <a:xfrm>
              <a:off x="63100" y="4995800"/>
              <a:ext cx="157850" cy="96100"/>
            </a:xfrm>
            <a:custGeom>
              <a:avLst/>
              <a:gdLst/>
              <a:ahLst/>
              <a:cxnLst/>
              <a:rect l="l" t="t" r="r" b="b"/>
              <a:pathLst>
                <a:path w="6314" h="3844" extrusionOk="0">
                  <a:moveTo>
                    <a:pt x="4987" y="0"/>
                  </a:moveTo>
                  <a:cubicBezTo>
                    <a:pt x="3668" y="599"/>
                    <a:pt x="2237" y="941"/>
                    <a:pt x="707" y="941"/>
                  </a:cubicBezTo>
                  <a:cubicBezTo>
                    <a:pt x="474" y="941"/>
                    <a:pt x="238" y="933"/>
                    <a:pt x="1" y="917"/>
                  </a:cubicBezTo>
                  <a:lnTo>
                    <a:pt x="1" y="917"/>
                  </a:lnTo>
                  <a:cubicBezTo>
                    <a:pt x="158" y="1118"/>
                    <a:pt x="315" y="1310"/>
                    <a:pt x="490" y="1493"/>
                  </a:cubicBezTo>
                  <a:cubicBezTo>
                    <a:pt x="551" y="1520"/>
                    <a:pt x="595" y="1563"/>
                    <a:pt x="612" y="1624"/>
                  </a:cubicBezTo>
                  <a:cubicBezTo>
                    <a:pt x="1843" y="2908"/>
                    <a:pt x="3485" y="3807"/>
                    <a:pt x="5275" y="3842"/>
                  </a:cubicBezTo>
                  <a:cubicBezTo>
                    <a:pt x="5319" y="3843"/>
                    <a:pt x="5363" y="3844"/>
                    <a:pt x="5407" y="3844"/>
                  </a:cubicBezTo>
                  <a:cubicBezTo>
                    <a:pt x="5711" y="3844"/>
                    <a:pt x="6009" y="3818"/>
                    <a:pt x="6314" y="3772"/>
                  </a:cubicBezTo>
                  <a:cubicBezTo>
                    <a:pt x="6305" y="3755"/>
                    <a:pt x="6296" y="3729"/>
                    <a:pt x="6288" y="3711"/>
                  </a:cubicBezTo>
                  <a:cubicBezTo>
                    <a:pt x="5956" y="2436"/>
                    <a:pt x="5606" y="1170"/>
                    <a:pt x="49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2"/>
            <p:cNvSpPr/>
            <p:nvPr/>
          </p:nvSpPr>
          <p:spPr>
            <a:xfrm>
              <a:off x="130550" y="4685375"/>
              <a:ext cx="90850" cy="127300"/>
            </a:xfrm>
            <a:custGeom>
              <a:avLst/>
              <a:gdLst/>
              <a:ahLst/>
              <a:cxnLst/>
              <a:rect l="l" t="t" r="r" b="b"/>
              <a:pathLst>
                <a:path w="3634" h="5092" extrusionOk="0">
                  <a:moveTo>
                    <a:pt x="1328" y="1"/>
                  </a:moveTo>
                  <a:cubicBezTo>
                    <a:pt x="857" y="132"/>
                    <a:pt x="420" y="298"/>
                    <a:pt x="1" y="499"/>
                  </a:cubicBezTo>
                  <a:cubicBezTo>
                    <a:pt x="10" y="516"/>
                    <a:pt x="27" y="525"/>
                    <a:pt x="36" y="542"/>
                  </a:cubicBezTo>
                  <a:cubicBezTo>
                    <a:pt x="1119" y="1939"/>
                    <a:pt x="1983" y="3450"/>
                    <a:pt x="2629" y="5091"/>
                  </a:cubicBezTo>
                  <a:cubicBezTo>
                    <a:pt x="2978" y="4795"/>
                    <a:pt x="3319" y="4480"/>
                    <a:pt x="3633" y="4148"/>
                  </a:cubicBezTo>
                  <a:cubicBezTo>
                    <a:pt x="3598" y="4113"/>
                    <a:pt x="3572" y="4070"/>
                    <a:pt x="3555" y="4017"/>
                  </a:cubicBezTo>
                  <a:cubicBezTo>
                    <a:pt x="3092" y="2577"/>
                    <a:pt x="2358" y="1241"/>
                    <a:pt x="1380" y="88"/>
                  </a:cubicBezTo>
                  <a:cubicBezTo>
                    <a:pt x="1354" y="62"/>
                    <a:pt x="1337" y="36"/>
                    <a:pt x="13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2"/>
            <p:cNvSpPr/>
            <p:nvPr/>
          </p:nvSpPr>
          <p:spPr>
            <a:xfrm>
              <a:off x="89950" y="4704600"/>
              <a:ext cx="93450" cy="139075"/>
            </a:xfrm>
            <a:custGeom>
              <a:avLst/>
              <a:gdLst/>
              <a:ahLst/>
              <a:cxnLst/>
              <a:rect l="l" t="t" r="r" b="b"/>
              <a:pathLst>
                <a:path w="3738" h="5563" extrusionOk="0">
                  <a:moveTo>
                    <a:pt x="1127" y="0"/>
                  </a:moveTo>
                  <a:cubicBezTo>
                    <a:pt x="726" y="245"/>
                    <a:pt x="350" y="515"/>
                    <a:pt x="1" y="821"/>
                  </a:cubicBezTo>
                  <a:cubicBezTo>
                    <a:pt x="53" y="838"/>
                    <a:pt x="106" y="882"/>
                    <a:pt x="149" y="943"/>
                  </a:cubicBezTo>
                  <a:cubicBezTo>
                    <a:pt x="1171" y="2375"/>
                    <a:pt x="1983" y="3912"/>
                    <a:pt x="2594" y="5562"/>
                  </a:cubicBezTo>
                  <a:cubicBezTo>
                    <a:pt x="2987" y="5309"/>
                    <a:pt x="3371" y="5038"/>
                    <a:pt x="3738" y="4750"/>
                  </a:cubicBezTo>
                  <a:cubicBezTo>
                    <a:pt x="3712" y="4724"/>
                    <a:pt x="3694" y="4689"/>
                    <a:pt x="3686" y="4654"/>
                  </a:cubicBezTo>
                  <a:cubicBezTo>
                    <a:pt x="3074" y="3065"/>
                    <a:pt x="2245" y="1581"/>
                    <a:pt x="1197" y="236"/>
                  </a:cubicBezTo>
                  <a:cubicBezTo>
                    <a:pt x="1145" y="157"/>
                    <a:pt x="1118" y="79"/>
                    <a:pt x="11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2"/>
            <p:cNvSpPr/>
            <p:nvPr/>
          </p:nvSpPr>
          <p:spPr>
            <a:xfrm>
              <a:off x="16625" y="4735375"/>
              <a:ext cx="124000" cy="160675"/>
            </a:xfrm>
            <a:custGeom>
              <a:avLst/>
              <a:gdLst/>
              <a:ahLst/>
              <a:cxnLst/>
              <a:rect l="l" t="t" r="r" b="b"/>
              <a:pathLst>
                <a:path w="4960" h="6427" extrusionOk="0">
                  <a:moveTo>
                    <a:pt x="2497" y="0"/>
                  </a:moveTo>
                  <a:cubicBezTo>
                    <a:pt x="856" y="1668"/>
                    <a:pt x="0" y="4052"/>
                    <a:pt x="87" y="6427"/>
                  </a:cubicBezTo>
                  <a:cubicBezTo>
                    <a:pt x="1816" y="6139"/>
                    <a:pt x="3466" y="5536"/>
                    <a:pt x="4960" y="4672"/>
                  </a:cubicBezTo>
                  <a:cubicBezTo>
                    <a:pt x="4951" y="4654"/>
                    <a:pt x="4942" y="4646"/>
                    <a:pt x="4942" y="4628"/>
                  </a:cubicBezTo>
                  <a:cubicBezTo>
                    <a:pt x="4340" y="2987"/>
                    <a:pt x="3528" y="1467"/>
                    <a:pt x="2523" y="44"/>
                  </a:cubicBezTo>
                  <a:cubicBezTo>
                    <a:pt x="2506" y="27"/>
                    <a:pt x="2497" y="9"/>
                    <a:pt x="24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8" name="Google Shape;448;p33"/>
          <p:cNvGrpSpPr/>
          <p:nvPr/>
        </p:nvGrpSpPr>
        <p:grpSpPr>
          <a:xfrm rot="1093260">
            <a:off x="8177076" y="242919"/>
            <a:ext cx="931651" cy="375025"/>
            <a:chOff x="3365375" y="718375"/>
            <a:chExt cx="650975" cy="262025"/>
          </a:xfrm>
        </p:grpSpPr>
        <p:sp>
          <p:nvSpPr>
            <p:cNvPr id="449" name="Google Shape;449;p33"/>
            <p:cNvSpPr/>
            <p:nvPr/>
          </p:nvSpPr>
          <p:spPr>
            <a:xfrm>
              <a:off x="3883850" y="783675"/>
              <a:ext cx="112400" cy="178850"/>
            </a:xfrm>
            <a:custGeom>
              <a:avLst/>
              <a:gdLst/>
              <a:ahLst/>
              <a:cxnLst/>
              <a:rect l="l" t="t" r="r" b="b"/>
              <a:pathLst>
                <a:path w="4496" h="7154" extrusionOk="0">
                  <a:moveTo>
                    <a:pt x="4313" y="0"/>
                  </a:moveTo>
                  <a:lnTo>
                    <a:pt x="4313" y="0"/>
                  </a:lnTo>
                  <a:cubicBezTo>
                    <a:pt x="2662" y="253"/>
                    <a:pt x="1003" y="1912"/>
                    <a:pt x="488" y="3501"/>
                  </a:cubicBezTo>
                  <a:cubicBezTo>
                    <a:pt x="445" y="3650"/>
                    <a:pt x="410" y="3790"/>
                    <a:pt x="383" y="3921"/>
                  </a:cubicBezTo>
                  <a:cubicBezTo>
                    <a:pt x="1" y="5975"/>
                    <a:pt x="1747" y="7153"/>
                    <a:pt x="3518" y="7153"/>
                  </a:cubicBezTo>
                  <a:cubicBezTo>
                    <a:pt x="3848" y="7153"/>
                    <a:pt x="4178" y="7113"/>
                    <a:pt x="4496" y="7029"/>
                  </a:cubicBezTo>
                  <a:cubicBezTo>
                    <a:pt x="3623" y="4767"/>
                    <a:pt x="3553" y="2314"/>
                    <a:pt x="43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3"/>
            <p:cNvSpPr/>
            <p:nvPr/>
          </p:nvSpPr>
          <p:spPr>
            <a:xfrm>
              <a:off x="3365375" y="718375"/>
              <a:ext cx="650975" cy="262025"/>
            </a:xfrm>
            <a:custGeom>
              <a:avLst/>
              <a:gdLst/>
              <a:ahLst/>
              <a:cxnLst/>
              <a:rect l="l" t="t" r="r" b="b"/>
              <a:pathLst>
                <a:path w="26039" h="10481" extrusionOk="0">
                  <a:moveTo>
                    <a:pt x="25052" y="2612"/>
                  </a:moveTo>
                  <a:lnTo>
                    <a:pt x="25052" y="2612"/>
                  </a:lnTo>
                  <a:cubicBezTo>
                    <a:pt x="24292" y="4926"/>
                    <a:pt x="24362" y="7379"/>
                    <a:pt x="25235" y="9641"/>
                  </a:cubicBezTo>
                  <a:cubicBezTo>
                    <a:pt x="24917" y="9725"/>
                    <a:pt x="24587" y="9765"/>
                    <a:pt x="24257" y="9765"/>
                  </a:cubicBezTo>
                  <a:cubicBezTo>
                    <a:pt x="22486" y="9765"/>
                    <a:pt x="20740" y="8588"/>
                    <a:pt x="21122" y="6541"/>
                  </a:cubicBezTo>
                  <a:cubicBezTo>
                    <a:pt x="21149" y="6402"/>
                    <a:pt x="21184" y="6262"/>
                    <a:pt x="21227" y="6113"/>
                  </a:cubicBezTo>
                  <a:cubicBezTo>
                    <a:pt x="21742" y="4524"/>
                    <a:pt x="23401" y="2865"/>
                    <a:pt x="25052" y="2612"/>
                  </a:cubicBezTo>
                  <a:close/>
                  <a:moveTo>
                    <a:pt x="6486" y="665"/>
                  </a:moveTo>
                  <a:cubicBezTo>
                    <a:pt x="7205" y="665"/>
                    <a:pt x="7932" y="801"/>
                    <a:pt x="8636" y="1075"/>
                  </a:cubicBezTo>
                  <a:cubicBezTo>
                    <a:pt x="8488" y="2298"/>
                    <a:pt x="8331" y="3520"/>
                    <a:pt x="8182" y="4743"/>
                  </a:cubicBezTo>
                  <a:cubicBezTo>
                    <a:pt x="8043" y="5895"/>
                    <a:pt x="7894" y="7048"/>
                    <a:pt x="7754" y="8209"/>
                  </a:cubicBezTo>
                  <a:cubicBezTo>
                    <a:pt x="7719" y="8488"/>
                    <a:pt x="7693" y="8785"/>
                    <a:pt x="7650" y="9065"/>
                  </a:cubicBezTo>
                  <a:cubicBezTo>
                    <a:pt x="7650" y="9248"/>
                    <a:pt x="7615" y="9423"/>
                    <a:pt x="7536" y="9589"/>
                  </a:cubicBezTo>
                  <a:cubicBezTo>
                    <a:pt x="7524" y="9746"/>
                    <a:pt x="7452" y="9826"/>
                    <a:pt x="7325" y="9826"/>
                  </a:cubicBezTo>
                  <a:cubicBezTo>
                    <a:pt x="7276" y="9826"/>
                    <a:pt x="7218" y="9814"/>
                    <a:pt x="7152" y="9789"/>
                  </a:cubicBezTo>
                  <a:cubicBezTo>
                    <a:pt x="6964" y="9845"/>
                    <a:pt x="6736" y="9865"/>
                    <a:pt x="6496" y="9865"/>
                  </a:cubicBezTo>
                  <a:cubicBezTo>
                    <a:pt x="6092" y="9865"/>
                    <a:pt x="5656" y="9807"/>
                    <a:pt x="5327" y="9763"/>
                  </a:cubicBezTo>
                  <a:cubicBezTo>
                    <a:pt x="4070" y="9606"/>
                    <a:pt x="2917" y="9021"/>
                    <a:pt x="2114" y="8026"/>
                  </a:cubicBezTo>
                  <a:cubicBezTo>
                    <a:pt x="647" y="6201"/>
                    <a:pt x="1005" y="3642"/>
                    <a:pt x="2699" y="2123"/>
                  </a:cubicBezTo>
                  <a:cubicBezTo>
                    <a:pt x="3786" y="1156"/>
                    <a:pt x="5120" y="665"/>
                    <a:pt x="6486" y="665"/>
                  </a:cubicBezTo>
                  <a:close/>
                  <a:moveTo>
                    <a:pt x="6498" y="1"/>
                  </a:moveTo>
                  <a:cubicBezTo>
                    <a:pt x="4895" y="1"/>
                    <a:pt x="3322" y="602"/>
                    <a:pt x="2105" y="1774"/>
                  </a:cubicBezTo>
                  <a:cubicBezTo>
                    <a:pt x="411" y="3415"/>
                    <a:pt x="1" y="5956"/>
                    <a:pt x="1276" y="7982"/>
                  </a:cubicBezTo>
                  <a:cubicBezTo>
                    <a:pt x="1957" y="9065"/>
                    <a:pt x="3048" y="9868"/>
                    <a:pt x="4270" y="10226"/>
                  </a:cubicBezTo>
                  <a:cubicBezTo>
                    <a:pt x="4918" y="10411"/>
                    <a:pt x="5594" y="10474"/>
                    <a:pt x="6266" y="10474"/>
                  </a:cubicBezTo>
                  <a:cubicBezTo>
                    <a:pt x="6355" y="10474"/>
                    <a:pt x="6443" y="10472"/>
                    <a:pt x="6532" y="10470"/>
                  </a:cubicBezTo>
                  <a:cubicBezTo>
                    <a:pt x="6551" y="10470"/>
                    <a:pt x="6571" y="10470"/>
                    <a:pt x="6591" y="10470"/>
                  </a:cubicBezTo>
                  <a:cubicBezTo>
                    <a:pt x="6747" y="10470"/>
                    <a:pt x="6933" y="10481"/>
                    <a:pt x="7123" y="10481"/>
                  </a:cubicBezTo>
                  <a:cubicBezTo>
                    <a:pt x="7435" y="10481"/>
                    <a:pt x="7757" y="10451"/>
                    <a:pt x="7964" y="10296"/>
                  </a:cubicBezTo>
                  <a:cubicBezTo>
                    <a:pt x="8366" y="9990"/>
                    <a:pt x="8296" y="9231"/>
                    <a:pt x="8348" y="8785"/>
                  </a:cubicBezTo>
                  <a:cubicBezTo>
                    <a:pt x="8444" y="7991"/>
                    <a:pt x="8549" y="7187"/>
                    <a:pt x="8645" y="6384"/>
                  </a:cubicBezTo>
                  <a:cubicBezTo>
                    <a:pt x="8697" y="5982"/>
                    <a:pt x="8750" y="5572"/>
                    <a:pt x="8793" y="5170"/>
                  </a:cubicBezTo>
                  <a:lnTo>
                    <a:pt x="10025" y="5284"/>
                  </a:lnTo>
                  <a:cubicBezTo>
                    <a:pt x="9955" y="6297"/>
                    <a:pt x="9876" y="7310"/>
                    <a:pt x="9806" y="8322"/>
                  </a:cubicBezTo>
                  <a:cubicBezTo>
                    <a:pt x="9787" y="8554"/>
                    <a:pt x="9973" y="8680"/>
                    <a:pt x="10151" y="8680"/>
                  </a:cubicBezTo>
                  <a:cubicBezTo>
                    <a:pt x="10303" y="8680"/>
                    <a:pt x="10449" y="8589"/>
                    <a:pt x="10461" y="8392"/>
                  </a:cubicBezTo>
                  <a:cubicBezTo>
                    <a:pt x="10540" y="7379"/>
                    <a:pt x="10610" y="6358"/>
                    <a:pt x="10679" y="5345"/>
                  </a:cubicBezTo>
                  <a:cubicBezTo>
                    <a:pt x="11177" y="5397"/>
                    <a:pt x="11675" y="5441"/>
                    <a:pt x="12173" y="5493"/>
                  </a:cubicBezTo>
                  <a:cubicBezTo>
                    <a:pt x="12068" y="6594"/>
                    <a:pt x="11954" y="7703"/>
                    <a:pt x="11841" y="8811"/>
                  </a:cubicBezTo>
                  <a:cubicBezTo>
                    <a:pt x="11817" y="9038"/>
                    <a:pt x="11998" y="9163"/>
                    <a:pt x="12176" y="9163"/>
                  </a:cubicBezTo>
                  <a:cubicBezTo>
                    <a:pt x="12327" y="9163"/>
                    <a:pt x="12476" y="9074"/>
                    <a:pt x="12496" y="8881"/>
                  </a:cubicBezTo>
                  <a:cubicBezTo>
                    <a:pt x="12618" y="7772"/>
                    <a:pt x="12723" y="6663"/>
                    <a:pt x="12827" y="5555"/>
                  </a:cubicBezTo>
                  <a:cubicBezTo>
                    <a:pt x="13386" y="5607"/>
                    <a:pt x="13945" y="5659"/>
                    <a:pt x="14504" y="5712"/>
                  </a:cubicBezTo>
                  <a:cubicBezTo>
                    <a:pt x="14469" y="6760"/>
                    <a:pt x="14451" y="7807"/>
                    <a:pt x="14434" y="8864"/>
                  </a:cubicBezTo>
                  <a:cubicBezTo>
                    <a:pt x="14434" y="9091"/>
                    <a:pt x="14626" y="9215"/>
                    <a:pt x="14803" y="9215"/>
                  </a:cubicBezTo>
                  <a:cubicBezTo>
                    <a:pt x="14954" y="9215"/>
                    <a:pt x="15094" y="9126"/>
                    <a:pt x="15098" y="8934"/>
                  </a:cubicBezTo>
                  <a:cubicBezTo>
                    <a:pt x="15106" y="7877"/>
                    <a:pt x="15124" y="6829"/>
                    <a:pt x="15159" y="5773"/>
                  </a:cubicBezTo>
                  <a:cubicBezTo>
                    <a:pt x="15726" y="5825"/>
                    <a:pt x="16294" y="5886"/>
                    <a:pt x="16861" y="5939"/>
                  </a:cubicBezTo>
                  <a:cubicBezTo>
                    <a:pt x="16826" y="6646"/>
                    <a:pt x="16809" y="7362"/>
                    <a:pt x="16765" y="8061"/>
                  </a:cubicBezTo>
                  <a:cubicBezTo>
                    <a:pt x="16751" y="8292"/>
                    <a:pt x="16936" y="8418"/>
                    <a:pt x="17113" y="8418"/>
                  </a:cubicBezTo>
                  <a:cubicBezTo>
                    <a:pt x="17263" y="8418"/>
                    <a:pt x="17408" y="8327"/>
                    <a:pt x="17420" y="8130"/>
                  </a:cubicBezTo>
                  <a:cubicBezTo>
                    <a:pt x="17464" y="7423"/>
                    <a:pt x="17481" y="6716"/>
                    <a:pt x="17516" y="6000"/>
                  </a:cubicBezTo>
                  <a:cubicBezTo>
                    <a:pt x="17970" y="6044"/>
                    <a:pt x="18424" y="6087"/>
                    <a:pt x="18878" y="6131"/>
                  </a:cubicBezTo>
                  <a:cubicBezTo>
                    <a:pt x="18826" y="6576"/>
                    <a:pt x="18765" y="7021"/>
                    <a:pt x="18712" y="7467"/>
                  </a:cubicBezTo>
                  <a:cubicBezTo>
                    <a:pt x="18684" y="7694"/>
                    <a:pt x="18863" y="7818"/>
                    <a:pt x="19041" y="7818"/>
                  </a:cubicBezTo>
                  <a:cubicBezTo>
                    <a:pt x="19193" y="7818"/>
                    <a:pt x="19343" y="7729"/>
                    <a:pt x="19367" y="7537"/>
                  </a:cubicBezTo>
                  <a:cubicBezTo>
                    <a:pt x="19428" y="7083"/>
                    <a:pt x="19481" y="6637"/>
                    <a:pt x="19542" y="6192"/>
                  </a:cubicBezTo>
                  <a:cubicBezTo>
                    <a:pt x="19856" y="6227"/>
                    <a:pt x="20179" y="6253"/>
                    <a:pt x="20494" y="6279"/>
                  </a:cubicBezTo>
                  <a:cubicBezTo>
                    <a:pt x="20441" y="6533"/>
                    <a:pt x="20415" y="6777"/>
                    <a:pt x="20415" y="7030"/>
                  </a:cubicBezTo>
                  <a:cubicBezTo>
                    <a:pt x="20393" y="9250"/>
                    <a:pt x="22300" y="10422"/>
                    <a:pt x="24240" y="10422"/>
                  </a:cubicBezTo>
                  <a:cubicBezTo>
                    <a:pt x="24643" y="10422"/>
                    <a:pt x="25047" y="10372"/>
                    <a:pt x="25436" y="10270"/>
                  </a:cubicBezTo>
                  <a:cubicBezTo>
                    <a:pt x="25567" y="10235"/>
                    <a:pt x="25689" y="10200"/>
                    <a:pt x="25811" y="10156"/>
                  </a:cubicBezTo>
                  <a:cubicBezTo>
                    <a:pt x="25977" y="10095"/>
                    <a:pt x="26038" y="9877"/>
                    <a:pt x="25977" y="9720"/>
                  </a:cubicBezTo>
                  <a:cubicBezTo>
                    <a:pt x="25017" y="7458"/>
                    <a:pt x="24929" y="4978"/>
                    <a:pt x="25733" y="2664"/>
                  </a:cubicBezTo>
                  <a:cubicBezTo>
                    <a:pt x="25759" y="2595"/>
                    <a:pt x="25759" y="2525"/>
                    <a:pt x="25741" y="2464"/>
                  </a:cubicBezTo>
                  <a:cubicBezTo>
                    <a:pt x="25907" y="2280"/>
                    <a:pt x="25864" y="1913"/>
                    <a:pt x="25549" y="1913"/>
                  </a:cubicBezTo>
                  <a:cubicBezTo>
                    <a:pt x="23585" y="1913"/>
                    <a:pt x="21437" y="3669"/>
                    <a:pt x="20686" y="5633"/>
                  </a:cubicBezTo>
                  <a:cubicBezTo>
                    <a:pt x="20337" y="5598"/>
                    <a:pt x="19979" y="5563"/>
                    <a:pt x="19621" y="5537"/>
                  </a:cubicBezTo>
                  <a:cubicBezTo>
                    <a:pt x="19673" y="5083"/>
                    <a:pt x="19725" y="4629"/>
                    <a:pt x="19786" y="4184"/>
                  </a:cubicBezTo>
                  <a:cubicBezTo>
                    <a:pt x="19815" y="3952"/>
                    <a:pt x="19636" y="3826"/>
                    <a:pt x="19458" y="3826"/>
                  </a:cubicBezTo>
                  <a:cubicBezTo>
                    <a:pt x="19307" y="3826"/>
                    <a:pt x="19156" y="3917"/>
                    <a:pt x="19132" y="4114"/>
                  </a:cubicBezTo>
                  <a:cubicBezTo>
                    <a:pt x="19070" y="4568"/>
                    <a:pt x="19018" y="5022"/>
                    <a:pt x="18957" y="5467"/>
                  </a:cubicBezTo>
                  <a:cubicBezTo>
                    <a:pt x="18494" y="5424"/>
                    <a:pt x="18023" y="5380"/>
                    <a:pt x="17560" y="5336"/>
                  </a:cubicBezTo>
                  <a:cubicBezTo>
                    <a:pt x="17604" y="4664"/>
                    <a:pt x="17665" y="3992"/>
                    <a:pt x="17778" y="3328"/>
                  </a:cubicBezTo>
                  <a:cubicBezTo>
                    <a:pt x="17816" y="3101"/>
                    <a:pt x="17641" y="2977"/>
                    <a:pt x="17462" y="2977"/>
                  </a:cubicBezTo>
                  <a:cubicBezTo>
                    <a:pt x="17310" y="2977"/>
                    <a:pt x="17155" y="3066"/>
                    <a:pt x="17123" y="3258"/>
                  </a:cubicBezTo>
                  <a:cubicBezTo>
                    <a:pt x="17001" y="3922"/>
                    <a:pt x="16940" y="4594"/>
                    <a:pt x="16896" y="5275"/>
                  </a:cubicBezTo>
                  <a:cubicBezTo>
                    <a:pt x="16320" y="5223"/>
                    <a:pt x="15752" y="5162"/>
                    <a:pt x="15176" y="5109"/>
                  </a:cubicBezTo>
                  <a:cubicBezTo>
                    <a:pt x="15220" y="4088"/>
                    <a:pt x="15264" y="3075"/>
                    <a:pt x="15325" y="2053"/>
                  </a:cubicBezTo>
                  <a:cubicBezTo>
                    <a:pt x="15339" y="1825"/>
                    <a:pt x="15149" y="1698"/>
                    <a:pt x="14969" y="1698"/>
                  </a:cubicBezTo>
                  <a:cubicBezTo>
                    <a:pt x="14818" y="1698"/>
                    <a:pt x="14673" y="1788"/>
                    <a:pt x="14661" y="1983"/>
                  </a:cubicBezTo>
                  <a:cubicBezTo>
                    <a:pt x="14609" y="3005"/>
                    <a:pt x="14556" y="4027"/>
                    <a:pt x="14521" y="5048"/>
                  </a:cubicBezTo>
                  <a:cubicBezTo>
                    <a:pt x="13980" y="4996"/>
                    <a:pt x="13430" y="4943"/>
                    <a:pt x="12889" y="4891"/>
                  </a:cubicBezTo>
                  <a:cubicBezTo>
                    <a:pt x="12985" y="3817"/>
                    <a:pt x="13072" y="2734"/>
                    <a:pt x="13159" y="1652"/>
                  </a:cubicBezTo>
                  <a:cubicBezTo>
                    <a:pt x="13173" y="1420"/>
                    <a:pt x="12989" y="1294"/>
                    <a:pt x="12810" y="1294"/>
                  </a:cubicBezTo>
                  <a:cubicBezTo>
                    <a:pt x="12659" y="1294"/>
                    <a:pt x="12512" y="1385"/>
                    <a:pt x="12496" y="1582"/>
                  </a:cubicBezTo>
                  <a:cubicBezTo>
                    <a:pt x="12417" y="2664"/>
                    <a:pt x="12330" y="3747"/>
                    <a:pt x="12234" y="4830"/>
                  </a:cubicBezTo>
                  <a:cubicBezTo>
                    <a:pt x="11727" y="4786"/>
                    <a:pt x="11230" y="4734"/>
                    <a:pt x="10732" y="4690"/>
                  </a:cubicBezTo>
                  <a:cubicBezTo>
                    <a:pt x="10793" y="3826"/>
                    <a:pt x="10854" y="2970"/>
                    <a:pt x="10915" y="2106"/>
                  </a:cubicBezTo>
                  <a:cubicBezTo>
                    <a:pt x="10929" y="1879"/>
                    <a:pt x="10744" y="1754"/>
                    <a:pt x="10567" y="1754"/>
                  </a:cubicBezTo>
                  <a:cubicBezTo>
                    <a:pt x="10417" y="1754"/>
                    <a:pt x="10272" y="1844"/>
                    <a:pt x="10260" y="2036"/>
                  </a:cubicBezTo>
                  <a:cubicBezTo>
                    <a:pt x="10199" y="2900"/>
                    <a:pt x="10129" y="3765"/>
                    <a:pt x="10068" y="4629"/>
                  </a:cubicBezTo>
                  <a:cubicBezTo>
                    <a:pt x="9675" y="4585"/>
                    <a:pt x="9274" y="4550"/>
                    <a:pt x="8881" y="4516"/>
                  </a:cubicBezTo>
                  <a:cubicBezTo>
                    <a:pt x="9029" y="3311"/>
                    <a:pt x="9178" y="2106"/>
                    <a:pt x="9326" y="901"/>
                  </a:cubicBezTo>
                  <a:cubicBezTo>
                    <a:pt x="9335" y="761"/>
                    <a:pt x="9282" y="656"/>
                    <a:pt x="9186" y="595"/>
                  </a:cubicBezTo>
                  <a:cubicBezTo>
                    <a:pt x="9169" y="586"/>
                    <a:pt x="9143" y="569"/>
                    <a:pt x="9116" y="551"/>
                  </a:cubicBezTo>
                  <a:cubicBezTo>
                    <a:pt x="8271" y="183"/>
                    <a:pt x="7380" y="1"/>
                    <a:pt x="64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3"/>
            <p:cNvSpPr/>
            <p:nvPr/>
          </p:nvSpPr>
          <p:spPr>
            <a:xfrm>
              <a:off x="3381525" y="735000"/>
              <a:ext cx="199775" cy="230000"/>
            </a:xfrm>
            <a:custGeom>
              <a:avLst/>
              <a:gdLst/>
              <a:ahLst/>
              <a:cxnLst/>
              <a:rect l="l" t="t" r="r" b="b"/>
              <a:pathLst>
                <a:path w="7991" h="9200" extrusionOk="0">
                  <a:moveTo>
                    <a:pt x="5057" y="1891"/>
                  </a:moveTo>
                  <a:cubicBezTo>
                    <a:pt x="5302" y="1891"/>
                    <a:pt x="5534" y="2167"/>
                    <a:pt x="5336" y="2410"/>
                  </a:cubicBezTo>
                  <a:cubicBezTo>
                    <a:pt x="5030" y="2794"/>
                    <a:pt x="4716" y="3187"/>
                    <a:pt x="4402" y="3580"/>
                  </a:cubicBezTo>
                  <a:cubicBezTo>
                    <a:pt x="4725" y="3842"/>
                    <a:pt x="5065" y="4086"/>
                    <a:pt x="5414" y="4313"/>
                  </a:cubicBezTo>
                  <a:cubicBezTo>
                    <a:pt x="5719" y="4502"/>
                    <a:pt x="5494" y="4901"/>
                    <a:pt x="5208" y="4901"/>
                  </a:cubicBezTo>
                  <a:cubicBezTo>
                    <a:pt x="5150" y="4901"/>
                    <a:pt x="5089" y="4884"/>
                    <a:pt x="5030" y="4846"/>
                  </a:cubicBezTo>
                  <a:cubicBezTo>
                    <a:pt x="4664" y="4619"/>
                    <a:pt x="4323" y="4366"/>
                    <a:pt x="3991" y="4095"/>
                  </a:cubicBezTo>
                  <a:cubicBezTo>
                    <a:pt x="3624" y="4566"/>
                    <a:pt x="3249" y="5029"/>
                    <a:pt x="2874" y="5501"/>
                  </a:cubicBezTo>
                  <a:cubicBezTo>
                    <a:pt x="2803" y="5590"/>
                    <a:pt x="2713" y="5627"/>
                    <a:pt x="2624" y="5627"/>
                  </a:cubicBezTo>
                  <a:cubicBezTo>
                    <a:pt x="2380" y="5627"/>
                    <a:pt x="2143" y="5351"/>
                    <a:pt x="2341" y="5108"/>
                  </a:cubicBezTo>
                  <a:cubicBezTo>
                    <a:pt x="2725" y="4628"/>
                    <a:pt x="3109" y="4139"/>
                    <a:pt x="3494" y="3658"/>
                  </a:cubicBezTo>
                  <a:cubicBezTo>
                    <a:pt x="3179" y="3370"/>
                    <a:pt x="2882" y="3056"/>
                    <a:pt x="2603" y="2724"/>
                  </a:cubicBezTo>
                  <a:cubicBezTo>
                    <a:pt x="2394" y="2483"/>
                    <a:pt x="2628" y="2189"/>
                    <a:pt x="2873" y="2189"/>
                  </a:cubicBezTo>
                  <a:cubicBezTo>
                    <a:pt x="2956" y="2189"/>
                    <a:pt x="3041" y="2223"/>
                    <a:pt x="3109" y="2305"/>
                  </a:cubicBezTo>
                  <a:cubicBezTo>
                    <a:pt x="3363" y="2602"/>
                    <a:pt x="3633" y="2881"/>
                    <a:pt x="3904" y="3143"/>
                  </a:cubicBezTo>
                  <a:cubicBezTo>
                    <a:pt x="4209" y="2768"/>
                    <a:pt x="4506" y="2392"/>
                    <a:pt x="4803" y="2017"/>
                  </a:cubicBezTo>
                  <a:cubicBezTo>
                    <a:pt x="4876" y="1928"/>
                    <a:pt x="4967" y="1891"/>
                    <a:pt x="5057" y="1891"/>
                  </a:cubicBezTo>
                  <a:close/>
                  <a:moveTo>
                    <a:pt x="5840" y="0"/>
                  </a:moveTo>
                  <a:cubicBezTo>
                    <a:pt x="4474" y="0"/>
                    <a:pt x="3140" y="491"/>
                    <a:pt x="2053" y="1458"/>
                  </a:cubicBezTo>
                  <a:cubicBezTo>
                    <a:pt x="350" y="2977"/>
                    <a:pt x="1" y="5536"/>
                    <a:pt x="1468" y="7361"/>
                  </a:cubicBezTo>
                  <a:cubicBezTo>
                    <a:pt x="2271" y="8356"/>
                    <a:pt x="3424" y="8941"/>
                    <a:pt x="4681" y="9098"/>
                  </a:cubicBezTo>
                  <a:cubicBezTo>
                    <a:pt x="5010" y="9142"/>
                    <a:pt x="5446" y="9200"/>
                    <a:pt x="5850" y="9200"/>
                  </a:cubicBezTo>
                  <a:cubicBezTo>
                    <a:pt x="6090" y="9200"/>
                    <a:pt x="6318" y="9180"/>
                    <a:pt x="6506" y="9124"/>
                  </a:cubicBezTo>
                  <a:cubicBezTo>
                    <a:pt x="6572" y="9149"/>
                    <a:pt x="6630" y="9161"/>
                    <a:pt x="6679" y="9161"/>
                  </a:cubicBezTo>
                  <a:cubicBezTo>
                    <a:pt x="6806" y="9161"/>
                    <a:pt x="6878" y="9081"/>
                    <a:pt x="6890" y="8924"/>
                  </a:cubicBezTo>
                  <a:cubicBezTo>
                    <a:pt x="6969" y="8758"/>
                    <a:pt x="7004" y="8583"/>
                    <a:pt x="7004" y="8400"/>
                  </a:cubicBezTo>
                  <a:cubicBezTo>
                    <a:pt x="7047" y="8112"/>
                    <a:pt x="7073" y="7823"/>
                    <a:pt x="7108" y="7535"/>
                  </a:cubicBezTo>
                  <a:cubicBezTo>
                    <a:pt x="7248" y="6383"/>
                    <a:pt x="7388" y="5230"/>
                    <a:pt x="7536" y="4078"/>
                  </a:cubicBezTo>
                  <a:cubicBezTo>
                    <a:pt x="7685" y="2855"/>
                    <a:pt x="7833" y="1633"/>
                    <a:pt x="7990" y="410"/>
                  </a:cubicBezTo>
                  <a:cubicBezTo>
                    <a:pt x="7286" y="136"/>
                    <a:pt x="6559" y="0"/>
                    <a:pt x="58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3"/>
            <p:cNvSpPr/>
            <p:nvPr/>
          </p:nvSpPr>
          <p:spPr>
            <a:xfrm>
              <a:off x="3435075" y="782275"/>
              <a:ext cx="89425" cy="93400"/>
            </a:xfrm>
            <a:custGeom>
              <a:avLst/>
              <a:gdLst/>
              <a:ahLst/>
              <a:cxnLst/>
              <a:rect l="l" t="t" r="r" b="b"/>
              <a:pathLst>
                <a:path w="3577" h="3736" extrusionOk="0">
                  <a:moveTo>
                    <a:pt x="2915" y="0"/>
                  </a:moveTo>
                  <a:cubicBezTo>
                    <a:pt x="2825" y="0"/>
                    <a:pt x="2734" y="37"/>
                    <a:pt x="2661" y="126"/>
                  </a:cubicBezTo>
                  <a:cubicBezTo>
                    <a:pt x="2364" y="501"/>
                    <a:pt x="2067" y="877"/>
                    <a:pt x="1762" y="1252"/>
                  </a:cubicBezTo>
                  <a:cubicBezTo>
                    <a:pt x="1482" y="990"/>
                    <a:pt x="1221" y="711"/>
                    <a:pt x="967" y="414"/>
                  </a:cubicBezTo>
                  <a:cubicBezTo>
                    <a:pt x="899" y="332"/>
                    <a:pt x="814" y="298"/>
                    <a:pt x="731" y="298"/>
                  </a:cubicBezTo>
                  <a:cubicBezTo>
                    <a:pt x="486" y="298"/>
                    <a:pt x="252" y="592"/>
                    <a:pt x="461" y="833"/>
                  </a:cubicBezTo>
                  <a:cubicBezTo>
                    <a:pt x="740" y="1165"/>
                    <a:pt x="1037" y="1479"/>
                    <a:pt x="1352" y="1767"/>
                  </a:cubicBezTo>
                  <a:cubicBezTo>
                    <a:pt x="967" y="2256"/>
                    <a:pt x="583" y="2737"/>
                    <a:pt x="199" y="3217"/>
                  </a:cubicBezTo>
                  <a:cubicBezTo>
                    <a:pt x="1" y="3460"/>
                    <a:pt x="233" y="3736"/>
                    <a:pt x="478" y="3736"/>
                  </a:cubicBezTo>
                  <a:cubicBezTo>
                    <a:pt x="568" y="3736"/>
                    <a:pt x="659" y="3699"/>
                    <a:pt x="732" y="3610"/>
                  </a:cubicBezTo>
                  <a:cubicBezTo>
                    <a:pt x="1107" y="3138"/>
                    <a:pt x="1474" y="2675"/>
                    <a:pt x="1849" y="2204"/>
                  </a:cubicBezTo>
                  <a:cubicBezTo>
                    <a:pt x="2181" y="2475"/>
                    <a:pt x="2522" y="2728"/>
                    <a:pt x="2880" y="2955"/>
                  </a:cubicBezTo>
                  <a:cubicBezTo>
                    <a:pt x="2940" y="2993"/>
                    <a:pt x="3002" y="3010"/>
                    <a:pt x="3061" y="3010"/>
                  </a:cubicBezTo>
                  <a:cubicBezTo>
                    <a:pt x="3352" y="3010"/>
                    <a:pt x="3577" y="2611"/>
                    <a:pt x="3272" y="2422"/>
                  </a:cubicBezTo>
                  <a:cubicBezTo>
                    <a:pt x="2923" y="2195"/>
                    <a:pt x="2583" y="1951"/>
                    <a:pt x="2260" y="1689"/>
                  </a:cubicBezTo>
                  <a:cubicBezTo>
                    <a:pt x="2574" y="1296"/>
                    <a:pt x="2888" y="912"/>
                    <a:pt x="3194" y="519"/>
                  </a:cubicBezTo>
                  <a:cubicBezTo>
                    <a:pt x="3392" y="276"/>
                    <a:pt x="3160" y="0"/>
                    <a:pt x="29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3" name="Google Shape;453;p33"/>
          <p:cNvGrpSpPr/>
          <p:nvPr/>
        </p:nvGrpSpPr>
        <p:grpSpPr>
          <a:xfrm rot="1093260">
            <a:off x="247401" y="4416482"/>
            <a:ext cx="931651" cy="375025"/>
            <a:chOff x="3365375" y="718375"/>
            <a:chExt cx="650975" cy="262025"/>
          </a:xfrm>
        </p:grpSpPr>
        <p:sp>
          <p:nvSpPr>
            <p:cNvPr id="454" name="Google Shape;454;p33"/>
            <p:cNvSpPr/>
            <p:nvPr/>
          </p:nvSpPr>
          <p:spPr>
            <a:xfrm>
              <a:off x="3883850" y="783675"/>
              <a:ext cx="112400" cy="178850"/>
            </a:xfrm>
            <a:custGeom>
              <a:avLst/>
              <a:gdLst/>
              <a:ahLst/>
              <a:cxnLst/>
              <a:rect l="l" t="t" r="r" b="b"/>
              <a:pathLst>
                <a:path w="4496" h="7154" extrusionOk="0">
                  <a:moveTo>
                    <a:pt x="4313" y="0"/>
                  </a:moveTo>
                  <a:lnTo>
                    <a:pt x="4313" y="0"/>
                  </a:lnTo>
                  <a:cubicBezTo>
                    <a:pt x="2662" y="253"/>
                    <a:pt x="1003" y="1912"/>
                    <a:pt x="488" y="3501"/>
                  </a:cubicBezTo>
                  <a:cubicBezTo>
                    <a:pt x="445" y="3650"/>
                    <a:pt x="410" y="3790"/>
                    <a:pt x="383" y="3921"/>
                  </a:cubicBezTo>
                  <a:cubicBezTo>
                    <a:pt x="1" y="5975"/>
                    <a:pt x="1747" y="7153"/>
                    <a:pt x="3518" y="7153"/>
                  </a:cubicBezTo>
                  <a:cubicBezTo>
                    <a:pt x="3848" y="7153"/>
                    <a:pt x="4178" y="7113"/>
                    <a:pt x="4496" y="7029"/>
                  </a:cubicBezTo>
                  <a:cubicBezTo>
                    <a:pt x="3623" y="4767"/>
                    <a:pt x="3553" y="2314"/>
                    <a:pt x="43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3"/>
            <p:cNvSpPr/>
            <p:nvPr/>
          </p:nvSpPr>
          <p:spPr>
            <a:xfrm>
              <a:off x="3365375" y="718375"/>
              <a:ext cx="650975" cy="262025"/>
            </a:xfrm>
            <a:custGeom>
              <a:avLst/>
              <a:gdLst/>
              <a:ahLst/>
              <a:cxnLst/>
              <a:rect l="l" t="t" r="r" b="b"/>
              <a:pathLst>
                <a:path w="26039" h="10481" extrusionOk="0">
                  <a:moveTo>
                    <a:pt x="25052" y="2612"/>
                  </a:moveTo>
                  <a:lnTo>
                    <a:pt x="25052" y="2612"/>
                  </a:lnTo>
                  <a:cubicBezTo>
                    <a:pt x="24292" y="4926"/>
                    <a:pt x="24362" y="7379"/>
                    <a:pt x="25235" y="9641"/>
                  </a:cubicBezTo>
                  <a:cubicBezTo>
                    <a:pt x="24917" y="9725"/>
                    <a:pt x="24587" y="9765"/>
                    <a:pt x="24257" y="9765"/>
                  </a:cubicBezTo>
                  <a:cubicBezTo>
                    <a:pt x="22486" y="9765"/>
                    <a:pt x="20740" y="8588"/>
                    <a:pt x="21122" y="6541"/>
                  </a:cubicBezTo>
                  <a:cubicBezTo>
                    <a:pt x="21149" y="6402"/>
                    <a:pt x="21184" y="6262"/>
                    <a:pt x="21227" y="6113"/>
                  </a:cubicBezTo>
                  <a:cubicBezTo>
                    <a:pt x="21742" y="4524"/>
                    <a:pt x="23401" y="2865"/>
                    <a:pt x="25052" y="2612"/>
                  </a:cubicBezTo>
                  <a:close/>
                  <a:moveTo>
                    <a:pt x="6486" y="665"/>
                  </a:moveTo>
                  <a:cubicBezTo>
                    <a:pt x="7205" y="665"/>
                    <a:pt x="7932" y="801"/>
                    <a:pt x="8636" y="1075"/>
                  </a:cubicBezTo>
                  <a:cubicBezTo>
                    <a:pt x="8488" y="2298"/>
                    <a:pt x="8331" y="3520"/>
                    <a:pt x="8182" y="4743"/>
                  </a:cubicBezTo>
                  <a:cubicBezTo>
                    <a:pt x="8043" y="5895"/>
                    <a:pt x="7894" y="7048"/>
                    <a:pt x="7754" y="8209"/>
                  </a:cubicBezTo>
                  <a:cubicBezTo>
                    <a:pt x="7719" y="8488"/>
                    <a:pt x="7693" y="8785"/>
                    <a:pt x="7650" y="9065"/>
                  </a:cubicBezTo>
                  <a:cubicBezTo>
                    <a:pt x="7650" y="9248"/>
                    <a:pt x="7615" y="9423"/>
                    <a:pt x="7536" y="9589"/>
                  </a:cubicBezTo>
                  <a:cubicBezTo>
                    <a:pt x="7524" y="9746"/>
                    <a:pt x="7452" y="9826"/>
                    <a:pt x="7325" y="9826"/>
                  </a:cubicBezTo>
                  <a:cubicBezTo>
                    <a:pt x="7276" y="9826"/>
                    <a:pt x="7218" y="9814"/>
                    <a:pt x="7152" y="9789"/>
                  </a:cubicBezTo>
                  <a:cubicBezTo>
                    <a:pt x="6964" y="9845"/>
                    <a:pt x="6736" y="9865"/>
                    <a:pt x="6496" y="9865"/>
                  </a:cubicBezTo>
                  <a:cubicBezTo>
                    <a:pt x="6092" y="9865"/>
                    <a:pt x="5656" y="9807"/>
                    <a:pt x="5327" y="9763"/>
                  </a:cubicBezTo>
                  <a:cubicBezTo>
                    <a:pt x="4070" y="9606"/>
                    <a:pt x="2917" y="9021"/>
                    <a:pt x="2114" y="8026"/>
                  </a:cubicBezTo>
                  <a:cubicBezTo>
                    <a:pt x="647" y="6201"/>
                    <a:pt x="1005" y="3642"/>
                    <a:pt x="2699" y="2123"/>
                  </a:cubicBezTo>
                  <a:cubicBezTo>
                    <a:pt x="3786" y="1156"/>
                    <a:pt x="5120" y="665"/>
                    <a:pt x="6486" y="665"/>
                  </a:cubicBezTo>
                  <a:close/>
                  <a:moveTo>
                    <a:pt x="6498" y="1"/>
                  </a:moveTo>
                  <a:cubicBezTo>
                    <a:pt x="4895" y="1"/>
                    <a:pt x="3322" y="602"/>
                    <a:pt x="2105" y="1774"/>
                  </a:cubicBezTo>
                  <a:cubicBezTo>
                    <a:pt x="411" y="3415"/>
                    <a:pt x="1" y="5956"/>
                    <a:pt x="1276" y="7982"/>
                  </a:cubicBezTo>
                  <a:cubicBezTo>
                    <a:pt x="1957" y="9065"/>
                    <a:pt x="3048" y="9868"/>
                    <a:pt x="4270" y="10226"/>
                  </a:cubicBezTo>
                  <a:cubicBezTo>
                    <a:pt x="4918" y="10411"/>
                    <a:pt x="5594" y="10474"/>
                    <a:pt x="6266" y="10474"/>
                  </a:cubicBezTo>
                  <a:cubicBezTo>
                    <a:pt x="6355" y="10474"/>
                    <a:pt x="6443" y="10472"/>
                    <a:pt x="6532" y="10470"/>
                  </a:cubicBezTo>
                  <a:cubicBezTo>
                    <a:pt x="6551" y="10470"/>
                    <a:pt x="6571" y="10470"/>
                    <a:pt x="6591" y="10470"/>
                  </a:cubicBezTo>
                  <a:cubicBezTo>
                    <a:pt x="6747" y="10470"/>
                    <a:pt x="6933" y="10481"/>
                    <a:pt x="7123" y="10481"/>
                  </a:cubicBezTo>
                  <a:cubicBezTo>
                    <a:pt x="7435" y="10481"/>
                    <a:pt x="7757" y="10451"/>
                    <a:pt x="7964" y="10296"/>
                  </a:cubicBezTo>
                  <a:cubicBezTo>
                    <a:pt x="8366" y="9990"/>
                    <a:pt x="8296" y="9231"/>
                    <a:pt x="8348" y="8785"/>
                  </a:cubicBezTo>
                  <a:cubicBezTo>
                    <a:pt x="8444" y="7991"/>
                    <a:pt x="8549" y="7187"/>
                    <a:pt x="8645" y="6384"/>
                  </a:cubicBezTo>
                  <a:cubicBezTo>
                    <a:pt x="8697" y="5982"/>
                    <a:pt x="8750" y="5572"/>
                    <a:pt x="8793" y="5170"/>
                  </a:cubicBezTo>
                  <a:lnTo>
                    <a:pt x="10025" y="5284"/>
                  </a:lnTo>
                  <a:cubicBezTo>
                    <a:pt x="9955" y="6297"/>
                    <a:pt x="9876" y="7310"/>
                    <a:pt x="9806" y="8322"/>
                  </a:cubicBezTo>
                  <a:cubicBezTo>
                    <a:pt x="9787" y="8554"/>
                    <a:pt x="9973" y="8680"/>
                    <a:pt x="10151" y="8680"/>
                  </a:cubicBezTo>
                  <a:cubicBezTo>
                    <a:pt x="10303" y="8680"/>
                    <a:pt x="10449" y="8589"/>
                    <a:pt x="10461" y="8392"/>
                  </a:cubicBezTo>
                  <a:cubicBezTo>
                    <a:pt x="10540" y="7379"/>
                    <a:pt x="10610" y="6358"/>
                    <a:pt x="10679" y="5345"/>
                  </a:cubicBezTo>
                  <a:cubicBezTo>
                    <a:pt x="11177" y="5397"/>
                    <a:pt x="11675" y="5441"/>
                    <a:pt x="12173" y="5493"/>
                  </a:cubicBezTo>
                  <a:cubicBezTo>
                    <a:pt x="12068" y="6594"/>
                    <a:pt x="11954" y="7703"/>
                    <a:pt x="11841" y="8811"/>
                  </a:cubicBezTo>
                  <a:cubicBezTo>
                    <a:pt x="11817" y="9038"/>
                    <a:pt x="11998" y="9163"/>
                    <a:pt x="12176" y="9163"/>
                  </a:cubicBezTo>
                  <a:cubicBezTo>
                    <a:pt x="12327" y="9163"/>
                    <a:pt x="12476" y="9074"/>
                    <a:pt x="12496" y="8881"/>
                  </a:cubicBezTo>
                  <a:cubicBezTo>
                    <a:pt x="12618" y="7772"/>
                    <a:pt x="12723" y="6663"/>
                    <a:pt x="12827" y="5555"/>
                  </a:cubicBezTo>
                  <a:cubicBezTo>
                    <a:pt x="13386" y="5607"/>
                    <a:pt x="13945" y="5659"/>
                    <a:pt x="14504" y="5712"/>
                  </a:cubicBezTo>
                  <a:cubicBezTo>
                    <a:pt x="14469" y="6760"/>
                    <a:pt x="14451" y="7807"/>
                    <a:pt x="14434" y="8864"/>
                  </a:cubicBezTo>
                  <a:cubicBezTo>
                    <a:pt x="14434" y="9091"/>
                    <a:pt x="14626" y="9215"/>
                    <a:pt x="14803" y="9215"/>
                  </a:cubicBezTo>
                  <a:cubicBezTo>
                    <a:pt x="14954" y="9215"/>
                    <a:pt x="15094" y="9126"/>
                    <a:pt x="15098" y="8934"/>
                  </a:cubicBezTo>
                  <a:cubicBezTo>
                    <a:pt x="15106" y="7877"/>
                    <a:pt x="15124" y="6829"/>
                    <a:pt x="15159" y="5773"/>
                  </a:cubicBezTo>
                  <a:cubicBezTo>
                    <a:pt x="15726" y="5825"/>
                    <a:pt x="16294" y="5886"/>
                    <a:pt x="16861" y="5939"/>
                  </a:cubicBezTo>
                  <a:cubicBezTo>
                    <a:pt x="16826" y="6646"/>
                    <a:pt x="16809" y="7362"/>
                    <a:pt x="16765" y="8061"/>
                  </a:cubicBezTo>
                  <a:cubicBezTo>
                    <a:pt x="16751" y="8292"/>
                    <a:pt x="16936" y="8418"/>
                    <a:pt x="17113" y="8418"/>
                  </a:cubicBezTo>
                  <a:cubicBezTo>
                    <a:pt x="17263" y="8418"/>
                    <a:pt x="17408" y="8327"/>
                    <a:pt x="17420" y="8130"/>
                  </a:cubicBezTo>
                  <a:cubicBezTo>
                    <a:pt x="17464" y="7423"/>
                    <a:pt x="17481" y="6716"/>
                    <a:pt x="17516" y="6000"/>
                  </a:cubicBezTo>
                  <a:cubicBezTo>
                    <a:pt x="17970" y="6044"/>
                    <a:pt x="18424" y="6087"/>
                    <a:pt x="18878" y="6131"/>
                  </a:cubicBezTo>
                  <a:cubicBezTo>
                    <a:pt x="18826" y="6576"/>
                    <a:pt x="18765" y="7021"/>
                    <a:pt x="18712" y="7467"/>
                  </a:cubicBezTo>
                  <a:cubicBezTo>
                    <a:pt x="18684" y="7694"/>
                    <a:pt x="18863" y="7818"/>
                    <a:pt x="19041" y="7818"/>
                  </a:cubicBezTo>
                  <a:cubicBezTo>
                    <a:pt x="19193" y="7818"/>
                    <a:pt x="19343" y="7729"/>
                    <a:pt x="19367" y="7537"/>
                  </a:cubicBezTo>
                  <a:cubicBezTo>
                    <a:pt x="19428" y="7083"/>
                    <a:pt x="19481" y="6637"/>
                    <a:pt x="19542" y="6192"/>
                  </a:cubicBezTo>
                  <a:cubicBezTo>
                    <a:pt x="19856" y="6227"/>
                    <a:pt x="20179" y="6253"/>
                    <a:pt x="20494" y="6279"/>
                  </a:cubicBezTo>
                  <a:cubicBezTo>
                    <a:pt x="20441" y="6533"/>
                    <a:pt x="20415" y="6777"/>
                    <a:pt x="20415" y="7030"/>
                  </a:cubicBezTo>
                  <a:cubicBezTo>
                    <a:pt x="20393" y="9250"/>
                    <a:pt x="22300" y="10422"/>
                    <a:pt x="24240" y="10422"/>
                  </a:cubicBezTo>
                  <a:cubicBezTo>
                    <a:pt x="24643" y="10422"/>
                    <a:pt x="25047" y="10372"/>
                    <a:pt x="25436" y="10270"/>
                  </a:cubicBezTo>
                  <a:cubicBezTo>
                    <a:pt x="25567" y="10235"/>
                    <a:pt x="25689" y="10200"/>
                    <a:pt x="25811" y="10156"/>
                  </a:cubicBezTo>
                  <a:cubicBezTo>
                    <a:pt x="25977" y="10095"/>
                    <a:pt x="26038" y="9877"/>
                    <a:pt x="25977" y="9720"/>
                  </a:cubicBezTo>
                  <a:cubicBezTo>
                    <a:pt x="25017" y="7458"/>
                    <a:pt x="24929" y="4978"/>
                    <a:pt x="25733" y="2664"/>
                  </a:cubicBezTo>
                  <a:cubicBezTo>
                    <a:pt x="25759" y="2595"/>
                    <a:pt x="25759" y="2525"/>
                    <a:pt x="25741" y="2464"/>
                  </a:cubicBezTo>
                  <a:cubicBezTo>
                    <a:pt x="25907" y="2280"/>
                    <a:pt x="25864" y="1913"/>
                    <a:pt x="25549" y="1913"/>
                  </a:cubicBezTo>
                  <a:cubicBezTo>
                    <a:pt x="23585" y="1913"/>
                    <a:pt x="21437" y="3669"/>
                    <a:pt x="20686" y="5633"/>
                  </a:cubicBezTo>
                  <a:cubicBezTo>
                    <a:pt x="20337" y="5598"/>
                    <a:pt x="19979" y="5563"/>
                    <a:pt x="19621" y="5537"/>
                  </a:cubicBezTo>
                  <a:cubicBezTo>
                    <a:pt x="19673" y="5083"/>
                    <a:pt x="19725" y="4629"/>
                    <a:pt x="19786" y="4184"/>
                  </a:cubicBezTo>
                  <a:cubicBezTo>
                    <a:pt x="19815" y="3952"/>
                    <a:pt x="19636" y="3826"/>
                    <a:pt x="19458" y="3826"/>
                  </a:cubicBezTo>
                  <a:cubicBezTo>
                    <a:pt x="19307" y="3826"/>
                    <a:pt x="19156" y="3917"/>
                    <a:pt x="19132" y="4114"/>
                  </a:cubicBezTo>
                  <a:cubicBezTo>
                    <a:pt x="19070" y="4568"/>
                    <a:pt x="19018" y="5022"/>
                    <a:pt x="18957" y="5467"/>
                  </a:cubicBezTo>
                  <a:cubicBezTo>
                    <a:pt x="18494" y="5424"/>
                    <a:pt x="18023" y="5380"/>
                    <a:pt x="17560" y="5336"/>
                  </a:cubicBezTo>
                  <a:cubicBezTo>
                    <a:pt x="17604" y="4664"/>
                    <a:pt x="17665" y="3992"/>
                    <a:pt x="17778" y="3328"/>
                  </a:cubicBezTo>
                  <a:cubicBezTo>
                    <a:pt x="17816" y="3101"/>
                    <a:pt x="17641" y="2977"/>
                    <a:pt x="17462" y="2977"/>
                  </a:cubicBezTo>
                  <a:cubicBezTo>
                    <a:pt x="17310" y="2977"/>
                    <a:pt x="17155" y="3066"/>
                    <a:pt x="17123" y="3258"/>
                  </a:cubicBezTo>
                  <a:cubicBezTo>
                    <a:pt x="17001" y="3922"/>
                    <a:pt x="16940" y="4594"/>
                    <a:pt x="16896" y="5275"/>
                  </a:cubicBezTo>
                  <a:cubicBezTo>
                    <a:pt x="16320" y="5223"/>
                    <a:pt x="15752" y="5162"/>
                    <a:pt x="15176" y="5109"/>
                  </a:cubicBezTo>
                  <a:cubicBezTo>
                    <a:pt x="15220" y="4088"/>
                    <a:pt x="15264" y="3075"/>
                    <a:pt x="15325" y="2053"/>
                  </a:cubicBezTo>
                  <a:cubicBezTo>
                    <a:pt x="15339" y="1825"/>
                    <a:pt x="15149" y="1698"/>
                    <a:pt x="14969" y="1698"/>
                  </a:cubicBezTo>
                  <a:cubicBezTo>
                    <a:pt x="14818" y="1698"/>
                    <a:pt x="14673" y="1788"/>
                    <a:pt x="14661" y="1983"/>
                  </a:cubicBezTo>
                  <a:cubicBezTo>
                    <a:pt x="14609" y="3005"/>
                    <a:pt x="14556" y="4027"/>
                    <a:pt x="14521" y="5048"/>
                  </a:cubicBezTo>
                  <a:cubicBezTo>
                    <a:pt x="13980" y="4996"/>
                    <a:pt x="13430" y="4943"/>
                    <a:pt x="12889" y="4891"/>
                  </a:cubicBezTo>
                  <a:cubicBezTo>
                    <a:pt x="12985" y="3817"/>
                    <a:pt x="13072" y="2734"/>
                    <a:pt x="13159" y="1652"/>
                  </a:cubicBezTo>
                  <a:cubicBezTo>
                    <a:pt x="13173" y="1420"/>
                    <a:pt x="12989" y="1294"/>
                    <a:pt x="12810" y="1294"/>
                  </a:cubicBezTo>
                  <a:cubicBezTo>
                    <a:pt x="12659" y="1294"/>
                    <a:pt x="12512" y="1385"/>
                    <a:pt x="12496" y="1582"/>
                  </a:cubicBezTo>
                  <a:cubicBezTo>
                    <a:pt x="12417" y="2664"/>
                    <a:pt x="12330" y="3747"/>
                    <a:pt x="12234" y="4830"/>
                  </a:cubicBezTo>
                  <a:cubicBezTo>
                    <a:pt x="11727" y="4786"/>
                    <a:pt x="11230" y="4734"/>
                    <a:pt x="10732" y="4690"/>
                  </a:cubicBezTo>
                  <a:cubicBezTo>
                    <a:pt x="10793" y="3826"/>
                    <a:pt x="10854" y="2970"/>
                    <a:pt x="10915" y="2106"/>
                  </a:cubicBezTo>
                  <a:cubicBezTo>
                    <a:pt x="10929" y="1879"/>
                    <a:pt x="10744" y="1754"/>
                    <a:pt x="10567" y="1754"/>
                  </a:cubicBezTo>
                  <a:cubicBezTo>
                    <a:pt x="10417" y="1754"/>
                    <a:pt x="10272" y="1844"/>
                    <a:pt x="10260" y="2036"/>
                  </a:cubicBezTo>
                  <a:cubicBezTo>
                    <a:pt x="10199" y="2900"/>
                    <a:pt x="10129" y="3765"/>
                    <a:pt x="10068" y="4629"/>
                  </a:cubicBezTo>
                  <a:cubicBezTo>
                    <a:pt x="9675" y="4585"/>
                    <a:pt x="9274" y="4550"/>
                    <a:pt x="8881" y="4516"/>
                  </a:cubicBezTo>
                  <a:cubicBezTo>
                    <a:pt x="9029" y="3311"/>
                    <a:pt x="9178" y="2106"/>
                    <a:pt x="9326" y="901"/>
                  </a:cubicBezTo>
                  <a:cubicBezTo>
                    <a:pt x="9335" y="761"/>
                    <a:pt x="9282" y="656"/>
                    <a:pt x="9186" y="595"/>
                  </a:cubicBezTo>
                  <a:cubicBezTo>
                    <a:pt x="9169" y="586"/>
                    <a:pt x="9143" y="569"/>
                    <a:pt x="9116" y="551"/>
                  </a:cubicBezTo>
                  <a:cubicBezTo>
                    <a:pt x="8271" y="183"/>
                    <a:pt x="7380" y="1"/>
                    <a:pt x="64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3"/>
            <p:cNvSpPr/>
            <p:nvPr/>
          </p:nvSpPr>
          <p:spPr>
            <a:xfrm>
              <a:off x="3381525" y="735000"/>
              <a:ext cx="199775" cy="230000"/>
            </a:xfrm>
            <a:custGeom>
              <a:avLst/>
              <a:gdLst/>
              <a:ahLst/>
              <a:cxnLst/>
              <a:rect l="l" t="t" r="r" b="b"/>
              <a:pathLst>
                <a:path w="7991" h="9200" extrusionOk="0">
                  <a:moveTo>
                    <a:pt x="5057" y="1891"/>
                  </a:moveTo>
                  <a:cubicBezTo>
                    <a:pt x="5302" y="1891"/>
                    <a:pt x="5534" y="2167"/>
                    <a:pt x="5336" y="2410"/>
                  </a:cubicBezTo>
                  <a:cubicBezTo>
                    <a:pt x="5030" y="2794"/>
                    <a:pt x="4716" y="3187"/>
                    <a:pt x="4402" y="3580"/>
                  </a:cubicBezTo>
                  <a:cubicBezTo>
                    <a:pt x="4725" y="3842"/>
                    <a:pt x="5065" y="4086"/>
                    <a:pt x="5414" y="4313"/>
                  </a:cubicBezTo>
                  <a:cubicBezTo>
                    <a:pt x="5719" y="4502"/>
                    <a:pt x="5494" y="4901"/>
                    <a:pt x="5208" y="4901"/>
                  </a:cubicBezTo>
                  <a:cubicBezTo>
                    <a:pt x="5150" y="4901"/>
                    <a:pt x="5089" y="4884"/>
                    <a:pt x="5030" y="4846"/>
                  </a:cubicBezTo>
                  <a:cubicBezTo>
                    <a:pt x="4664" y="4619"/>
                    <a:pt x="4323" y="4366"/>
                    <a:pt x="3991" y="4095"/>
                  </a:cubicBezTo>
                  <a:cubicBezTo>
                    <a:pt x="3624" y="4566"/>
                    <a:pt x="3249" y="5029"/>
                    <a:pt x="2874" y="5501"/>
                  </a:cubicBezTo>
                  <a:cubicBezTo>
                    <a:pt x="2803" y="5590"/>
                    <a:pt x="2713" y="5627"/>
                    <a:pt x="2624" y="5627"/>
                  </a:cubicBezTo>
                  <a:cubicBezTo>
                    <a:pt x="2380" y="5627"/>
                    <a:pt x="2143" y="5351"/>
                    <a:pt x="2341" y="5108"/>
                  </a:cubicBezTo>
                  <a:cubicBezTo>
                    <a:pt x="2725" y="4628"/>
                    <a:pt x="3109" y="4139"/>
                    <a:pt x="3494" y="3658"/>
                  </a:cubicBezTo>
                  <a:cubicBezTo>
                    <a:pt x="3179" y="3370"/>
                    <a:pt x="2882" y="3056"/>
                    <a:pt x="2603" y="2724"/>
                  </a:cubicBezTo>
                  <a:cubicBezTo>
                    <a:pt x="2394" y="2483"/>
                    <a:pt x="2628" y="2189"/>
                    <a:pt x="2873" y="2189"/>
                  </a:cubicBezTo>
                  <a:cubicBezTo>
                    <a:pt x="2956" y="2189"/>
                    <a:pt x="3041" y="2223"/>
                    <a:pt x="3109" y="2305"/>
                  </a:cubicBezTo>
                  <a:cubicBezTo>
                    <a:pt x="3363" y="2602"/>
                    <a:pt x="3633" y="2881"/>
                    <a:pt x="3904" y="3143"/>
                  </a:cubicBezTo>
                  <a:cubicBezTo>
                    <a:pt x="4209" y="2768"/>
                    <a:pt x="4506" y="2392"/>
                    <a:pt x="4803" y="2017"/>
                  </a:cubicBezTo>
                  <a:cubicBezTo>
                    <a:pt x="4876" y="1928"/>
                    <a:pt x="4967" y="1891"/>
                    <a:pt x="5057" y="1891"/>
                  </a:cubicBezTo>
                  <a:close/>
                  <a:moveTo>
                    <a:pt x="5840" y="0"/>
                  </a:moveTo>
                  <a:cubicBezTo>
                    <a:pt x="4474" y="0"/>
                    <a:pt x="3140" y="491"/>
                    <a:pt x="2053" y="1458"/>
                  </a:cubicBezTo>
                  <a:cubicBezTo>
                    <a:pt x="350" y="2977"/>
                    <a:pt x="1" y="5536"/>
                    <a:pt x="1468" y="7361"/>
                  </a:cubicBezTo>
                  <a:cubicBezTo>
                    <a:pt x="2271" y="8356"/>
                    <a:pt x="3424" y="8941"/>
                    <a:pt x="4681" y="9098"/>
                  </a:cubicBezTo>
                  <a:cubicBezTo>
                    <a:pt x="5010" y="9142"/>
                    <a:pt x="5446" y="9200"/>
                    <a:pt x="5850" y="9200"/>
                  </a:cubicBezTo>
                  <a:cubicBezTo>
                    <a:pt x="6090" y="9200"/>
                    <a:pt x="6318" y="9180"/>
                    <a:pt x="6506" y="9124"/>
                  </a:cubicBezTo>
                  <a:cubicBezTo>
                    <a:pt x="6572" y="9149"/>
                    <a:pt x="6630" y="9161"/>
                    <a:pt x="6679" y="9161"/>
                  </a:cubicBezTo>
                  <a:cubicBezTo>
                    <a:pt x="6806" y="9161"/>
                    <a:pt x="6878" y="9081"/>
                    <a:pt x="6890" y="8924"/>
                  </a:cubicBezTo>
                  <a:cubicBezTo>
                    <a:pt x="6969" y="8758"/>
                    <a:pt x="7004" y="8583"/>
                    <a:pt x="7004" y="8400"/>
                  </a:cubicBezTo>
                  <a:cubicBezTo>
                    <a:pt x="7047" y="8112"/>
                    <a:pt x="7073" y="7823"/>
                    <a:pt x="7108" y="7535"/>
                  </a:cubicBezTo>
                  <a:cubicBezTo>
                    <a:pt x="7248" y="6383"/>
                    <a:pt x="7388" y="5230"/>
                    <a:pt x="7536" y="4078"/>
                  </a:cubicBezTo>
                  <a:cubicBezTo>
                    <a:pt x="7685" y="2855"/>
                    <a:pt x="7833" y="1633"/>
                    <a:pt x="7990" y="410"/>
                  </a:cubicBezTo>
                  <a:cubicBezTo>
                    <a:pt x="7286" y="136"/>
                    <a:pt x="6559" y="0"/>
                    <a:pt x="58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3"/>
            <p:cNvSpPr/>
            <p:nvPr/>
          </p:nvSpPr>
          <p:spPr>
            <a:xfrm>
              <a:off x="3435075" y="782275"/>
              <a:ext cx="89425" cy="93400"/>
            </a:xfrm>
            <a:custGeom>
              <a:avLst/>
              <a:gdLst/>
              <a:ahLst/>
              <a:cxnLst/>
              <a:rect l="l" t="t" r="r" b="b"/>
              <a:pathLst>
                <a:path w="3577" h="3736" extrusionOk="0">
                  <a:moveTo>
                    <a:pt x="2915" y="0"/>
                  </a:moveTo>
                  <a:cubicBezTo>
                    <a:pt x="2825" y="0"/>
                    <a:pt x="2734" y="37"/>
                    <a:pt x="2661" y="126"/>
                  </a:cubicBezTo>
                  <a:cubicBezTo>
                    <a:pt x="2364" y="501"/>
                    <a:pt x="2067" y="877"/>
                    <a:pt x="1762" y="1252"/>
                  </a:cubicBezTo>
                  <a:cubicBezTo>
                    <a:pt x="1482" y="990"/>
                    <a:pt x="1221" y="711"/>
                    <a:pt x="967" y="414"/>
                  </a:cubicBezTo>
                  <a:cubicBezTo>
                    <a:pt x="899" y="332"/>
                    <a:pt x="814" y="298"/>
                    <a:pt x="731" y="298"/>
                  </a:cubicBezTo>
                  <a:cubicBezTo>
                    <a:pt x="486" y="298"/>
                    <a:pt x="252" y="592"/>
                    <a:pt x="461" y="833"/>
                  </a:cubicBezTo>
                  <a:cubicBezTo>
                    <a:pt x="740" y="1165"/>
                    <a:pt x="1037" y="1479"/>
                    <a:pt x="1352" y="1767"/>
                  </a:cubicBezTo>
                  <a:cubicBezTo>
                    <a:pt x="967" y="2256"/>
                    <a:pt x="583" y="2737"/>
                    <a:pt x="199" y="3217"/>
                  </a:cubicBezTo>
                  <a:cubicBezTo>
                    <a:pt x="1" y="3460"/>
                    <a:pt x="233" y="3736"/>
                    <a:pt x="478" y="3736"/>
                  </a:cubicBezTo>
                  <a:cubicBezTo>
                    <a:pt x="568" y="3736"/>
                    <a:pt x="659" y="3699"/>
                    <a:pt x="732" y="3610"/>
                  </a:cubicBezTo>
                  <a:cubicBezTo>
                    <a:pt x="1107" y="3138"/>
                    <a:pt x="1474" y="2675"/>
                    <a:pt x="1849" y="2204"/>
                  </a:cubicBezTo>
                  <a:cubicBezTo>
                    <a:pt x="2181" y="2475"/>
                    <a:pt x="2522" y="2728"/>
                    <a:pt x="2880" y="2955"/>
                  </a:cubicBezTo>
                  <a:cubicBezTo>
                    <a:pt x="2940" y="2993"/>
                    <a:pt x="3002" y="3010"/>
                    <a:pt x="3061" y="3010"/>
                  </a:cubicBezTo>
                  <a:cubicBezTo>
                    <a:pt x="3352" y="3010"/>
                    <a:pt x="3577" y="2611"/>
                    <a:pt x="3272" y="2422"/>
                  </a:cubicBezTo>
                  <a:cubicBezTo>
                    <a:pt x="2923" y="2195"/>
                    <a:pt x="2583" y="1951"/>
                    <a:pt x="2260" y="1689"/>
                  </a:cubicBezTo>
                  <a:cubicBezTo>
                    <a:pt x="2574" y="1296"/>
                    <a:pt x="2888" y="912"/>
                    <a:pt x="3194" y="519"/>
                  </a:cubicBezTo>
                  <a:cubicBezTo>
                    <a:pt x="3392" y="276"/>
                    <a:pt x="3160" y="0"/>
                    <a:pt x="29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8" name="Google Shape;458;p33"/>
          <p:cNvSpPr/>
          <p:nvPr/>
        </p:nvSpPr>
        <p:spPr>
          <a:xfrm rot="10248507" flipH="1">
            <a:off x="-711447" y="155437"/>
            <a:ext cx="6394000" cy="549784"/>
          </a:xfrm>
          <a:custGeom>
            <a:avLst/>
            <a:gdLst/>
            <a:ahLst/>
            <a:cxnLst/>
            <a:rect l="l" t="t" r="r" b="b"/>
            <a:pathLst>
              <a:path w="237938" h="25080" extrusionOk="0">
                <a:moveTo>
                  <a:pt x="0" y="19237"/>
                </a:moveTo>
                <a:cubicBezTo>
                  <a:pt x="6898" y="14925"/>
                  <a:pt x="16016" y="13372"/>
                  <a:pt x="24012" y="14871"/>
                </a:cubicBezTo>
                <a:cubicBezTo>
                  <a:pt x="28171" y="15651"/>
                  <a:pt x="31458" y="18990"/>
                  <a:pt x="35472" y="20328"/>
                </a:cubicBezTo>
                <a:cubicBezTo>
                  <a:pt x="44893" y="23468"/>
                  <a:pt x="55088" y="25926"/>
                  <a:pt x="64942" y="24694"/>
                </a:cubicBezTo>
                <a:cubicBezTo>
                  <a:pt x="76200" y="23286"/>
                  <a:pt x="88314" y="23110"/>
                  <a:pt x="98231" y="17599"/>
                </a:cubicBezTo>
                <a:cubicBezTo>
                  <a:pt x="109404" y="11390"/>
                  <a:pt x="120716" y="-1155"/>
                  <a:pt x="133158" y="1773"/>
                </a:cubicBezTo>
                <a:cubicBezTo>
                  <a:pt x="142677" y="4013"/>
                  <a:pt x="152001" y="7199"/>
                  <a:pt x="160990" y="11051"/>
                </a:cubicBezTo>
                <a:cubicBezTo>
                  <a:pt x="164879" y="12718"/>
                  <a:pt x="168240" y="16087"/>
                  <a:pt x="172450" y="16508"/>
                </a:cubicBezTo>
                <a:cubicBezTo>
                  <a:pt x="179169" y="17180"/>
                  <a:pt x="185972" y="15924"/>
                  <a:pt x="192642" y="14871"/>
                </a:cubicBezTo>
                <a:cubicBezTo>
                  <a:pt x="199659" y="13763"/>
                  <a:pt x="209118" y="15642"/>
                  <a:pt x="213380" y="9959"/>
                </a:cubicBezTo>
                <a:cubicBezTo>
                  <a:pt x="214708" y="8188"/>
                  <a:pt x="215009" y="5557"/>
                  <a:pt x="214472" y="3410"/>
                </a:cubicBezTo>
                <a:cubicBezTo>
                  <a:pt x="213562" y="-228"/>
                  <a:pt x="207195" y="-227"/>
                  <a:pt x="203557" y="682"/>
                </a:cubicBezTo>
                <a:cubicBezTo>
                  <a:pt x="199260" y="1756"/>
                  <a:pt x="197209" y="9271"/>
                  <a:pt x="199191" y="13233"/>
                </a:cubicBezTo>
                <a:cubicBezTo>
                  <a:pt x="205015" y="24877"/>
                  <a:pt x="224919" y="18145"/>
                  <a:pt x="237938" y="18145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9" name="Google Shape;459;p33"/>
          <p:cNvSpPr/>
          <p:nvPr/>
        </p:nvSpPr>
        <p:spPr>
          <a:xfrm rot="-1315490">
            <a:off x="5446342" y="4157342"/>
            <a:ext cx="4516049" cy="551340"/>
          </a:xfrm>
          <a:custGeom>
            <a:avLst/>
            <a:gdLst/>
            <a:ahLst/>
            <a:cxnLst/>
            <a:rect l="l" t="t" r="r" b="b"/>
            <a:pathLst>
              <a:path w="180637" h="22053" extrusionOk="0">
                <a:moveTo>
                  <a:pt x="0" y="5505"/>
                </a:moveTo>
                <a:cubicBezTo>
                  <a:pt x="16134" y="11958"/>
                  <a:pt x="33922" y="14782"/>
                  <a:pt x="51299" y="14782"/>
                </a:cubicBezTo>
                <a:cubicBezTo>
                  <a:pt x="57848" y="14782"/>
                  <a:pt x="68514" y="20863"/>
                  <a:pt x="70945" y="14782"/>
                </a:cubicBezTo>
                <a:cubicBezTo>
                  <a:pt x="72675" y="10456"/>
                  <a:pt x="64313" y="4215"/>
                  <a:pt x="60030" y="6050"/>
                </a:cubicBezTo>
                <a:cubicBezTo>
                  <a:pt x="56669" y="7490"/>
                  <a:pt x="55564" y="15559"/>
                  <a:pt x="58939" y="16965"/>
                </a:cubicBezTo>
                <a:cubicBezTo>
                  <a:pt x="72214" y="22497"/>
                  <a:pt x="88699" y="23943"/>
                  <a:pt x="102052" y="18602"/>
                </a:cubicBezTo>
                <a:cubicBezTo>
                  <a:pt x="108043" y="16206"/>
                  <a:pt x="110934" y="8767"/>
                  <a:pt x="116786" y="6050"/>
                </a:cubicBezTo>
                <a:cubicBezTo>
                  <a:pt x="122475" y="3408"/>
                  <a:pt x="128710" y="2114"/>
                  <a:pt x="134795" y="593"/>
                </a:cubicBezTo>
                <a:cubicBezTo>
                  <a:pt x="144213" y="-1762"/>
                  <a:pt x="153654" y="5237"/>
                  <a:pt x="163173" y="7142"/>
                </a:cubicBezTo>
                <a:cubicBezTo>
                  <a:pt x="168906" y="8289"/>
                  <a:pt x="174790" y="5505"/>
                  <a:pt x="180637" y="5505"/>
                </a:cubicBezTo>
              </a:path>
            </a:pathLst>
          </a:cu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>
            <a:spLocks noGrp="1"/>
          </p:cNvSpPr>
          <p:nvPr>
            <p:ph type="pic" idx="2"/>
          </p:nvPr>
        </p:nvSpPr>
        <p:spPr>
          <a:xfrm>
            <a:off x="5079050" y="1032200"/>
            <a:ext cx="3369300" cy="3369300"/>
          </a:xfrm>
          <a:prstGeom prst="ellipse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13225" y="2684400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3" hasCustomPrompt="1"/>
          </p:nvPr>
        </p:nvSpPr>
        <p:spPr>
          <a:xfrm>
            <a:off x="713225" y="1224300"/>
            <a:ext cx="1711200" cy="14601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0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713225" y="3526200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>
            <a:spLocks noGrp="1"/>
          </p:cNvSpPr>
          <p:nvPr>
            <p:ph type="pic" idx="2"/>
          </p:nvPr>
        </p:nvSpPr>
        <p:spPr>
          <a:xfrm flipH="1">
            <a:off x="824325" y="1353325"/>
            <a:ext cx="3126300" cy="3126300"/>
          </a:xfrm>
          <a:prstGeom prst="ellipse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ubTitle" idx="1"/>
          </p:nvPr>
        </p:nvSpPr>
        <p:spPr>
          <a:xfrm>
            <a:off x="4136100" y="186940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/>
          <p:nvPr/>
        </p:nvSpPr>
        <p:spPr>
          <a:xfrm rot="5400000" flipH="1">
            <a:off x="-1185933" y="55635"/>
            <a:ext cx="2550920" cy="1988676"/>
          </a:xfrm>
          <a:custGeom>
            <a:avLst/>
            <a:gdLst/>
            <a:ahLst/>
            <a:cxnLst/>
            <a:rect l="l" t="t" r="r" b="b"/>
            <a:pathLst>
              <a:path w="102047" h="79555" fill="none" extrusionOk="0">
                <a:moveTo>
                  <a:pt x="96825" y="2690"/>
                </a:moveTo>
                <a:cubicBezTo>
                  <a:pt x="96825" y="2690"/>
                  <a:pt x="84583" y="1"/>
                  <a:pt x="87744" y="6348"/>
                </a:cubicBezTo>
                <a:cubicBezTo>
                  <a:pt x="90905" y="12705"/>
                  <a:pt x="102046" y="22869"/>
                  <a:pt x="90241" y="25017"/>
                </a:cubicBezTo>
                <a:cubicBezTo>
                  <a:pt x="78445" y="27165"/>
                  <a:pt x="83867" y="34752"/>
                  <a:pt x="83675" y="39144"/>
                </a:cubicBezTo>
                <a:cubicBezTo>
                  <a:pt x="83422" y="45256"/>
                  <a:pt x="74358" y="51421"/>
                  <a:pt x="60790" y="43816"/>
                </a:cubicBezTo>
                <a:cubicBezTo>
                  <a:pt x="47221" y="36219"/>
                  <a:pt x="51229" y="27846"/>
                  <a:pt x="37660" y="20249"/>
                </a:cubicBezTo>
                <a:cubicBezTo>
                  <a:pt x="24100" y="12653"/>
                  <a:pt x="13761" y="23375"/>
                  <a:pt x="9797" y="28675"/>
                </a:cubicBezTo>
                <a:cubicBezTo>
                  <a:pt x="5842" y="33975"/>
                  <a:pt x="7012" y="44121"/>
                  <a:pt x="12766" y="50530"/>
                </a:cubicBezTo>
                <a:cubicBezTo>
                  <a:pt x="18520" y="56931"/>
                  <a:pt x="27444" y="49142"/>
                  <a:pt x="21218" y="45353"/>
                </a:cubicBezTo>
                <a:cubicBezTo>
                  <a:pt x="14984" y="41554"/>
                  <a:pt x="1" y="46767"/>
                  <a:pt x="306" y="56765"/>
                </a:cubicBezTo>
                <a:cubicBezTo>
                  <a:pt x="603" y="66754"/>
                  <a:pt x="12094" y="79554"/>
                  <a:pt x="19420" y="62545"/>
                </a:cubicBezTo>
              </a:path>
            </a:pathLst>
          </a:custGeom>
          <a:noFill/>
          <a:ln w="14400" cap="flat" cmpd="sng">
            <a:solidFill>
              <a:schemeClr val="lt2"/>
            </a:solidFill>
            <a:prstDash val="solid"/>
            <a:miter lim="873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7"/>
          <p:cNvSpPr/>
          <p:nvPr/>
        </p:nvSpPr>
        <p:spPr>
          <a:xfrm rot="-4967101" flipH="1">
            <a:off x="7690947" y="3484591"/>
            <a:ext cx="2297411" cy="1527825"/>
          </a:xfrm>
          <a:custGeom>
            <a:avLst/>
            <a:gdLst/>
            <a:ahLst/>
            <a:cxnLst/>
            <a:rect l="l" t="t" r="r" b="b"/>
            <a:pathLst>
              <a:path w="102047" h="79555" fill="none" extrusionOk="0">
                <a:moveTo>
                  <a:pt x="96825" y="2690"/>
                </a:moveTo>
                <a:cubicBezTo>
                  <a:pt x="96825" y="2690"/>
                  <a:pt x="84583" y="1"/>
                  <a:pt x="87744" y="6348"/>
                </a:cubicBezTo>
                <a:cubicBezTo>
                  <a:pt x="90905" y="12705"/>
                  <a:pt x="102046" y="22869"/>
                  <a:pt x="90241" y="25017"/>
                </a:cubicBezTo>
                <a:cubicBezTo>
                  <a:pt x="78445" y="27165"/>
                  <a:pt x="83867" y="34752"/>
                  <a:pt x="83675" y="39144"/>
                </a:cubicBezTo>
                <a:cubicBezTo>
                  <a:pt x="83422" y="45256"/>
                  <a:pt x="74358" y="51421"/>
                  <a:pt x="60790" y="43816"/>
                </a:cubicBezTo>
                <a:cubicBezTo>
                  <a:pt x="47221" y="36219"/>
                  <a:pt x="51229" y="27846"/>
                  <a:pt x="37660" y="20249"/>
                </a:cubicBezTo>
                <a:cubicBezTo>
                  <a:pt x="24100" y="12653"/>
                  <a:pt x="13761" y="23375"/>
                  <a:pt x="9797" y="28675"/>
                </a:cubicBezTo>
                <a:cubicBezTo>
                  <a:pt x="5842" y="33975"/>
                  <a:pt x="7012" y="44121"/>
                  <a:pt x="12766" y="50530"/>
                </a:cubicBezTo>
                <a:cubicBezTo>
                  <a:pt x="18520" y="56931"/>
                  <a:pt x="27444" y="49142"/>
                  <a:pt x="21218" y="45353"/>
                </a:cubicBezTo>
                <a:cubicBezTo>
                  <a:pt x="14984" y="41554"/>
                  <a:pt x="1" y="46767"/>
                  <a:pt x="306" y="56765"/>
                </a:cubicBezTo>
                <a:cubicBezTo>
                  <a:pt x="603" y="66754"/>
                  <a:pt x="12094" y="79554"/>
                  <a:pt x="19420" y="62545"/>
                </a:cubicBezTo>
              </a:path>
            </a:pathLst>
          </a:custGeom>
          <a:noFill/>
          <a:ln w="14400" cap="flat" cmpd="sng">
            <a:solidFill>
              <a:schemeClr val="lt2"/>
            </a:solidFill>
            <a:prstDash val="solid"/>
            <a:miter lim="873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7"/>
          <p:cNvGrpSpPr/>
          <p:nvPr/>
        </p:nvGrpSpPr>
        <p:grpSpPr>
          <a:xfrm rot="10800000">
            <a:off x="8256726" y="-225482"/>
            <a:ext cx="887286" cy="1221578"/>
            <a:chOff x="-294600" y="4431725"/>
            <a:chExt cx="887375" cy="1221700"/>
          </a:xfrm>
        </p:grpSpPr>
        <p:sp>
          <p:nvSpPr>
            <p:cNvPr id="43" name="Google Shape;43;p7"/>
            <p:cNvSpPr/>
            <p:nvPr/>
          </p:nvSpPr>
          <p:spPr>
            <a:xfrm>
              <a:off x="-294600" y="4431725"/>
              <a:ext cx="887375" cy="1221700"/>
            </a:xfrm>
            <a:custGeom>
              <a:avLst/>
              <a:gdLst/>
              <a:ahLst/>
              <a:cxnLst/>
              <a:rect l="l" t="t" r="r" b="b"/>
              <a:pathLst>
                <a:path w="35495" h="48868" extrusionOk="0">
                  <a:moveTo>
                    <a:pt x="21924" y="0"/>
                  </a:moveTo>
                  <a:cubicBezTo>
                    <a:pt x="20118" y="0"/>
                    <a:pt x="18243" y="1320"/>
                    <a:pt x="17175" y="3413"/>
                  </a:cubicBezTo>
                  <a:cubicBezTo>
                    <a:pt x="16852" y="3125"/>
                    <a:pt x="16485" y="2898"/>
                    <a:pt x="16075" y="2741"/>
                  </a:cubicBezTo>
                  <a:cubicBezTo>
                    <a:pt x="15670" y="2588"/>
                    <a:pt x="15249" y="2515"/>
                    <a:pt x="14825" y="2515"/>
                  </a:cubicBezTo>
                  <a:cubicBezTo>
                    <a:pt x="12799" y="2515"/>
                    <a:pt x="10687" y="4174"/>
                    <a:pt x="9727" y="6722"/>
                  </a:cubicBezTo>
                  <a:cubicBezTo>
                    <a:pt x="8156" y="10861"/>
                    <a:pt x="8313" y="16842"/>
                    <a:pt x="7920" y="20230"/>
                  </a:cubicBezTo>
                  <a:cubicBezTo>
                    <a:pt x="7632" y="22693"/>
                    <a:pt x="2838" y="34672"/>
                    <a:pt x="0" y="41614"/>
                  </a:cubicBezTo>
                  <a:cubicBezTo>
                    <a:pt x="2576" y="43823"/>
                    <a:pt x="5580" y="45630"/>
                    <a:pt x="8933" y="46897"/>
                  </a:cubicBezTo>
                  <a:cubicBezTo>
                    <a:pt x="12468" y="48235"/>
                    <a:pt x="16091" y="48867"/>
                    <a:pt x="19654" y="48867"/>
                  </a:cubicBezTo>
                  <a:cubicBezTo>
                    <a:pt x="19972" y="48867"/>
                    <a:pt x="20290" y="48862"/>
                    <a:pt x="20607" y="48852"/>
                  </a:cubicBezTo>
                  <a:cubicBezTo>
                    <a:pt x="23279" y="41422"/>
                    <a:pt x="27828" y="28979"/>
                    <a:pt x="29146" y="26604"/>
                  </a:cubicBezTo>
                  <a:cubicBezTo>
                    <a:pt x="30648" y="23906"/>
                    <a:pt x="34132" y="18440"/>
                    <a:pt x="34324" y="17925"/>
                  </a:cubicBezTo>
                  <a:cubicBezTo>
                    <a:pt x="35494" y="14843"/>
                    <a:pt x="34542" y="11630"/>
                    <a:pt x="32202" y="10739"/>
                  </a:cubicBezTo>
                  <a:cubicBezTo>
                    <a:pt x="32097" y="10695"/>
                    <a:pt x="31984" y="10669"/>
                    <a:pt x="31870" y="10634"/>
                  </a:cubicBezTo>
                  <a:cubicBezTo>
                    <a:pt x="32813" y="7674"/>
                    <a:pt x="31853" y="4697"/>
                    <a:pt x="29609" y="3850"/>
                  </a:cubicBezTo>
                  <a:cubicBezTo>
                    <a:pt x="29201" y="3695"/>
                    <a:pt x="28778" y="3621"/>
                    <a:pt x="28351" y="3621"/>
                  </a:cubicBezTo>
                  <a:cubicBezTo>
                    <a:pt x="27481" y="3621"/>
                    <a:pt x="26596" y="3928"/>
                    <a:pt x="25793" y="4478"/>
                  </a:cubicBezTo>
                  <a:cubicBezTo>
                    <a:pt x="25715" y="2505"/>
                    <a:pt x="24763" y="829"/>
                    <a:pt x="23174" y="226"/>
                  </a:cubicBezTo>
                  <a:cubicBezTo>
                    <a:pt x="22768" y="73"/>
                    <a:pt x="22348" y="0"/>
                    <a:pt x="21924" y="0"/>
                  </a:cubicBezTo>
                  <a:close/>
                </a:path>
              </a:pathLst>
            </a:custGeom>
            <a:solidFill>
              <a:schemeClr val="lt2"/>
            </a:solidFill>
            <a:ln w="133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7"/>
            <p:cNvSpPr/>
            <p:nvPr/>
          </p:nvSpPr>
          <p:spPr>
            <a:xfrm>
              <a:off x="160100" y="4486875"/>
              <a:ext cx="130125" cy="152725"/>
            </a:xfrm>
            <a:custGeom>
              <a:avLst/>
              <a:gdLst/>
              <a:ahLst/>
              <a:cxnLst/>
              <a:rect l="l" t="t" r="r" b="b"/>
              <a:pathLst>
                <a:path w="5205" h="6109" extrusionOk="0">
                  <a:moveTo>
                    <a:pt x="3417" y="1"/>
                  </a:moveTo>
                  <a:cubicBezTo>
                    <a:pt x="2436" y="1"/>
                    <a:pt x="1295" y="1078"/>
                    <a:pt x="690" y="2665"/>
                  </a:cubicBezTo>
                  <a:cubicBezTo>
                    <a:pt x="0" y="4490"/>
                    <a:pt x="568" y="5573"/>
                    <a:pt x="1624" y="5975"/>
                  </a:cubicBezTo>
                  <a:cubicBezTo>
                    <a:pt x="1859" y="6062"/>
                    <a:pt x="2097" y="6108"/>
                    <a:pt x="2334" y="6108"/>
                  </a:cubicBezTo>
                  <a:cubicBezTo>
                    <a:pt x="3166" y="6108"/>
                    <a:pt x="3978" y="5533"/>
                    <a:pt x="4514" y="4106"/>
                  </a:cubicBezTo>
                  <a:cubicBezTo>
                    <a:pt x="5204" y="2281"/>
                    <a:pt x="4916" y="474"/>
                    <a:pt x="3859" y="81"/>
                  </a:cubicBezTo>
                  <a:cubicBezTo>
                    <a:pt x="3718" y="27"/>
                    <a:pt x="3569" y="1"/>
                    <a:pt x="3417" y="1"/>
                  </a:cubicBezTo>
                  <a:close/>
                </a:path>
              </a:pathLst>
            </a:custGeom>
            <a:solidFill>
              <a:schemeClr val="accent1"/>
            </a:solidFill>
            <a:ln w="133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7"/>
            <p:cNvSpPr/>
            <p:nvPr/>
          </p:nvSpPr>
          <p:spPr>
            <a:xfrm>
              <a:off x="333200" y="4575950"/>
              <a:ext cx="130325" cy="152800"/>
            </a:xfrm>
            <a:custGeom>
              <a:avLst/>
              <a:gdLst/>
              <a:ahLst/>
              <a:cxnLst/>
              <a:rect l="l" t="t" r="r" b="b"/>
              <a:pathLst>
                <a:path w="5213" h="6112" extrusionOk="0">
                  <a:moveTo>
                    <a:pt x="3419" y="1"/>
                  </a:moveTo>
                  <a:cubicBezTo>
                    <a:pt x="2436" y="1"/>
                    <a:pt x="1288" y="1084"/>
                    <a:pt x="690" y="2665"/>
                  </a:cubicBezTo>
                  <a:cubicBezTo>
                    <a:pt x="0" y="4490"/>
                    <a:pt x="568" y="5572"/>
                    <a:pt x="1624" y="5974"/>
                  </a:cubicBezTo>
                  <a:cubicBezTo>
                    <a:pt x="1860" y="6064"/>
                    <a:pt x="2100" y="6112"/>
                    <a:pt x="2339" y="6112"/>
                  </a:cubicBezTo>
                  <a:cubicBezTo>
                    <a:pt x="3169" y="6112"/>
                    <a:pt x="3979" y="5532"/>
                    <a:pt x="4514" y="4114"/>
                  </a:cubicBezTo>
                  <a:cubicBezTo>
                    <a:pt x="5213" y="2289"/>
                    <a:pt x="4916" y="482"/>
                    <a:pt x="3860" y="80"/>
                  </a:cubicBezTo>
                  <a:cubicBezTo>
                    <a:pt x="3718" y="27"/>
                    <a:pt x="3571" y="1"/>
                    <a:pt x="3419" y="1"/>
                  </a:cubicBezTo>
                  <a:close/>
                </a:path>
              </a:pathLst>
            </a:custGeom>
            <a:solidFill>
              <a:schemeClr val="accent1"/>
            </a:solidFill>
            <a:ln w="133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7"/>
            <p:cNvSpPr/>
            <p:nvPr/>
          </p:nvSpPr>
          <p:spPr>
            <a:xfrm>
              <a:off x="-24575" y="4552825"/>
              <a:ext cx="130325" cy="152800"/>
            </a:xfrm>
            <a:custGeom>
              <a:avLst/>
              <a:gdLst/>
              <a:ahLst/>
              <a:cxnLst/>
              <a:rect l="l" t="t" r="r" b="b"/>
              <a:pathLst>
                <a:path w="5213" h="6112" extrusionOk="0">
                  <a:moveTo>
                    <a:pt x="3419" y="0"/>
                  </a:moveTo>
                  <a:cubicBezTo>
                    <a:pt x="2438" y="0"/>
                    <a:pt x="1295" y="1083"/>
                    <a:pt x="690" y="2664"/>
                  </a:cubicBezTo>
                  <a:cubicBezTo>
                    <a:pt x="0" y="4498"/>
                    <a:pt x="568" y="5581"/>
                    <a:pt x="1624" y="5974"/>
                  </a:cubicBezTo>
                  <a:cubicBezTo>
                    <a:pt x="1860" y="6063"/>
                    <a:pt x="2100" y="6111"/>
                    <a:pt x="2339" y="6111"/>
                  </a:cubicBezTo>
                  <a:cubicBezTo>
                    <a:pt x="3169" y="6111"/>
                    <a:pt x="3981" y="5531"/>
                    <a:pt x="4523" y="4114"/>
                  </a:cubicBezTo>
                  <a:cubicBezTo>
                    <a:pt x="5213" y="2289"/>
                    <a:pt x="4916" y="481"/>
                    <a:pt x="3860" y="80"/>
                  </a:cubicBezTo>
                  <a:cubicBezTo>
                    <a:pt x="3718" y="26"/>
                    <a:pt x="3571" y="0"/>
                    <a:pt x="3419" y="0"/>
                  </a:cubicBezTo>
                  <a:close/>
                </a:path>
              </a:pathLst>
            </a:custGeom>
            <a:solidFill>
              <a:schemeClr val="accent1"/>
            </a:solidFill>
            <a:ln w="133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7"/>
            <p:cNvSpPr/>
            <p:nvPr/>
          </p:nvSpPr>
          <p:spPr>
            <a:xfrm>
              <a:off x="400425" y="4772850"/>
              <a:ext cx="130350" cy="152800"/>
            </a:xfrm>
            <a:custGeom>
              <a:avLst/>
              <a:gdLst/>
              <a:ahLst/>
              <a:cxnLst/>
              <a:rect l="l" t="t" r="r" b="b"/>
              <a:pathLst>
                <a:path w="5214" h="6112" extrusionOk="0">
                  <a:moveTo>
                    <a:pt x="3420" y="1"/>
                  </a:moveTo>
                  <a:cubicBezTo>
                    <a:pt x="2438" y="1"/>
                    <a:pt x="1297" y="1084"/>
                    <a:pt x="699" y="2665"/>
                  </a:cubicBezTo>
                  <a:cubicBezTo>
                    <a:pt x="1" y="4490"/>
                    <a:pt x="577" y="5572"/>
                    <a:pt x="1633" y="5974"/>
                  </a:cubicBezTo>
                  <a:cubicBezTo>
                    <a:pt x="1869" y="6064"/>
                    <a:pt x="2109" y="6112"/>
                    <a:pt x="2348" y="6112"/>
                  </a:cubicBezTo>
                  <a:cubicBezTo>
                    <a:pt x="3178" y="6112"/>
                    <a:pt x="3988" y="5532"/>
                    <a:pt x="4523" y="4114"/>
                  </a:cubicBezTo>
                  <a:cubicBezTo>
                    <a:pt x="5213" y="2289"/>
                    <a:pt x="4916" y="482"/>
                    <a:pt x="3860" y="80"/>
                  </a:cubicBezTo>
                  <a:cubicBezTo>
                    <a:pt x="3719" y="26"/>
                    <a:pt x="3571" y="1"/>
                    <a:pt x="3420" y="1"/>
                  </a:cubicBezTo>
                  <a:close/>
                </a:path>
              </a:pathLst>
            </a:custGeom>
            <a:solidFill>
              <a:schemeClr val="accent1"/>
            </a:solidFill>
            <a:ln w="133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7"/>
            <p:cNvSpPr/>
            <p:nvPr/>
          </p:nvSpPr>
          <p:spPr>
            <a:xfrm>
              <a:off x="-1875" y="4727925"/>
              <a:ext cx="365000" cy="302250"/>
            </a:xfrm>
            <a:custGeom>
              <a:avLst/>
              <a:gdLst/>
              <a:ahLst/>
              <a:cxnLst/>
              <a:rect l="l" t="t" r="r" b="b"/>
              <a:pathLst>
                <a:path w="14600" h="12090" extrusionOk="0">
                  <a:moveTo>
                    <a:pt x="9617" y="0"/>
                  </a:moveTo>
                  <a:cubicBezTo>
                    <a:pt x="8801" y="0"/>
                    <a:pt x="7981" y="310"/>
                    <a:pt x="7326" y="1021"/>
                  </a:cubicBezTo>
                  <a:cubicBezTo>
                    <a:pt x="6785" y="1606"/>
                    <a:pt x="6331" y="2270"/>
                    <a:pt x="5501" y="2427"/>
                  </a:cubicBezTo>
                  <a:cubicBezTo>
                    <a:pt x="4576" y="2593"/>
                    <a:pt x="3519" y="2375"/>
                    <a:pt x="2602" y="2698"/>
                  </a:cubicBezTo>
                  <a:cubicBezTo>
                    <a:pt x="1720" y="3012"/>
                    <a:pt x="996" y="3816"/>
                    <a:pt x="673" y="4671"/>
                  </a:cubicBezTo>
                  <a:cubicBezTo>
                    <a:pt x="0" y="6461"/>
                    <a:pt x="900" y="8461"/>
                    <a:pt x="2690" y="9142"/>
                  </a:cubicBezTo>
                  <a:cubicBezTo>
                    <a:pt x="3069" y="9284"/>
                    <a:pt x="3424" y="9339"/>
                    <a:pt x="3774" y="9339"/>
                  </a:cubicBezTo>
                  <a:cubicBezTo>
                    <a:pt x="4285" y="9339"/>
                    <a:pt x="4786" y="9221"/>
                    <a:pt x="5335" y="9081"/>
                  </a:cubicBezTo>
                  <a:cubicBezTo>
                    <a:pt x="5588" y="9015"/>
                    <a:pt x="5817" y="8985"/>
                    <a:pt x="6026" y="8985"/>
                  </a:cubicBezTo>
                  <a:cubicBezTo>
                    <a:pt x="7840" y="8985"/>
                    <a:pt x="8211" y="11233"/>
                    <a:pt x="9902" y="11875"/>
                  </a:cubicBezTo>
                  <a:cubicBezTo>
                    <a:pt x="10289" y="12021"/>
                    <a:pt x="10687" y="12090"/>
                    <a:pt x="11081" y="12090"/>
                  </a:cubicBezTo>
                  <a:cubicBezTo>
                    <a:pt x="12891" y="12090"/>
                    <a:pt x="14599" y="10645"/>
                    <a:pt x="14599" y="8723"/>
                  </a:cubicBezTo>
                  <a:cubicBezTo>
                    <a:pt x="14599" y="8679"/>
                    <a:pt x="14599" y="8644"/>
                    <a:pt x="14599" y="8600"/>
                  </a:cubicBezTo>
                  <a:cubicBezTo>
                    <a:pt x="14565" y="7518"/>
                    <a:pt x="13936" y="6776"/>
                    <a:pt x="13325" y="5937"/>
                  </a:cubicBezTo>
                  <a:cubicBezTo>
                    <a:pt x="12809" y="5239"/>
                    <a:pt x="12993" y="4689"/>
                    <a:pt x="13106" y="3938"/>
                  </a:cubicBezTo>
                  <a:cubicBezTo>
                    <a:pt x="13450" y="1724"/>
                    <a:pt x="11544" y="0"/>
                    <a:pt x="9617" y="0"/>
                  </a:cubicBezTo>
                  <a:close/>
                </a:path>
              </a:pathLst>
            </a:custGeom>
            <a:solidFill>
              <a:schemeClr val="accent1"/>
            </a:solidFill>
            <a:ln w="133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49;p7"/>
          <p:cNvGrpSpPr/>
          <p:nvPr/>
        </p:nvGrpSpPr>
        <p:grpSpPr>
          <a:xfrm rot="6056482">
            <a:off x="-386857" y="4204463"/>
            <a:ext cx="1217848" cy="937179"/>
            <a:chOff x="915575" y="3605625"/>
            <a:chExt cx="1217875" cy="937200"/>
          </a:xfrm>
        </p:grpSpPr>
        <p:sp>
          <p:nvSpPr>
            <p:cNvPr id="50" name="Google Shape;50;p7"/>
            <p:cNvSpPr/>
            <p:nvPr/>
          </p:nvSpPr>
          <p:spPr>
            <a:xfrm>
              <a:off x="915575" y="3605625"/>
              <a:ext cx="1217875" cy="937200"/>
            </a:xfrm>
            <a:custGeom>
              <a:avLst/>
              <a:gdLst/>
              <a:ahLst/>
              <a:cxnLst/>
              <a:rect l="l" t="t" r="r" b="b"/>
              <a:pathLst>
                <a:path w="48715" h="37488" extrusionOk="0">
                  <a:moveTo>
                    <a:pt x="13829" y="0"/>
                  </a:moveTo>
                  <a:cubicBezTo>
                    <a:pt x="11832" y="0"/>
                    <a:pt x="10105" y="891"/>
                    <a:pt x="9449" y="2465"/>
                  </a:cubicBezTo>
                  <a:cubicBezTo>
                    <a:pt x="9274" y="2867"/>
                    <a:pt x="9187" y="3294"/>
                    <a:pt x="9178" y="3722"/>
                  </a:cubicBezTo>
                  <a:cubicBezTo>
                    <a:pt x="8482" y="3517"/>
                    <a:pt x="7787" y="3418"/>
                    <a:pt x="7121" y="3418"/>
                  </a:cubicBezTo>
                  <a:cubicBezTo>
                    <a:pt x="5123" y="3418"/>
                    <a:pt x="3396" y="4309"/>
                    <a:pt x="2734" y="5888"/>
                  </a:cubicBezTo>
                  <a:cubicBezTo>
                    <a:pt x="2079" y="7451"/>
                    <a:pt x="2638" y="9293"/>
                    <a:pt x="4018" y="10708"/>
                  </a:cubicBezTo>
                  <a:cubicBezTo>
                    <a:pt x="2594" y="11013"/>
                    <a:pt x="1442" y="11825"/>
                    <a:pt x="935" y="13048"/>
                  </a:cubicBezTo>
                  <a:cubicBezTo>
                    <a:pt x="1" y="15257"/>
                    <a:pt x="1503" y="18007"/>
                    <a:pt x="4297" y="19361"/>
                  </a:cubicBezTo>
                  <a:cubicBezTo>
                    <a:pt x="4245" y="19457"/>
                    <a:pt x="4192" y="19561"/>
                    <a:pt x="4148" y="19666"/>
                  </a:cubicBezTo>
                  <a:cubicBezTo>
                    <a:pt x="3179" y="21980"/>
                    <a:pt x="4856" y="24879"/>
                    <a:pt x="7903" y="26154"/>
                  </a:cubicBezTo>
                  <a:cubicBezTo>
                    <a:pt x="8409" y="26372"/>
                    <a:pt x="14775" y="27603"/>
                    <a:pt x="17761" y="28372"/>
                  </a:cubicBezTo>
                  <a:cubicBezTo>
                    <a:pt x="20398" y="29053"/>
                    <a:pt x="32552" y="34309"/>
                    <a:pt x="39782" y="37487"/>
                  </a:cubicBezTo>
                  <a:cubicBezTo>
                    <a:pt x="42532" y="34763"/>
                    <a:pt x="44803" y="31463"/>
                    <a:pt x="46392" y="27673"/>
                  </a:cubicBezTo>
                  <a:cubicBezTo>
                    <a:pt x="47780" y="24364"/>
                    <a:pt x="48540" y="20941"/>
                    <a:pt x="48714" y="17553"/>
                  </a:cubicBezTo>
                  <a:cubicBezTo>
                    <a:pt x="41720" y="14838"/>
                    <a:pt x="29723" y="10070"/>
                    <a:pt x="27741" y="8577"/>
                  </a:cubicBezTo>
                  <a:cubicBezTo>
                    <a:pt x="25017" y="6543"/>
                    <a:pt x="20782" y="2308"/>
                    <a:pt x="16704" y="596"/>
                  </a:cubicBezTo>
                  <a:cubicBezTo>
                    <a:pt x="15741" y="192"/>
                    <a:pt x="14756" y="0"/>
                    <a:pt x="13829" y="0"/>
                  </a:cubicBezTo>
                  <a:close/>
                </a:path>
              </a:pathLst>
            </a:custGeom>
            <a:solidFill>
              <a:schemeClr val="dk1"/>
            </a:solidFill>
            <a:ln w="133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1029750" y="3743500"/>
              <a:ext cx="167225" cy="114325"/>
            </a:xfrm>
            <a:custGeom>
              <a:avLst/>
              <a:gdLst/>
              <a:ahLst/>
              <a:cxnLst/>
              <a:rect l="l" t="t" r="r" b="b"/>
              <a:pathLst>
                <a:path w="6689" h="4573" extrusionOk="0">
                  <a:moveTo>
                    <a:pt x="2428" y="1"/>
                  </a:moveTo>
                  <a:cubicBezTo>
                    <a:pt x="1466" y="1"/>
                    <a:pt x="701" y="334"/>
                    <a:pt x="437" y="966"/>
                  </a:cubicBezTo>
                  <a:cubicBezTo>
                    <a:pt x="1" y="2006"/>
                    <a:pt x="1109" y="3464"/>
                    <a:pt x="2908" y="4215"/>
                  </a:cubicBezTo>
                  <a:cubicBezTo>
                    <a:pt x="3495" y="4462"/>
                    <a:pt x="4009" y="4573"/>
                    <a:pt x="4449" y="4573"/>
                  </a:cubicBezTo>
                  <a:cubicBezTo>
                    <a:pt x="5359" y="4573"/>
                    <a:pt x="5958" y="4103"/>
                    <a:pt x="6252" y="3403"/>
                  </a:cubicBezTo>
                  <a:cubicBezTo>
                    <a:pt x="6689" y="2364"/>
                    <a:pt x="6287" y="1202"/>
                    <a:pt x="4489" y="443"/>
                  </a:cubicBezTo>
                  <a:cubicBezTo>
                    <a:pt x="3775" y="145"/>
                    <a:pt x="3059" y="1"/>
                    <a:pt x="2428" y="1"/>
                  </a:cubicBezTo>
                  <a:close/>
                </a:path>
              </a:pathLst>
            </a:custGeom>
            <a:solidFill>
              <a:schemeClr val="accent1"/>
            </a:solidFill>
            <a:ln w="133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7"/>
            <p:cNvSpPr/>
            <p:nvPr/>
          </p:nvSpPr>
          <p:spPr>
            <a:xfrm>
              <a:off x="975175" y="3930475"/>
              <a:ext cx="167250" cy="114425"/>
            </a:xfrm>
            <a:custGeom>
              <a:avLst/>
              <a:gdLst/>
              <a:ahLst/>
              <a:cxnLst/>
              <a:rect l="l" t="t" r="r" b="b"/>
              <a:pathLst>
                <a:path w="6690" h="4577" extrusionOk="0">
                  <a:moveTo>
                    <a:pt x="2429" y="0"/>
                  </a:moveTo>
                  <a:cubicBezTo>
                    <a:pt x="1466" y="0"/>
                    <a:pt x="701" y="335"/>
                    <a:pt x="437" y="962"/>
                  </a:cubicBezTo>
                  <a:cubicBezTo>
                    <a:pt x="1" y="2010"/>
                    <a:pt x="1110" y="3468"/>
                    <a:pt x="2917" y="4219"/>
                  </a:cubicBezTo>
                  <a:cubicBezTo>
                    <a:pt x="3503" y="4466"/>
                    <a:pt x="4015" y="4576"/>
                    <a:pt x="4454" y="4576"/>
                  </a:cubicBezTo>
                  <a:cubicBezTo>
                    <a:pt x="5362" y="4576"/>
                    <a:pt x="5958" y="4104"/>
                    <a:pt x="6252" y="3398"/>
                  </a:cubicBezTo>
                  <a:cubicBezTo>
                    <a:pt x="6689" y="2359"/>
                    <a:pt x="6296" y="1197"/>
                    <a:pt x="4497" y="447"/>
                  </a:cubicBezTo>
                  <a:cubicBezTo>
                    <a:pt x="3780" y="145"/>
                    <a:pt x="3062" y="0"/>
                    <a:pt x="2429" y="0"/>
                  </a:cubicBezTo>
                  <a:close/>
                </a:path>
              </a:pathLst>
            </a:custGeom>
            <a:solidFill>
              <a:schemeClr val="accent1"/>
            </a:solidFill>
            <a:ln w="133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7"/>
            <p:cNvSpPr/>
            <p:nvPr/>
          </p:nvSpPr>
          <p:spPr>
            <a:xfrm>
              <a:off x="1204600" y="3655075"/>
              <a:ext cx="167225" cy="114350"/>
            </a:xfrm>
            <a:custGeom>
              <a:avLst/>
              <a:gdLst/>
              <a:ahLst/>
              <a:cxnLst/>
              <a:rect l="l" t="t" r="r" b="b"/>
              <a:pathLst>
                <a:path w="6689" h="4574" extrusionOk="0">
                  <a:moveTo>
                    <a:pt x="2429" y="1"/>
                  </a:moveTo>
                  <a:cubicBezTo>
                    <a:pt x="1470" y="1"/>
                    <a:pt x="709" y="332"/>
                    <a:pt x="446" y="958"/>
                  </a:cubicBezTo>
                  <a:cubicBezTo>
                    <a:pt x="1" y="2006"/>
                    <a:pt x="1109" y="3464"/>
                    <a:pt x="2917" y="4215"/>
                  </a:cubicBezTo>
                  <a:cubicBezTo>
                    <a:pt x="3504" y="4463"/>
                    <a:pt x="4016" y="4573"/>
                    <a:pt x="4456" y="4573"/>
                  </a:cubicBezTo>
                  <a:cubicBezTo>
                    <a:pt x="5363" y="4573"/>
                    <a:pt x="5958" y="4103"/>
                    <a:pt x="6252" y="3403"/>
                  </a:cubicBezTo>
                  <a:cubicBezTo>
                    <a:pt x="6689" y="2355"/>
                    <a:pt x="6296" y="1203"/>
                    <a:pt x="4497" y="443"/>
                  </a:cubicBezTo>
                  <a:cubicBezTo>
                    <a:pt x="3779" y="145"/>
                    <a:pt x="3061" y="1"/>
                    <a:pt x="2429" y="1"/>
                  </a:cubicBezTo>
                  <a:close/>
                </a:path>
              </a:pathLst>
            </a:custGeom>
            <a:solidFill>
              <a:schemeClr val="accent1"/>
            </a:solidFill>
            <a:ln w="133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7"/>
            <p:cNvSpPr/>
            <p:nvPr/>
          </p:nvSpPr>
          <p:spPr>
            <a:xfrm>
              <a:off x="1071875" y="4114825"/>
              <a:ext cx="167025" cy="114375"/>
            </a:xfrm>
            <a:custGeom>
              <a:avLst/>
              <a:gdLst/>
              <a:ahLst/>
              <a:cxnLst/>
              <a:rect l="l" t="t" r="r" b="b"/>
              <a:pathLst>
                <a:path w="6681" h="4575" extrusionOk="0">
                  <a:moveTo>
                    <a:pt x="2428" y="0"/>
                  </a:moveTo>
                  <a:cubicBezTo>
                    <a:pt x="1467" y="0"/>
                    <a:pt x="701" y="334"/>
                    <a:pt x="437" y="966"/>
                  </a:cubicBezTo>
                  <a:cubicBezTo>
                    <a:pt x="1" y="2005"/>
                    <a:pt x="1101" y="3463"/>
                    <a:pt x="2908" y="4223"/>
                  </a:cubicBezTo>
                  <a:cubicBezTo>
                    <a:pt x="3492" y="4466"/>
                    <a:pt x="4002" y="4575"/>
                    <a:pt x="4439" y="4575"/>
                  </a:cubicBezTo>
                  <a:cubicBezTo>
                    <a:pt x="5351" y="4575"/>
                    <a:pt x="5949" y="4104"/>
                    <a:pt x="6244" y="3402"/>
                  </a:cubicBezTo>
                  <a:cubicBezTo>
                    <a:pt x="6680" y="2363"/>
                    <a:pt x="6287" y="1202"/>
                    <a:pt x="4489" y="442"/>
                  </a:cubicBezTo>
                  <a:cubicBezTo>
                    <a:pt x="3775" y="144"/>
                    <a:pt x="3059" y="0"/>
                    <a:pt x="2428" y="0"/>
                  </a:cubicBezTo>
                  <a:close/>
                </a:path>
              </a:pathLst>
            </a:custGeom>
            <a:solidFill>
              <a:schemeClr val="accent1"/>
            </a:solidFill>
            <a:ln w="133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>
              <a:off x="1172325" y="3830450"/>
              <a:ext cx="357775" cy="351100"/>
            </a:xfrm>
            <a:custGeom>
              <a:avLst/>
              <a:gdLst/>
              <a:ahLst/>
              <a:cxnLst/>
              <a:rect l="l" t="t" r="r" b="b"/>
              <a:pathLst>
                <a:path w="14311" h="14044" extrusionOk="0">
                  <a:moveTo>
                    <a:pt x="10344" y="1"/>
                  </a:moveTo>
                  <a:cubicBezTo>
                    <a:pt x="9859" y="1"/>
                    <a:pt x="9377" y="101"/>
                    <a:pt x="8958" y="318"/>
                  </a:cubicBezTo>
                  <a:cubicBezTo>
                    <a:pt x="8085" y="754"/>
                    <a:pt x="7526" y="1671"/>
                    <a:pt x="6758" y="2230"/>
                  </a:cubicBezTo>
                  <a:cubicBezTo>
                    <a:pt x="6328" y="2544"/>
                    <a:pt x="5854" y="2607"/>
                    <a:pt x="5362" y="2607"/>
                  </a:cubicBezTo>
                  <a:cubicBezTo>
                    <a:pt x="5075" y="2607"/>
                    <a:pt x="4781" y="2585"/>
                    <a:pt x="4487" y="2579"/>
                  </a:cubicBezTo>
                  <a:cubicBezTo>
                    <a:pt x="4475" y="2579"/>
                    <a:pt x="4462" y="2579"/>
                    <a:pt x="4449" y="2579"/>
                  </a:cubicBezTo>
                  <a:cubicBezTo>
                    <a:pt x="1229" y="2579"/>
                    <a:pt x="1" y="6978"/>
                    <a:pt x="2627" y="8787"/>
                  </a:cubicBezTo>
                  <a:cubicBezTo>
                    <a:pt x="3247" y="9224"/>
                    <a:pt x="3771" y="9468"/>
                    <a:pt x="3928" y="10324"/>
                  </a:cubicBezTo>
                  <a:cubicBezTo>
                    <a:pt x="4112" y="11337"/>
                    <a:pt x="4217" y="12306"/>
                    <a:pt x="4976" y="13083"/>
                  </a:cubicBezTo>
                  <a:cubicBezTo>
                    <a:pt x="5002" y="13109"/>
                    <a:pt x="5037" y="13136"/>
                    <a:pt x="5064" y="13162"/>
                  </a:cubicBezTo>
                  <a:cubicBezTo>
                    <a:pt x="5700" y="13766"/>
                    <a:pt x="6508" y="14044"/>
                    <a:pt x="7316" y="14044"/>
                  </a:cubicBezTo>
                  <a:cubicBezTo>
                    <a:pt x="8669" y="14044"/>
                    <a:pt x="10024" y="13264"/>
                    <a:pt x="10582" y="11931"/>
                  </a:cubicBezTo>
                  <a:cubicBezTo>
                    <a:pt x="11368" y="10062"/>
                    <a:pt x="9569" y="8019"/>
                    <a:pt x="11700" y="6683"/>
                  </a:cubicBezTo>
                  <a:cubicBezTo>
                    <a:pt x="12512" y="6176"/>
                    <a:pt x="13184" y="5731"/>
                    <a:pt x="13568" y="4814"/>
                  </a:cubicBezTo>
                  <a:cubicBezTo>
                    <a:pt x="14310" y="3042"/>
                    <a:pt x="13481" y="1016"/>
                    <a:pt x="11717" y="274"/>
                  </a:cubicBezTo>
                  <a:cubicBezTo>
                    <a:pt x="11294" y="97"/>
                    <a:pt x="10817" y="1"/>
                    <a:pt x="10344" y="1"/>
                  </a:cubicBezTo>
                  <a:close/>
                </a:path>
              </a:pathLst>
            </a:custGeom>
            <a:solidFill>
              <a:schemeClr val="accent1"/>
            </a:solidFill>
            <a:ln w="133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1577700" y="1694775"/>
            <a:ext cx="5988600" cy="238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8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4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>
            <a:spLocks noGrp="1"/>
          </p:cNvSpPr>
          <p:nvPr>
            <p:ph type="pic" idx="2"/>
          </p:nvPr>
        </p:nvSpPr>
        <p:spPr>
          <a:xfrm>
            <a:off x="664325" y="1137950"/>
            <a:ext cx="3052800" cy="3052800"/>
          </a:xfrm>
          <a:prstGeom prst="ellipse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3733425" y="1412063"/>
            <a:ext cx="4750200" cy="19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11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ubTitle" idx="1"/>
          </p:nvPr>
        </p:nvSpPr>
        <p:spPr>
          <a:xfrm>
            <a:off x="3733425" y="3257726"/>
            <a:ext cx="4750200" cy="6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3000" y="900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title"/>
          </p:nvPr>
        </p:nvSpPr>
        <p:spPr>
          <a:xfrm>
            <a:off x="2020650" y="539500"/>
            <a:ext cx="5102700" cy="12015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288250"/>
            <a:ext cx="6576000" cy="19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11"/>
          <p:cNvSpPr/>
          <p:nvPr/>
        </p:nvSpPr>
        <p:spPr>
          <a:xfrm rot="4559754">
            <a:off x="-857762" y="3208116"/>
            <a:ext cx="2978234" cy="1981155"/>
          </a:xfrm>
          <a:custGeom>
            <a:avLst/>
            <a:gdLst/>
            <a:ahLst/>
            <a:cxnLst/>
            <a:rect l="l" t="t" r="r" b="b"/>
            <a:pathLst>
              <a:path w="102047" h="79555" fill="none" extrusionOk="0">
                <a:moveTo>
                  <a:pt x="96825" y="2690"/>
                </a:moveTo>
                <a:cubicBezTo>
                  <a:pt x="96825" y="2690"/>
                  <a:pt x="84583" y="1"/>
                  <a:pt x="87744" y="6348"/>
                </a:cubicBezTo>
                <a:cubicBezTo>
                  <a:pt x="90905" y="12705"/>
                  <a:pt x="102046" y="22869"/>
                  <a:pt x="90241" y="25017"/>
                </a:cubicBezTo>
                <a:cubicBezTo>
                  <a:pt x="78445" y="27165"/>
                  <a:pt x="83867" y="34752"/>
                  <a:pt x="83675" y="39144"/>
                </a:cubicBezTo>
                <a:cubicBezTo>
                  <a:pt x="83422" y="45256"/>
                  <a:pt x="74358" y="51421"/>
                  <a:pt x="60790" y="43816"/>
                </a:cubicBezTo>
                <a:cubicBezTo>
                  <a:pt x="47221" y="36219"/>
                  <a:pt x="51229" y="27846"/>
                  <a:pt x="37660" y="20249"/>
                </a:cubicBezTo>
                <a:cubicBezTo>
                  <a:pt x="24100" y="12653"/>
                  <a:pt x="13761" y="23375"/>
                  <a:pt x="9797" y="28675"/>
                </a:cubicBezTo>
                <a:cubicBezTo>
                  <a:pt x="5842" y="33975"/>
                  <a:pt x="7012" y="44121"/>
                  <a:pt x="12766" y="50530"/>
                </a:cubicBezTo>
                <a:cubicBezTo>
                  <a:pt x="18520" y="56931"/>
                  <a:pt x="27444" y="49142"/>
                  <a:pt x="21218" y="45353"/>
                </a:cubicBezTo>
                <a:cubicBezTo>
                  <a:pt x="14984" y="41554"/>
                  <a:pt x="1" y="46767"/>
                  <a:pt x="306" y="56765"/>
                </a:cubicBezTo>
                <a:cubicBezTo>
                  <a:pt x="603" y="66754"/>
                  <a:pt x="12094" y="79554"/>
                  <a:pt x="19420" y="62545"/>
                </a:cubicBezTo>
              </a:path>
            </a:pathLst>
          </a:custGeom>
          <a:noFill/>
          <a:ln w="14400" cap="flat" cmpd="sng">
            <a:solidFill>
              <a:schemeClr val="lt2"/>
            </a:solidFill>
            <a:prstDash val="solid"/>
            <a:miter lim="873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1"/>
          <p:cNvSpPr/>
          <p:nvPr/>
        </p:nvSpPr>
        <p:spPr>
          <a:xfrm rot="-5948857">
            <a:off x="7287871" y="-117305"/>
            <a:ext cx="3222296" cy="2512076"/>
          </a:xfrm>
          <a:custGeom>
            <a:avLst/>
            <a:gdLst/>
            <a:ahLst/>
            <a:cxnLst/>
            <a:rect l="l" t="t" r="r" b="b"/>
            <a:pathLst>
              <a:path w="102047" h="79555" fill="none" extrusionOk="0">
                <a:moveTo>
                  <a:pt x="96825" y="2690"/>
                </a:moveTo>
                <a:cubicBezTo>
                  <a:pt x="96825" y="2690"/>
                  <a:pt x="84583" y="1"/>
                  <a:pt x="87744" y="6348"/>
                </a:cubicBezTo>
                <a:cubicBezTo>
                  <a:pt x="90905" y="12705"/>
                  <a:pt x="102046" y="22869"/>
                  <a:pt x="90241" y="25017"/>
                </a:cubicBezTo>
                <a:cubicBezTo>
                  <a:pt x="78445" y="27165"/>
                  <a:pt x="83867" y="34752"/>
                  <a:pt x="83675" y="39144"/>
                </a:cubicBezTo>
                <a:cubicBezTo>
                  <a:pt x="83422" y="45256"/>
                  <a:pt x="74358" y="51421"/>
                  <a:pt x="60790" y="43816"/>
                </a:cubicBezTo>
                <a:cubicBezTo>
                  <a:pt x="47221" y="36219"/>
                  <a:pt x="51229" y="27846"/>
                  <a:pt x="37660" y="20249"/>
                </a:cubicBezTo>
                <a:cubicBezTo>
                  <a:pt x="24100" y="12653"/>
                  <a:pt x="13761" y="23375"/>
                  <a:pt x="9797" y="28675"/>
                </a:cubicBezTo>
                <a:cubicBezTo>
                  <a:pt x="5842" y="33975"/>
                  <a:pt x="7012" y="44121"/>
                  <a:pt x="12766" y="50530"/>
                </a:cubicBezTo>
                <a:cubicBezTo>
                  <a:pt x="18520" y="56931"/>
                  <a:pt x="27444" y="49142"/>
                  <a:pt x="21218" y="45353"/>
                </a:cubicBezTo>
                <a:cubicBezTo>
                  <a:pt x="14984" y="41554"/>
                  <a:pt x="1" y="46767"/>
                  <a:pt x="306" y="56765"/>
                </a:cubicBezTo>
                <a:cubicBezTo>
                  <a:pt x="603" y="66754"/>
                  <a:pt x="12094" y="79554"/>
                  <a:pt x="19420" y="62545"/>
                </a:cubicBezTo>
              </a:path>
            </a:pathLst>
          </a:custGeom>
          <a:noFill/>
          <a:ln w="14400" cap="flat" cmpd="sng">
            <a:solidFill>
              <a:schemeClr val="lt2"/>
            </a:solidFill>
            <a:prstDash val="solid"/>
            <a:miter lim="873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1"/>
          <p:cNvSpPr/>
          <p:nvPr/>
        </p:nvSpPr>
        <p:spPr>
          <a:xfrm rot="-1497632">
            <a:off x="4332254" y="4922304"/>
            <a:ext cx="6393970" cy="549749"/>
          </a:xfrm>
          <a:custGeom>
            <a:avLst/>
            <a:gdLst/>
            <a:ahLst/>
            <a:cxnLst/>
            <a:rect l="l" t="t" r="r" b="b"/>
            <a:pathLst>
              <a:path w="237938" h="25080" extrusionOk="0">
                <a:moveTo>
                  <a:pt x="0" y="19237"/>
                </a:moveTo>
                <a:cubicBezTo>
                  <a:pt x="6898" y="14925"/>
                  <a:pt x="16016" y="13372"/>
                  <a:pt x="24012" y="14871"/>
                </a:cubicBezTo>
                <a:cubicBezTo>
                  <a:pt x="28171" y="15651"/>
                  <a:pt x="31458" y="18990"/>
                  <a:pt x="35472" y="20328"/>
                </a:cubicBezTo>
                <a:cubicBezTo>
                  <a:pt x="44893" y="23468"/>
                  <a:pt x="55088" y="25926"/>
                  <a:pt x="64942" y="24694"/>
                </a:cubicBezTo>
                <a:cubicBezTo>
                  <a:pt x="76200" y="23286"/>
                  <a:pt x="88314" y="23110"/>
                  <a:pt x="98231" y="17599"/>
                </a:cubicBezTo>
                <a:cubicBezTo>
                  <a:pt x="109404" y="11390"/>
                  <a:pt x="120716" y="-1155"/>
                  <a:pt x="133158" y="1773"/>
                </a:cubicBezTo>
                <a:cubicBezTo>
                  <a:pt x="142677" y="4013"/>
                  <a:pt x="152001" y="7199"/>
                  <a:pt x="160990" y="11051"/>
                </a:cubicBezTo>
                <a:cubicBezTo>
                  <a:pt x="164879" y="12718"/>
                  <a:pt x="168240" y="16087"/>
                  <a:pt x="172450" y="16508"/>
                </a:cubicBezTo>
                <a:cubicBezTo>
                  <a:pt x="179169" y="17180"/>
                  <a:pt x="185972" y="15924"/>
                  <a:pt x="192642" y="14871"/>
                </a:cubicBezTo>
                <a:cubicBezTo>
                  <a:pt x="199659" y="13763"/>
                  <a:pt x="209118" y="15642"/>
                  <a:pt x="213380" y="9959"/>
                </a:cubicBezTo>
                <a:cubicBezTo>
                  <a:pt x="214708" y="8188"/>
                  <a:pt x="215009" y="5557"/>
                  <a:pt x="214472" y="3410"/>
                </a:cubicBezTo>
                <a:cubicBezTo>
                  <a:pt x="213562" y="-228"/>
                  <a:pt x="207195" y="-227"/>
                  <a:pt x="203557" y="682"/>
                </a:cubicBezTo>
                <a:cubicBezTo>
                  <a:pt x="199260" y="1756"/>
                  <a:pt x="197209" y="9271"/>
                  <a:pt x="199191" y="13233"/>
                </a:cubicBezTo>
                <a:cubicBezTo>
                  <a:pt x="205015" y="24877"/>
                  <a:pt x="224919" y="18145"/>
                  <a:pt x="237938" y="18145"/>
                </a:cubicBez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" name="Google Shape;71;p11"/>
          <p:cNvSpPr/>
          <p:nvPr/>
        </p:nvSpPr>
        <p:spPr>
          <a:xfrm rot="-1315490">
            <a:off x="-610558" y="-86271"/>
            <a:ext cx="4516049" cy="551340"/>
          </a:xfrm>
          <a:custGeom>
            <a:avLst/>
            <a:gdLst/>
            <a:ahLst/>
            <a:cxnLst/>
            <a:rect l="l" t="t" r="r" b="b"/>
            <a:pathLst>
              <a:path w="180637" h="22053" extrusionOk="0">
                <a:moveTo>
                  <a:pt x="0" y="5505"/>
                </a:moveTo>
                <a:cubicBezTo>
                  <a:pt x="16134" y="11958"/>
                  <a:pt x="33922" y="14782"/>
                  <a:pt x="51299" y="14782"/>
                </a:cubicBezTo>
                <a:cubicBezTo>
                  <a:pt x="57848" y="14782"/>
                  <a:pt x="68514" y="20863"/>
                  <a:pt x="70945" y="14782"/>
                </a:cubicBezTo>
                <a:cubicBezTo>
                  <a:pt x="72675" y="10456"/>
                  <a:pt x="64313" y="4215"/>
                  <a:pt x="60030" y="6050"/>
                </a:cubicBezTo>
                <a:cubicBezTo>
                  <a:pt x="56669" y="7490"/>
                  <a:pt x="55564" y="15559"/>
                  <a:pt x="58939" y="16965"/>
                </a:cubicBezTo>
                <a:cubicBezTo>
                  <a:pt x="72214" y="22497"/>
                  <a:pt x="88699" y="23943"/>
                  <a:pt x="102052" y="18602"/>
                </a:cubicBezTo>
                <a:cubicBezTo>
                  <a:pt x="108043" y="16206"/>
                  <a:pt x="110934" y="8767"/>
                  <a:pt x="116786" y="6050"/>
                </a:cubicBezTo>
                <a:cubicBezTo>
                  <a:pt x="122475" y="3408"/>
                  <a:pt x="128710" y="2114"/>
                  <a:pt x="134795" y="593"/>
                </a:cubicBezTo>
                <a:cubicBezTo>
                  <a:pt x="144213" y="-1762"/>
                  <a:pt x="153654" y="5237"/>
                  <a:pt x="163173" y="7142"/>
                </a:cubicBezTo>
                <a:cubicBezTo>
                  <a:pt x="168906" y="8289"/>
                  <a:pt x="174790" y="5505"/>
                  <a:pt x="180637" y="5505"/>
                </a:cubicBez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720000" y="23455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3419272" y="23455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720000" y="408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3419272" y="408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6118548" y="23455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6"/>
          </p:nvPr>
        </p:nvSpPr>
        <p:spPr>
          <a:xfrm>
            <a:off x="6118548" y="408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7" hasCustomPrompt="1"/>
          </p:nvPr>
        </p:nvSpPr>
        <p:spPr>
          <a:xfrm>
            <a:off x="1505400" y="1372072"/>
            <a:ext cx="734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8" hasCustomPrompt="1"/>
          </p:nvPr>
        </p:nvSpPr>
        <p:spPr>
          <a:xfrm>
            <a:off x="1505400" y="3110302"/>
            <a:ext cx="734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4204673" y="1372072"/>
            <a:ext cx="734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4204673" y="3110302"/>
            <a:ext cx="734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6903950" y="1372072"/>
            <a:ext cx="734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6903950" y="3110302"/>
            <a:ext cx="734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6"/>
          </p:nvPr>
        </p:nvSpPr>
        <p:spPr>
          <a:xfrm>
            <a:off x="720000" y="205657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300">
                <a:solidFill>
                  <a:schemeClr val="dk2"/>
                </a:solidFill>
                <a:latin typeface="DynaPuff"/>
                <a:ea typeface="DynaPuff"/>
                <a:cs typeface="DynaPuff"/>
                <a:sym typeface="DynaPuff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7"/>
          </p:nvPr>
        </p:nvSpPr>
        <p:spPr>
          <a:xfrm>
            <a:off x="3419272" y="205657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300">
                <a:solidFill>
                  <a:schemeClr val="dk2"/>
                </a:solidFill>
                <a:latin typeface="DynaPuff"/>
                <a:ea typeface="DynaPuff"/>
                <a:cs typeface="DynaPuff"/>
                <a:sym typeface="DynaPuff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8"/>
          </p:nvPr>
        </p:nvSpPr>
        <p:spPr>
          <a:xfrm>
            <a:off x="6118548" y="205657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300">
                <a:solidFill>
                  <a:schemeClr val="dk2"/>
                </a:solidFill>
                <a:latin typeface="DynaPuff"/>
                <a:ea typeface="DynaPuff"/>
                <a:cs typeface="DynaPuff"/>
                <a:sym typeface="DynaPuff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9"/>
          </p:nvPr>
        </p:nvSpPr>
        <p:spPr>
          <a:xfrm>
            <a:off x="720000" y="379485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300">
                <a:solidFill>
                  <a:schemeClr val="dk2"/>
                </a:solidFill>
                <a:latin typeface="DynaPuff"/>
                <a:ea typeface="DynaPuff"/>
                <a:cs typeface="DynaPuff"/>
                <a:sym typeface="DynaPuff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20"/>
          </p:nvPr>
        </p:nvSpPr>
        <p:spPr>
          <a:xfrm>
            <a:off x="3419272" y="379485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300">
                <a:solidFill>
                  <a:schemeClr val="dk2"/>
                </a:solidFill>
                <a:latin typeface="DynaPuff"/>
                <a:ea typeface="DynaPuff"/>
                <a:cs typeface="DynaPuff"/>
                <a:sym typeface="DynaPuff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21"/>
          </p:nvPr>
        </p:nvSpPr>
        <p:spPr>
          <a:xfrm>
            <a:off x="6118548" y="379485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300">
                <a:solidFill>
                  <a:schemeClr val="dk2"/>
                </a:solidFill>
                <a:latin typeface="DynaPuff"/>
                <a:ea typeface="DynaPuff"/>
                <a:cs typeface="DynaPuff"/>
                <a:sym typeface="DynaPuff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/>
          <p:nvPr/>
        </p:nvSpPr>
        <p:spPr>
          <a:xfrm rot="-6034096" flipH="1">
            <a:off x="-626736" y="-1240592"/>
            <a:ext cx="2551079" cy="1988800"/>
          </a:xfrm>
          <a:custGeom>
            <a:avLst/>
            <a:gdLst/>
            <a:ahLst/>
            <a:cxnLst/>
            <a:rect l="l" t="t" r="r" b="b"/>
            <a:pathLst>
              <a:path w="102047" h="79555" fill="none" extrusionOk="0">
                <a:moveTo>
                  <a:pt x="96825" y="2690"/>
                </a:moveTo>
                <a:cubicBezTo>
                  <a:pt x="96825" y="2690"/>
                  <a:pt x="84583" y="1"/>
                  <a:pt x="87744" y="6348"/>
                </a:cubicBezTo>
                <a:cubicBezTo>
                  <a:pt x="90905" y="12705"/>
                  <a:pt x="102046" y="22869"/>
                  <a:pt x="90241" y="25017"/>
                </a:cubicBezTo>
                <a:cubicBezTo>
                  <a:pt x="78445" y="27165"/>
                  <a:pt x="83867" y="34752"/>
                  <a:pt x="83675" y="39144"/>
                </a:cubicBezTo>
                <a:cubicBezTo>
                  <a:pt x="83422" y="45256"/>
                  <a:pt x="74358" y="51421"/>
                  <a:pt x="60790" y="43816"/>
                </a:cubicBezTo>
                <a:cubicBezTo>
                  <a:pt x="47221" y="36219"/>
                  <a:pt x="51229" y="27846"/>
                  <a:pt x="37660" y="20249"/>
                </a:cubicBezTo>
                <a:cubicBezTo>
                  <a:pt x="24100" y="12653"/>
                  <a:pt x="13761" y="23375"/>
                  <a:pt x="9797" y="28675"/>
                </a:cubicBezTo>
                <a:cubicBezTo>
                  <a:pt x="5842" y="33975"/>
                  <a:pt x="7012" y="44121"/>
                  <a:pt x="12766" y="50530"/>
                </a:cubicBezTo>
                <a:cubicBezTo>
                  <a:pt x="18520" y="56931"/>
                  <a:pt x="27444" y="49142"/>
                  <a:pt x="21218" y="45353"/>
                </a:cubicBezTo>
                <a:cubicBezTo>
                  <a:pt x="14984" y="41554"/>
                  <a:pt x="1" y="46767"/>
                  <a:pt x="306" y="56765"/>
                </a:cubicBezTo>
                <a:cubicBezTo>
                  <a:pt x="603" y="66754"/>
                  <a:pt x="12094" y="79554"/>
                  <a:pt x="19420" y="62545"/>
                </a:cubicBezTo>
              </a:path>
            </a:pathLst>
          </a:custGeom>
          <a:noFill/>
          <a:ln w="14400" cap="flat" cmpd="sng">
            <a:solidFill>
              <a:schemeClr val="lt2"/>
            </a:solidFill>
            <a:prstDash val="solid"/>
            <a:miter lim="873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3"/>
          <p:cNvSpPr/>
          <p:nvPr/>
        </p:nvSpPr>
        <p:spPr>
          <a:xfrm rot="-4176780" flipH="1">
            <a:off x="7622748" y="3689194"/>
            <a:ext cx="2297350" cy="1527883"/>
          </a:xfrm>
          <a:custGeom>
            <a:avLst/>
            <a:gdLst/>
            <a:ahLst/>
            <a:cxnLst/>
            <a:rect l="l" t="t" r="r" b="b"/>
            <a:pathLst>
              <a:path w="102047" h="79555" fill="none" extrusionOk="0">
                <a:moveTo>
                  <a:pt x="96825" y="2690"/>
                </a:moveTo>
                <a:cubicBezTo>
                  <a:pt x="96825" y="2690"/>
                  <a:pt x="84583" y="1"/>
                  <a:pt x="87744" y="6348"/>
                </a:cubicBezTo>
                <a:cubicBezTo>
                  <a:pt x="90905" y="12705"/>
                  <a:pt x="102046" y="22869"/>
                  <a:pt x="90241" y="25017"/>
                </a:cubicBezTo>
                <a:cubicBezTo>
                  <a:pt x="78445" y="27165"/>
                  <a:pt x="83867" y="34752"/>
                  <a:pt x="83675" y="39144"/>
                </a:cubicBezTo>
                <a:cubicBezTo>
                  <a:pt x="83422" y="45256"/>
                  <a:pt x="74358" y="51421"/>
                  <a:pt x="60790" y="43816"/>
                </a:cubicBezTo>
                <a:cubicBezTo>
                  <a:pt x="47221" y="36219"/>
                  <a:pt x="51229" y="27846"/>
                  <a:pt x="37660" y="20249"/>
                </a:cubicBezTo>
                <a:cubicBezTo>
                  <a:pt x="24100" y="12653"/>
                  <a:pt x="13761" y="23375"/>
                  <a:pt x="9797" y="28675"/>
                </a:cubicBezTo>
                <a:cubicBezTo>
                  <a:pt x="5842" y="33975"/>
                  <a:pt x="7012" y="44121"/>
                  <a:pt x="12766" y="50530"/>
                </a:cubicBezTo>
                <a:cubicBezTo>
                  <a:pt x="18520" y="56931"/>
                  <a:pt x="27444" y="49142"/>
                  <a:pt x="21218" y="45353"/>
                </a:cubicBezTo>
                <a:cubicBezTo>
                  <a:pt x="14984" y="41554"/>
                  <a:pt x="1" y="46767"/>
                  <a:pt x="306" y="56765"/>
                </a:cubicBezTo>
                <a:cubicBezTo>
                  <a:pt x="603" y="66754"/>
                  <a:pt x="12094" y="79554"/>
                  <a:pt x="19420" y="62545"/>
                </a:cubicBezTo>
              </a:path>
            </a:pathLst>
          </a:custGeom>
          <a:noFill/>
          <a:ln w="14400" cap="flat" cmpd="sng">
            <a:solidFill>
              <a:schemeClr val="lt2"/>
            </a:solidFill>
            <a:prstDash val="solid"/>
            <a:miter lim="873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" name="Google Shape;95;p13"/>
          <p:cNvGrpSpPr/>
          <p:nvPr/>
        </p:nvGrpSpPr>
        <p:grpSpPr>
          <a:xfrm rot="-6451085">
            <a:off x="8444093" y="86232"/>
            <a:ext cx="654660" cy="646385"/>
            <a:chOff x="5912000" y="748900"/>
            <a:chExt cx="654675" cy="646400"/>
          </a:xfrm>
        </p:grpSpPr>
        <p:sp>
          <p:nvSpPr>
            <p:cNvPr id="96" name="Google Shape;96;p13"/>
            <p:cNvSpPr/>
            <p:nvPr/>
          </p:nvSpPr>
          <p:spPr>
            <a:xfrm>
              <a:off x="6166525" y="1034875"/>
              <a:ext cx="349950" cy="360425"/>
            </a:xfrm>
            <a:custGeom>
              <a:avLst/>
              <a:gdLst/>
              <a:ahLst/>
              <a:cxnLst/>
              <a:rect l="l" t="t" r="r" b="b"/>
              <a:pathLst>
                <a:path w="13998" h="14417" extrusionOk="0">
                  <a:moveTo>
                    <a:pt x="1511" y="88"/>
                  </a:moveTo>
                  <a:cubicBezTo>
                    <a:pt x="3746" y="88"/>
                    <a:pt x="5510" y="0"/>
                    <a:pt x="7274" y="105"/>
                  </a:cubicBezTo>
                  <a:cubicBezTo>
                    <a:pt x="10705" y="289"/>
                    <a:pt x="13700" y="3327"/>
                    <a:pt x="13910" y="6706"/>
                  </a:cubicBezTo>
                  <a:cubicBezTo>
                    <a:pt x="13997" y="8103"/>
                    <a:pt x="13447" y="9134"/>
                    <a:pt x="12120" y="9579"/>
                  </a:cubicBezTo>
                  <a:cubicBezTo>
                    <a:pt x="11107" y="9920"/>
                    <a:pt x="10016" y="10050"/>
                    <a:pt x="8942" y="10120"/>
                  </a:cubicBezTo>
                  <a:cubicBezTo>
                    <a:pt x="8156" y="10173"/>
                    <a:pt x="7361" y="9972"/>
                    <a:pt x="6296" y="9858"/>
                  </a:cubicBezTo>
                  <a:cubicBezTo>
                    <a:pt x="6017" y="10819"/>
                    <a:pt x="5842" y="11718"/>
                    <a:pt x="5493" y="12539"/>
                  </a:cubicBezTo>
                  <a:cubicBezTo>
                    <a:pt x="4873" y="13962"/>
                    <a:pt x="3415" y="14416"/>
                    <a:pt x="2122" y="13630"/>
                  </a:cubicBezTo>
                  <a:cubicBezTo>
                    <a:pt x="1040" y="12976"/>
                    <a:pt x="175" y="12129"/>
                    <a:pt x="158" y="10740"/>
                  </a:cubicBezTo>
                  <a:cubicBezTo>
                    <a:pt x="131" y="8426"/>
                    <a:pt x="0" y="6104"/>
                    <a:pt x="175" y="3799"/>
                  </a:cubicBezTo>
                  <a:cubicBezTo>
                    <a:pt x="271" y="2664"/>
                    <a:pt x="961" y="1572"/>
                    <a:pt x="1511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6096900" y="748900"/>
              <a:ext cx="194950" cy="225975"/>
            </a:xfrm>
            <a:custGeom>
              <a:avLst/>
              <a:gdLst/>
              <a:ahLst/>
              <a:cxnLst/>
              <a:rect l="l" t="t" r="r" b="b"/>
              <a:pathLst>
                <a:path w="7798" h="9039" extrusionOk="0">
                  <a:moveTo>
                    <a:pt x="3728" y="45"/>
                  </a:moveTo>
                  <a:cubicBezTo>
                    <a:pt x="5885" y="88"/>
                    <a:pt x="6427" y="595"/>
                    <a:pt x="7143" y="2760"/>
                  </a:cubicBezTo>
                  <a:cubicBezTo>
                    <a:pt x="7797" y="4751"/>
                    <a:pt x="7492" y="6506"/>
                    <a:pt x="6121" y="8043"/>
                  </a:cubicBezTo>
                  <a:cubicBezTo>
                    <a:pt x="5562" y="8680"/>
                    <a:pt x="4759" y="9038"/>
                    <a:pt x="3929" y="8575"/>
                  </a:cubicBezTo>
                  <a:cubicBezTo>
                    <a:pt x="1153" y="7030"/>
                    <a:pt x="0" y="5100"/>
                    <a:pt x="472" y="2778"/>
                  </a:cubicBezTo>
                  <a:cubicBezTo>
                    <a:pt x="908" y="682"/>
                    <a:pt x="1572" y="1"/>
                    <a:pt x="3728" y="4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6392675" y="812425"/>
              <a:ext cx="174000" cy="208075"/>
            </a:xfrm>
            <a:custGeom>
              <a:avLst/>
              <a:gdLst/>
              <a:ahLst/>
              <a:cxnLst/>
              <a:rect l="l" t="t" r="r" b="b"/>
              <a:pathLst>
                <a:path w="6960" h="8323" extrusionOk="0">
                  <a:moveTo>
                    <a:pt x="5318" y="141"/>
                  </a:moveTo>
                  <a:cubicBezTo>
                    <a:pt x="6959" y="4009"/>
                    <a:pt x="6697" y="5589"/>
                    <a:pt x="4375" y="7222"/>
                  </a:cubicBezTo>
                  <a:cubicBezTo>
                    <a:pt x="2803" y="8322"/>
                    <a:pt x="463" y="7615"/>
                    <a:pt x="201" y="5772"/>
                  </a:cubicBezTo>
                  <a:cubicBezTo>
                    <a:pt x="0" y="4340"/>
                    <a:pt x="201" y="2812"/>
                    <a:pt x="463" y="1380"/>
                  </a:cubicBezTo>
                  <a:cubicBezTo>
                    <a:pt x="559" y="892"/>
                    <a:pt x="1362" y="298"/>
                    <a:pt x="1921" y="193"/>
                  </a:cubicBezTo>
                  <a:cubicBezTo>
                    <a:pt x="2952" y="1"/>
                    <a:pt x="4052" y="141"/>
                    <a:pt x="5318" y="1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5912000" y="1152325"/>
              <a:ext cx="208700" cy="168975"/>
            </a:xfrm>
            <a:custGeom>
              <a:avLst/>
              <a:gdLst/>
              <a:ahLst/>
              <a:cxnLst/>
              <a:rect l="l" t="t" r="r" b="b"/>
              <a:pathLst>
                <a:path w="8348" h="6759" extrusionOk="0">
                  <a:moveTo>
                    <a:pt x="7614" y="4977"/>
                  </a:moveTo>
                  <a:cubicBezTo>
                    <a:pt x="6602" y="5414"/>
                    <a:pt x="5528" y="5972"/>
                    <a:pt x="4384" y="6339"/>
                  </a:cubicBezTo>
                  <a:cubicBezTo>
                    <a:pt x="3065" y="6758"/>
                    <a:pt x="1083" y="5824"/>
                    <a:pt x="577" y="4671"/>
                  </a:cubicBezTo>
                  <a:cubicBezTo>
                    <a:pt x="0" y="3335"/>
                    <a:pt x="533" y="1380"/>
                    <a:pt x="1825" y="751"/>
                  </a:cubicBezTo>
                  <a:cubicBezTo>
                    <a:pt x="3371" y="0"/>
                    <a:pt x="4916" y="35"/>
                    <a:pt x="6453" y="995"/>
                  </a:cubicBezTo>
                  <a:cubicBezTo>
                    <a:pt x="7999" y="1965"/>
                    <a:pt x="8348" y="3187"/>
                    <a:pt x="7614" y="497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5915275" y="955200"/>
              <a:ext cx="180325" cy="141025"/>
            </a:xfrm>
            <a:custGeom>
              <a:avLst/>
              <a:gdLst/>
              <a:ahLst/>
              <a:cxnLst/>
              <a:rect l="l" t="t" r="r" b="b"/>
              <a:pathLst>
                <a:path w="7213" h="5641" extrusionOk="0">
                  <a:moveTo>
                    <a:pt x="4733" y="5536"/>
                  </a:moveTo>
                  <a:cubicBezTo>
                    <a:pt x="2489" y="5641"/>
                    <a:pt x="1424" y="5021"/>
                    <a:pt x="760" y="3607"/>
                  </a:cubicBezTo>
                  <a:cubicBezTo>
                    <a:pt x="0" y="1982"/>
                    <a:pt x="952" y="0"/>
                    <a:pt x="2725" y="70"/>
                  </a:cubicBezTo>
                  <a:cubicBezTo>
                    <a:pt x="4017" y="123"/>
                    <a:pt x="5440" y="524"/>
                    <a:pt x="6523" y="1214"/>
                  </a:cubicBezTo>
                  <a:cubicBezTo>
                    <a:pt x="7082" y="1572"/>
                    <a:pt x="7204" y="2891"/>
                    <a:pt x="7204" y="3772"/>
                  </a:cubicBezTo>
                  <a:cubicBezTo>
                    <a:pt x="7213" y="4646"/>
                    <a:pt x="6471" y="5196"/>
                    <a:pt x="5624" y="5414"/>
                  </a:cubicBezTo>
                  <a:cubicBezTo>
                    <a:pt x="5100" y="5554"/>
                    <a:pt x="4550" y="5554"/>
                    <a:pt x="4733" y="55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" name="Google Shape;101;p13"/>
          <p:cNvGrpSpPr/>
          <p:nvPr/>
        </p:nvGrpSpPr>
        <p:grpSpPr>
          <a:xfrm rot="4827739">
            <a:off x="119175" y="4443908"/>
            <a:ext cx="654690" cy="646415"/>
            <a:chOff x="5912000" y="748900"/>
            <a:chExt cx="654675" cy="646400"/>
          </a:xfrm>
        </p:grpSpPr>
        <p:sp>
          <p:nvSpPr>
            <p:cNvPr id="102" name="Google Shape;102;p13"/>
            <p:cNvSpPr/>
            <p:nvPr/>
          </p:nvSpPr>
          <p:spPr>
            <a:xfrm>
              <a:off x="6166525" y="1034875"/>
              <a:ext cx="349950" cy="360425"/>
            </a:xfrm>
            <a:custGeom>
              <a:avLst/>
              <a:gdLst/>
              <a:ahLst/>
              <a:cxnLst/>
              <a:rect l="l" t="t" r="r" b="b"/>
              <a:pathLst>
                <a:path w="13998" h="14417" extrusionOk="0">
                  <a:moveTo>
                    <a:pt x="1511" y="88"/>
                  </a:moveTo>
                  <a:cubicBezTo>
                    <a:pt x="3746" y="88"/>
                    <a:pt x="5510" y="0"/>
                    <a:pt x="7274" y="105"/>
                  </a:cubicBezTo>
                  <a:cubicBezTo>
                    <a:pt x="10705" y="289"/>
                    <a:pt x="13700" y="3327"/>
                    <a:pt x="13910" y="6706"/>
                  </a:cubicBezTo>
                  <a:cubicBezTo>
                    <a:pt x="13997" y="8103"/>
                    <a:pt x="13447" y="9134"/>
                    <a:pt x="12120" y="9579"/>
                  </a:cubicBezTo>
                  <a:cubicBezTo>
                    <a:pt x="11107" y="9920"/>
                    <a:pt x="10016" y="10050"/>
                    <a:pt x="8942" y="10120"/>
                  </a:cubicBezTo>
                  <a:cubicBezTo>
                    <a:pt x="8156" y="10173"/>
                    <a:pt x="7361" y="9972"/>
                    <a:pt x="6296" y="9858"/>
                  </a:cubicBezTo>
                  <a:cubicBezTo>
                    <a:pt x="6017" y="10819"/>
                    <a:pt x="5842" y="11718"/>
                    <a:pt x="5493" y="12539"/>
                  </a:cubicBezTo>
                  <a:cubicBezTo>
                    <a:pt x="4873" y="13962"/>
                    <a:pt x="3415" y="14416"/>
                    <a:pt x="2122" y="13630"/>
                  </a:cubicBezTo>
                  <a:cubicBezTo>
                    <a:pt x="1040" y="12976"/>
                    <a:pt x="175" y="12129"/>
                    <a:pt x="158" y="10740"/>
                  </a:cubicBezTo>
                  <a:cubicBezTo>
                    <a:pt x="131" y="8426"/>
                    <a:pt x="0" y="6104"/>
                    <a:pt x="175" y="3799"/>
                  </a:cubicBezTo>
                  <a:cubicBezTo>
                    <a:pt x="271" y="2664"/>
                    <a:pt x="961" y="1572"/>
                    <a:pt x="1511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6096900" y="748900"/>
              <a:ext cx="194950" cy="225975"/>
            </a:xfrm>
            <a:custGeom>
              <a:avLst/>
              <a:gdLst/>
              <a:ahLst/>
              <a:cxnLst/>
              <a:rect l="l" t="t" r="r" b="b"/>
              <a:pathLst>
                <a:path w="7798" h="9039" extrusionOk="0">
                  <a:moveTo>
                    <a:pt x="3728" y="45"/>
                  </a:moveTo>
                  <a:cubicBezTo>
                    <a:pt x="5885" y="88"/>
                    <a:pt x="6427" y="595"/>
                    <a:pt x="7143" y="2760"/>
                  </a:cubicBezTo>
                  <a:cubicBezTo>
                    <a:pt x="7797" y="4751"/>
                    <a:pt x="7492" y="6506"/>
                    <a:pt x="6121" y="8043"/>
                  </a:cubicBezTo>
                  <a:cubicBezTo>
                    <a:pt x="5562" y="8680"/>
                    <a:pt x="4759" y="9038"/>
                    <a:pt x="3929" y="8575"/>
                  </a:cubicBezTo>
                  <a:cubicBezTo>
                    <a:pt x="1153" y="7030"/>
                    <a:pt x="0" y="5100"/>
                    <a:pt x="472" y="2778"/>
                  </a:cubicBezTo>
                  <a:cubicBezTo>
                    <a:pt x="908" y="682"/>
                    <a:pt x="1572" y="1"/>
                    <a:pt x="3728" y="4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6392675" y="812425"/>
              <a:ext cx="174000" cy="208075"/>
            </a:xfrm>
            <a:custGeom>
              <a:avLst/>
              <a:gdLst/>
              <a:ahLst/>
              <a:cxnLst/>
              <a:rect l="l" t="t" r="r" b="b"/>
              <a:pathLst>
                <a:path w="6960" h="8323" extrusionOk="0">
                  <a:moveTo>
                    <a:pt x="5318" y="141"/>
                  </a:moveTo>
                  <a:cubicBezTo>
                    <a:pt x="6959" y="4009"/>
                    <a:pt x="6697" y="5589"/>
                    <a:pt x="4375" y="7222"/>
                  </a:cubicBezTo>
                  <a:cubicBezTo>
                    <a:pt x="2803" y="8322"/>
                    <a:pt x="463" y="7615"/>
                    <a:pt x="201" y="5772"/>
                  </a:cubicBezTo>
                  <a:cubicBezTo>
                    <a:pt x="0" y="4340"/>
                    <a:pt x="201" y="2812"/>
                    <a:pt x="463" y="1380"/>
                  </a:cubicBezTo>
                  <a:cubicBezTo>
                    <a:pt x="559" y="892"/>
                    <a:pt x="1362" y="298"/>
                    <a:pt x="1921" y="193"/>
                  </a:cubicBezTo>
                  <a:cubicBezTo>
                    <a:pt x="2952" y="1"/>
                    <a:pt x="4052" y="141"/>
                    <a:pt x="5318" y="1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5912000" y="1152325"/>
              <a:ext cx="208700" cy="168975"/>
            </a:xfrm>
            <a:custGeom>
              <a:avLst/>
              <a:gdLst/>
              <a:ahLst/>
              <a:cxnLst/>
              <a:rect l="l" t="t" r="r" b="b"/>
              <a:pathLst>
                <a:path w="8348" h="6759" extrusionOk="0">
                  <a:moveTo>
                    <a:pt x="7614" y="4977"/>
                  </a:moveTo>
                  <a:cubicBezTo>
                    <a:pt x="6602" y="5414"/>
                    <a:pt x="5528" y="5972"/>
                    <a:pt x="4384" y="6339"/>
                  </a:cubicBezTo>
                  <a:cubicBezTo>
                    <a:pt x="3065" y="6758"/>
                    <a:pt x="1083" y="5824"/>
                    <a:pt x="577" y="4671"/>
                  </a:cubicBezTo>
                  <a:cubicBezTo>
                    <a:pt x="0" y="3335"/>
                    <a:pt x="533" y="1380"/>
                    <a:pt x="1825" y="751"/>
                  </a:cubicBezTo>
                  <a:cubicBezTo>
                    <a:pt x="3371" y="0"/>
                    <a:pt x="4916" y="35"/>
                    <a:pt x="6453" y="995"/>
                  </a:cubicBezTo>
                  <a:cubicBezTo>
                    <a:pt x="7999" y="1965"/>
                    <a:pt x="8348" y="3187"/>
                    <a:pt x="7614" y="497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5915275" y="955200"/>
              <a:ext cx="180325" cy="141025"/>
            </a:xfrm>
            <a:custGeom>
              <a:avLst/>
              <a:gdLst/>
              <a:ahLst/>
              <a:cxnLst/>
              <a:rect l="l" t="t" r="r" b="b"/>
              <a:pathLst>
                <a:path w="7213" h="5641" extrusionOk="0">
                  <a:moveTo>
                    <a:pt x="4733" y="5536"/>
                  </a:moveTo>
                  <a:cubicBezTo>
                    <a:pt x="2489" y="5641"/>
                    <a:pt x="1424" y="5021"/>
                    <a:pt x="760" y="3607"/>
                  </a:cubicBezTo>
                  <a:cubicBezTo>
                    <a:pt x="0" y="1982"/>
                    <a:pt x="952" y="0"/>
                    <a:pt x="2725" y="70"/>
                  </a:cubicBezTo>
                  <a:cubicBezTo>
                    <a:pt x="4017" y="123"/>
                    <a:pt x="5440" y="524"/>
                    <a:pt x="6523" y="1214"/>
                  </a:cubicBezTo>
                  <a:cubicBezTo>
                    <a:pt x="7082" y="1572"/>
                    <a:pt x="7204" y="2891"/>
                    <a:pt x="7204" y="3772"/>
                  </a:cubicBezTo>
                  <a:cubicBezTo>
                    <a:pt x="7213" y="4646"/>
                    <a:pt x="6471" y="5196"/>
                    <a:pt x="5624" y="5414"/>
                  </a:cubicBezTo>
                  <a:cubicBezTo>
                    <a:pt x="5100" y="5554"/>
                    <a:pt x="4550" y="5554"/>
                    <a:pt x="4733" y="55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DynaPuff"/>
              <a:buNone/>
              <a:defRPr sz="3500">
                <a:solidFill>
                  <a:schemeClr val="lt1"/>
                </a:solidFill>
                <a:latin typeface="DynaPuff"/>
                <a:ea typeface="DynaPuff"/>
                <a:cs typeface="DynaPuff"/>
                <a:sym typeface="DynaPuff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ynaPuff"/>
              <a:buNone/>
              <a:defRPr sz="3500">
                <a:solidFill>
                  <a:schemeClr val="dk1"/>
                </a:solidFill>
                <a:latin typeface="DynaPuff"/>
                <a:ea typeface="DynaPuff"/>
                <a:cs typeface="DynaPuff"/>
                <a:sym typeface="DynaPuff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ynaPuff"/>
              <a:buNone/>
              <a:defRPr sz="3500">
                <a:solidFill>
                  <a:schemeClr val="dk1"/>
                </a:solidFill>
                <a:latin typeface="DynaPuff"/>
                <a:ea typeface="DynaPuff"/>
                <a:cs typeface="DynaPuff"/>
                <a:sym typeface="DynaPuff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ynaPuff"/>
              <a:buNone/>
              <a:defRPr sz="3500">
                <a:solidFill>
                  <a:schemeClr val="dk1"/>
                </a:solidFill>
                <a:latin typeface="DynaPuff"/>
                <a:ea typeface="DynaPuff"/>
                <a:cs typeface="DynaPuff"/>
                <a:sym typeface="DynaPuff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ynaPuff"/>
              <a:buNone/>
              <a:defRPr sz="3500">
                <a:solidFill>
                  <a:schemeClr val="dk1"/>
                </a:solidFill>
                <a:latin typeface="DynaPuff"/>
                <a:ea typeface="DynaPuff"/>
                <a:cs typeface="DynaPuff"/>
                <a:sym typeface="DynaPuff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ynaPuff"/>
              <a:buNone/>
              <a:defRPr sz="3500">
                <a:solidFill>
                  <a:schemeClr val="dk1"/>
                </a:solidFill>
                <a:latin typeface="DynaPuff"/>
                <a:ea typeface="DynaPuff"/>
                <a:cs typeface="DynaPuff"/>
                <a:sym typeface="DynaPuff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ynaPuff"/>
              <a:buNone/>
              <a:defRPr sz="3500">
                <a:solidFill>
                  <a:schemeClr val="dk1"/>
                </a:solidFill>
                <a:latin typeface="DynaPuff"/>
                <a:ea typeface="DynaPuff"/>
                <a:cs typeface="DynaPuff"/>
                <a:sym typeface="DynaPuff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ynaPuff"/>
              <a:buNone/>
              <a:defRPr sz="3500">
                <a:solidFill>
                  <a:schemeClr val="dk1"/>
                </a:solidFill>
                <a:latin typeface="DynaPuff"/>
                <a:ea typeface="DynaPuff"/>
                <a:cs typeface="DynaPuff"/>
                <a:sym typeface="DynaPuff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ynaPuff"/>
              <a:buNone/>
              <a:defRPr sz="3500">
                <a:solidFill>
                  <a:schemeClr val="dk1"/>
                </a:solidFill>
                <a:latin typeface="DynaPuff"/>
                <a:ea typeface="DynaPuff"/>
                <a:cs typeface="DynaPuff"/>
                <a:sym typeface="DynaPuf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Char char="●"/>
              <a:defRPr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Char char="○"/>
              <a:defRPr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Char char="■"/>
              <a:defRPr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Char char="●"/>
              <a:defRPr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Char char="○"/>
              <a:defRPr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Char char="■"/>
              <a:defRPr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Char char="●"/>
              <a:defRPr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Char char="○"/>
              <a:defRPr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Jost"/>
              <a:buChar char="■"/>
              <a:defRPr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3" r:id="rId12"/>
    <p:sldLayoutId id="2147483664" r:id="rId13"/>
    <p:sldLayoutId id="2147483666" r:id="rId14"/>
    <p:sldLayoutId id="2147483676" r:id="rId15"/>
    <p:sldLayoutId id="2147483678" r:id="rId16"/>
    <p:sldLayoutId id="2147483679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7"/>
          <p:cNvSpPr txBox="1">
            <a:spLocks noGrp="1"/>
          </p:cNvSpPr>
          <p:nvPr>
            <p:ph type="ctrTitle"/>
          </p:nvPr>
        </p:nvSpPr>
        <p:spPr>
          <a:xfrm>
            <a:off x="-204380" y="1143496"/>
            <a:ext cx="6091435" cy="250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1" kern="1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ГРАФОВАЯ БАЗА ДАННЫХ NOSQL</a:t>
            </a:r>
            <a:r>
              <a:rPr lang="ru-RU" sz="4400" b="1" kern="0" baseline="30000" dirty="0">
                <a:effectLst/>
                <a:latin typeface="Comic Sans MS" panose="030F0702030302020204" pitchFamily="66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ru-RU" sz="4400" b="1" kern="0" dirty="0">
                <a:effectLst/>
                <a:latin typeface="Comic Sans MS" panose="030F0702030302020204" pitchFamily="66" charset="0"/>
                <a:ea typeface="SimSun" panose="02010600030101010101" pitchFamily="2" charset="-122"/>
                <a:cs typeface="Times New Roman" panose="02020603050405020304" pitchFamily="18" charset="0"/>
              </a:rPr>
              <a:t>– </a:t>
            </a:r>
            <a:r>
              <a:rPr lang="en-US" sz="4400" b="1" kern="0" dirty="0">
                <a:effectLst/>
                <a:latin typeface="Comic Sans MS" panose="030F0702030302020204" pitchFamily="66" charset="0"/>
                <a:ea typeface="SimSun" panose="02010600030101010101" pitchFamily="2" charset="-122"/>
                <a:cs typeface="Times New Roman" panose="02020603050405020304" pitchFamily="18" charset="0"/>
              </a:rPr>
              <a:t>NEO</a:t>
            </a:r>
            <a:r>
              <a:rPr lang="ru-RU" sz="4400" b="1" kern="0" dirty="0">
                <a:effectLst/>
                <a:latin typeface="Comic Sans MS" panose="030F0702030302020204" pitchFamily="66" charset="0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sz="4400" b="1" kern="0" dirty="0">
                <a:effectLst/>
                <a:latin typeface="Comic Sans MS" panose="030F0702030302020204" pitchFamily="66" charset="0"/>
                <a:ea typeface="SimSun" panose="02010600030101010101" pitchFamily="2" charset="-122"/>
                <a:cs typeface="Times New Roman" panose="02020603050405020304" pitchFamily="18" charset="0"/>
              </a:rPr>
              <a:t>J</a:t>
            </a:r>
            <a:endParaRPr sz="4400" dirty="0">
              <a:solidFill>
                <a:schemeClr val="dk2"/>
              </a:solidFill>
            </a:endParaRPr>
          </a:p>
        </p:txBody>
      </p:sp>
      <p:sp>
        <p:nvSpPr>
          <p:cNvPr id="471" name="Google Shape;471;p37"/>
          <p:cNvSpPr txBox="1">
            <a:spLocks noGrp="1"/>
          </p:cNvSpPr>
          <p:nvPr>
            <p:ph type="subTitle" idx="1"/>
          </p:nvPr>
        </p:nvSpPr>
        <p:spPr>
          <a:xfrm>
            <a:off x="713225" y="3668950"/>
            <a:ext cx="49173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by: </a:t>
            </a:r>
            <a:r>
              <a:rPr lang="ru-RU" dirty="0" err="1">
                <a:latin typeface="Comic Sans MS" panose="030F0702030302020204" pitchFamily="66" charset="0"/>
              </a:rPr>
              <a:t>Дашинимаева</a:t>
            </a:r>
            <a:r>
              <a:rPr lang="ru-RU" dirty="0">
                <a:latin typeface="Comic Sans MS" panose="030F0702030302020204" pitchFamily="66" charset="0"/>
              </a:rPr>
              <a:t> Валентина, Мельникова Надежда, Хлопочкина Наталья, 23КНТ-5</a:t>
            </a:r>
          </a:p>
        </p:txBody>
      </p:sp>
      <p:grpSp>
        <p:nvGrpSpPr>
          <p:cNvPr id="472" name="Google Shape;472;p37"/>
          <p:cNvGrpSpPr/>
          <p:nvPr/>
        </p:nvGrpSpPr>
        <p:grpSpPr>
          <a:xfrm>
            <a:off x="3298015" y="899304"/>
            <a:ext cx="654675" cy="646400"/>
            <a:chOff x="5912000" y="748900"/>
            <a:chExt cx="654675" cy="646400"/>
          </a:xfrm>
        </p:grpSpPr>
        <p:sp>
          <p:nvSpPr>
            <p:cNvPr id="473" name="Google Shape;473;p37"/>
            <p:cNvSpPr/>
            <p:nvPr/>
          </p:nvSpPr>
          <p:spPr>
            <a:xfrm>
              <a:off x="6166525" y="1034875"/>
              <a:ext cx="349950" cy="360425"/>
            </a:xfrm>
            <a:custGeom>
              <a:avLst/>
              <a:gdLst/>
              <a:ahLst/>
              <a:cxnLst/>
              <a:rect l="l" t="t" r="r" b="b"/>
              <a:pathLst>
                <a:path w="13998" h="14417" extrusionOk="0">
                  <a:moveTo>
                    <a:pt x="1511" y="88"/>
                  </a:moveTo>
                  <a:cubicBezTo>
                    <a:pt x="3746" y="88"/>
                    <a:pt x="5510" y="0"/>
                    <a:pt x="7274" y="105"/>
                  </a:cubicBezTo>
                  <a:cubicBezTo>
                    <a:pt x="10705" y="289"/>
                    <a:pt x="13700" y="3327"/>
                    <a:pt x="13910" y="6706"/>
                  </a:cubicBezTo>
                  <a:cubicBezTo>
                    <a:pt x="13997" y="8103"/>
                    <a:pt x="13447" y="9134"/>
                    <a:pt x="12120" y="9579"/>
                  </a:cubicBezTo>
                  <a:cubicBezTo>
                    <a:pt x="11107" y="9920"/>
                    <a:pt x="10016" y="10050"/>
                    <a:pt x="8942" y="10120"/>
                  </a:cubicBezTo>
                  <a:cubicBezTo>
                    <a:pt x="8156" y="10173"/>
                    <a:pt x="7361" y="9972"/>
                    <a:pt x="6296" y="9858"/>
                  </a:cubicBezTo>
                  <a:cubicBezTo>
                    <a:pt x="6017" y="10819"/>
                    <a:pt x="5842" y="11718"/>
                    <a:pt x="5493" y="12539"/>
                  </a:cubicBezTo>
                  <a:cubicBezTo>
                    <a:pt x="4873" y="13962"/>
                    <a:pt x="3415" y="14416"/>
                    <a:pt x="2122" y="13630"/>
                  </a:cubicBezTo>
                  <a:cubicBezTo>
                    <a:pt x="1040" y="12976"/>
                    <a:pt x="175" y="12129"/>
                    <a:pt x="158" y="10740"/>
                  </a:cubicBezTo>
                  <a:cubicBezTo>
                    <a:pt x="131" y="8426"/>
                    <a:pt x="0" y="6104"/>
                    <a:pt x="175" y="3799"/>
                  </a:cubicBezTo>
                  <a:cubicBezTo>
                    <a:pt x="271" y="2664"/>
                    <a:pt x="961" y="1572"/>
                    <a:pt x="1511" y="8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6096900" y="748900"/>
              <a:ext cx="194950" cy="225975"/>
            </a:xfrm>
            <a:custGeom>
              <a:avLst/>
              <a:gdLst/>
              <a:ahLst/>
              <a:cxnLst/>
              <a:rect l="l" t="t" r="r" b="b"/>
              <a:pathLst>
                <a:path w="7798" h="9039" extrusionOk="0">
                  <a:moveTo>
                    <a:pt x="3728" y="45"/>
                  </a:moveTo>
                  <a:cubicBezTo>
                    <a:pt x="5885" y="88"/>
                    <a:pt x="6427" y="595"/>
                    <a:pt x="7143" y="2760"/>
                  </a:cubicBezTo>
                  <a:cubicBezTo>
                    <a:pt x="7797" y="4751"/>
                    <a:pt x="7492" y="6506"/>
                    <a:pt x="6121" y="8043"/>
                  </a:cubicBezTo>
                  <a:cubicBezTo>
                    <a:pt x="5562" y="8680"/>
                    <a:pt x="4759" y="9038"/>
                    <a:pt x="3929" y="8575"/>
                  </a:cubicBezTo>
                  <a:cubicBezTo>
                    <a:pt x="1153" y="7030"/>
                    <a:pt x="0" y="5100"/>
                    <a:pt x="472" y="2778"/>
                  </a:cubicBezTo>
                  <a:cubicBezTo>
                    <a:pt x="908" y="682"/>
                    <a:pt x="1572" y="1"/>
                    <a:pt x="3728" y="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6392675" y="812425"/>
              <a:ext cx="174000" cy="208075"/>
            </a:xfrm>
            <a:custGeom>
              <a:avLst/>
              <a:gdLst/>
              <a:ahLst/>
              <a:cxnLst/>
              <a:rect l="l" t="t" r="r" b="b"/>
              <a:pathLst>
                <a:path w="6960" h="8323" extrusionOk="0">
                  <a:moveTo>
                    <a:pt x="5318" y="141"/>
                  </a:moveTo>
                  <a:cubicBezTo>
                    <a:pt x="6959" y="4009"/>
                    <a:pt x="6697" y="5589"/>
                    <a:pt x="4375" y="7222"/>
                  </a:cubicBezTo>
                  <a:cubicBezTo>
                    <a:pt x="2803" y="8322"/>
                    <a:pt x="463" y="7615"/>
                    <a:pt x="201" y="5772"/>
                  </a:cubicBezTo>
                  <a:cubicBezTo>
                    <a:pt x="0" y="4340"/>
                    <a:pt x="201" y="2812"/>
                    <a:pt x="463" y="1380"/>
                  </a:cubicBezTo>
                  <a:cubicBezTo>
                    <a:pt x="559" y="892"/>
                    <a:pt x="1362" y="298"/>
                    <a:pt x="1921" y="193"/>
                  </a:cubicBezTo>
                  <a:cubicBezTo>
                    <a:pt x="2952" y="1"/>
                    <a:pt x="4052" y="141"/>
                    <a:pt x="5318" y="14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7"/>
            <p:cNvSpPr/>
            <p:nvPr/>
          </p:nvSpPr>
          <p:spPr>
            <a:xfrm>
              <a:off x="5912000" y="1152325"/>
              <a:ext cx="208700" cy="168975"/>
            </a:xfrm>
            <a:custGeom>
              <a:avLst/>
              <a:gdLst/>
              <a:ahLst/>
              <a:cxnLst/>
              <a:rect l="l" t="t" r="r" b="b"/>
              <a:pathLst>
                <a:path w="8348" h="6759" extrusionOk="0">
                  <a:moveTo>
                    <a:pt x="7614" y="4977"/>
                  </a:moveTo>
                  <a:cubicBezTo>
                    <a:pt x="6602" y="5414"/>
                    <a:pt x="5528" y="5972"/>
                    <a:pt x="4384" y="6339"/>
                  </a:cubicBezTo>
                  <a:cubicBezTo>
                    <a:pt x="3065" y="6758"/>
                    <a:pt x="1083" y="5824"/>
                    <a:pt x="577" y="4671"/>
                  </a:cubicBezTo>
                  <a:cubicBezTo>
                    <a:pt x="0" y="3335"/>
                    <a:pt x="533" y="1380"/>
                    <a:pt x="1825" y="751"/>
                  </a:cubicBezTo>
                  <a:cubicBezTo>
                    <a:pt x="3371" y="0"/>
                    <a:pt x="4916" y="35"/>
                    <a:pt x="6453" y="995"/>
                  </a:cubicBezTo>
                  <a:cubicBezTo>
                    <a:pt x="7999" y="1965"/>
                    <a:pt x="8348" y="3187"/>
                    <a:pt x="7614" y="497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7"/>
            <p:cNvSpPr/>
            <p:nvPr/>
          </p:nvSpPr>
          <p:spPr>
            <a:xfrm>
              <a:off x="5915275" y="955200"/>
              <a:ext cx="180325" cy="141025"/>
            </a:xfrm>
            <a:custGeom>
              <a:avLst/>
              <a:gdLst/>
              <a:ahLst/>
              <a:cxnLst/>
              <a:rect l="l" t="t" r="r" b="b"/>
              <a:pathLst>
                <a:path w="7213" h="5641" extrusionOk="0">
                  <a:moveTo>
                    <a:pt x="4733" y="5536"/>
                  </a:moveTo>
                  <a:cubicBezTo>
                    <a:pt x="2489" y="5641"/>
                    <a:pt x="1424" y="5021"/>
                    <a:pt x="760" y="3607"/>
                  </a:cubicBezTo>
                  <a:cubicBezTo>
                    <a:pt x="0" y="1982"/>
                    <a:pt x="952" y="0"/>
                    <a:pt x="2725" y="70"/>
                  </a:cubicBezTo>
                  <a:cubicBezTo>
                    <a:pt x="4017" y="123"/>
                    <a:pt x="5440" y="524"/>
                    <a:pt x="6523" y="1214"/>
                  </a:cubicBezTo>
                  <a:cubicBezTo>
                    <a:pt x="7082" y="1572"/>
                    <a:pt x="7204" y="2891"/>
                    <a:pt x="7204" y="3772"/>
                  </a:cubicBezTo>
                  <a:cubicBezTo>
                    <a:pt x="7213" y="4646"/>
                    <a:pt x="6471" y="5196"/>
                    <a:pt x="5624" y="5414"/>
                  </a:cubicBezTo>
                  <a:cubicBezTo>
                    <a:pt x="5100" y="5554"/>
                    <a:pt x="4550" y="5554"/>
                    <a:pt x="4733" y="55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78" name="Google Shape;478;p3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19967"/>
          <a:stretch/>
        </p:blipFill>
        <p:spPr>
          <a:xfrm>
            <a:off x="5252425" y="837300"/>
            <a:ext cx="3468900" cy="3468900"/>
          </a:xfrm>
          <a:prstGeom prst="ellipse">
            <a:avLst/>
          </a:prstGeom>
        </p:spPr>
      </p:pic>
      <p:sp>
        <p:nvSpPr>
          <p:cNvPr id="479" name="Google Shape;479;p37"/>
          <p:cNvSpPr/>
          <p:nvPr/>
        </p:nvSpPr>
        <p:spPr>
          <a:xfrm>
            <a:off x="6774525" y="0"/>
            <a:ext cx="2551175" cy="1988875"/>
          </a:xfrm>
          <a:custGeom>
            <a:avLst/>
            <a:gdLst/>
            <a:ahLst/>
            <a:cxnLst/>
            <a:rect l="l" t="t" r="r" b="b"/>
            <a:pathLst>
              <a:path w="102047" h="79555" fill="none" extrusionOk="0">
                <a:moveTo>
                  <a:pt x="96825" y="2690"/>
                </a:moveTo>
                <a:cubicBezTo>
                  <a:pt x="96825" y="2690"/>
                  <a:pt x="84583" y="1"/>
                  <a:pt x="87744" y="6348"/>
                </a:cubicBezTo>
                <a:cubicBezTo>
                  <a:pt x="90905" y="12705"/>
                  <a:pt x="102046" y="22869"/>
                  <a:pt x="90241" y="25017"/>
                </a:cubicBezTo>
                <a:cubicBezTo>
                  <a:pt x="78445" y="27165"/>
                  <a:pt x="83867" y="34752"/>
                  <a:pt x="83675" y="39144"/>
                </a:cubicBezTo>
                <a:cubicBezTo>
                  <a:pt x="83422" y="45256"/>
                  <a:pt x="74358" y="51421"/>
                  <a:pt x="60790" y="43816"/>
                </a:cubicBezTo>
                <a:cubicBezTo>
                  <a:pt x="47221" y="36219"/>
                  <a:pt x="51229" y="27846"/>
                  <a:pt x="37660" y="20249"/>
                </a:cubicBezTo>
                <a:cubicBezTo>
                  <a:pt x="24100" y="12653"/>
                  <a:pt x="13761" y="23375"/>
                  <a:pt x="9797" y="28675"/>
                </a:cubicBezTo>
                <a:cubicBezTo>
                  <a:pt x="5842" y="33975"/>
                  <a:pt x="7012" y="44121"/>
                  <a:pt x="12766" y="50530"/>
                </a:cubicBezTo>
                <a:cubicBezTo>
                  <a:pt x="18520" y="56931"/>
                  <a:pt x="27444" y="49142"/>
                  <a:pt x="21218" y="45353"/>
                </a:cubicBezTo>
                <a:cubicBezTo>
                  <a:pt x="14984" y="41554"/>
                  <a:pt x="1" y="46767"/>
                  <a:pt x="306" y="56765"/>
                </a:cubicBezTo>
                <a:cubicBezTo>
                  <a:pt x="603" y="66754"/>
                  <a:pt x="12094" y="79554"/>
                  <a:pt x="19420" y="62545"/>
                </a:cubicBezTo>
              </a:path>
            </a:pathLst>
          </a:custGeom>
          <a:noFill/>
          <a:ln w="14400" cap="flat" cmpd="sng">
            <a:solidFill>
              <a:schemeClr val="lt2"/>
            </a:solidFill>
            <a:prstDash val="solid"/>
            <a:miter lim="873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37"/>
          <p:cNvSpPr/>
          <p:nvPr/>
        </p:nvSpPr>
        <p:spPr>
          <a:xfrm rot="3229881">
            <a:off x="-667308" y="3956927"/>
            <a:ext cx="2297148" cy="1528246"/>
          </a:xfrm>
          <a:custGeom>
            <a:avLst/>
            <a:gdLst/>
            <a:ahLst/>
            <a:cxnLst/>
            <a:rect l="l" t="t" r="r" b="b"/>
            <a:pathLst>
              <a:path w="102047" h="79555" fill="none" extrusionOk="0">
                <a:moveTo>
                  <a:pt x="96825" y="2690"/>
                </a:moveTo>
                <a:cubicBezTo>
                  <a:pt x="96825" y="2690"/>
                  <a:pt x="84583" y="1"/>
                  <a:pt x="87744" y="6348"/>
                </a:cubicBezTo>
                <a:cubicBezTo>
                  <a:pt x="90905" y="12705"/>
                  <a:pt x="102046" y="22869"/>
                  <a:pt x="90241" y="25017"/>
                </a:cubicBezTo>
                <a:cubicBezTo>
                  <a:pt x="78445" y="27165"/>
                  <a:pt x="83867" y="34752"/>
                  <a:pt x="83675" y="39144"/>
                </a:cubicBezTo>
                <a:cubicBezTo>
                  <a:pt x="83422" y="45256"/>
                  <a:pt x="74358" y="51421"/>
                  <a:pt x="60790" y="43816"/>
                </a:cubicBezTo>
                <a:cubicBezTo>
                  <a:pt x="47221" y="36219"/>
                  <a:pt x="51229" y="27846"/>
                  <a:pt x="37660" y="20249"/>
                </a:cubicBezTo>
                <a:cubicBezTo>
                  <a:pt x="24100" y="12653"/>
                  <a:pt x="13761" y="23375"/>
                  <a:pt x="9797" y="28675"/>
                </a:cubicBezTo>
                <a:cubicBezTo>
                  <a:pt x="5842" y="33975"/>
                  <a:pt x="7012" y="44121"/>
                  <a:pt x="12766" y="50530"/>
                </a:cubicBezTo>
                <a:cubicBezTo>
                  <a:pt x="18520" y="56931"/>
                  <a:pt x="27444" y="49142"/>
                  <a:pt x="21218" y="45353"/>
                </a:cubicBezTo>
                <a:cubicBezTo>
                  <a:pt x="14984" y="41554"/>
                  <a:pt x="1" y="46767"/>
                  <a:pt x="306" y="56765"/>
                </a:cubicBezTo>
                <a:cubicBezTo>
                  <a:pt x="603" y="66754"/>
                  <a:pt x="12094" y="79554"/>
                  <a:pt x="19420" y="62545"/>
                </a:cubicBezTo>
              </a:path>
            </a:pathLst>
          </a:custGeom>
          <a:noFill/>
          <a:ln w="14400" cap="flat" cmpd="sng">
            <a:solidFill>
              <a:schemeClr val="lt2"/>
            </a:solidFill>
            <a:prstDash val="solid"/>
            <a:miter lim="873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1" name="Google Shape;481;p37"/>
          <p:cNvGrpSpPr/>
          <p:nvPr/>
        </p:nvGrpSpPr>
        <p:grpSpPr>
          <a:xfrm rot="1426528">
            <a:off x="5539527" y="3736056"/>
            <a:ext cx="845188" cy="559270"/>
            <a:chOff x="-786850" y="1617450"/>
            <a:chExt cx="726525" cy="480750"/>
          </a:xfrm>
        </p:grpSpPr>
        <p:sp>
          <p:nvSpPr>
            <p:cNvPr id="482" name="Google Shape;482;p37"/>
            <p:cNvSpPr/>
            <p:nvPr/>
          </p:nvSpPr>
          <p:spPr>
            <a:xfrm>
              <a:off x="-786850" y="1617450"/>
              <a:ext cx="726525" cy="480750"/>
            </a:xfrm>
            <a:custGeom>
              <a:avLst/>
              <a:gdLst/>
              <a:ahLst/>
              <a:cxnLst/>
              <a:rect l="l" t="t" r="r" b="b"/>
              <a:pathLst>
                <a:path w="29061" h="19230" extrusionOk="0">
                  <a:moveTo>
                    <a:pt x="14805" y="658"/>
                  </a:moveTo>
                  <a:cubicBezTo>
                    <a:pt x="15066" y="658"/>
                    <a:pt x="15342" y="699"/>
                    <a:pt x="15630" y="788"/>
                  </a:cubicBezTo>
                  <a:cubicBezTo>
                    <a:pt x="17586" y="1390"/>
                    <a:pt x="18119" y="3652"/>
                    <a:pt x="17699" y="5424"/>
                  </a:cubicBezTo>
                  <a:cubicBezTo>
                    <a:pt x="17027" y="5512"/>
                    <a:pt x="16372" y="5678"/>
                    <a:pt x="15744" y="5922"/>
                  </a:cubicBezTo>
                  <a:cubicBezTo>
                    <a:pt x="15726" y="5931"/>
                    <a:pt x="15709" y="5940"/>
                    <a:pt x="15700" y="5948"/>
                  </a:cubicBezTo>
                  <a:cubicBezTo>
                    <a:pt x="15682" y="5913"/>
                    <a:pt x="15656" y="5887"/>
                    <a:pt x="15630" y="5870"/>
                  </a:cubicBezTo>
                  <a:cubicBezTo>
                    <a:pt x="14844" y="4892"/>
                    <a:pt x="13709" y="4228"/>
                    <a:pt x="12478" y="4027"/>
                  </a:cubicBezTo>
                  <a:cubicBezTo>
                    <a:pt x="12108" y="2336"/>
                    <a:pt x="13142" y="658"/>
                    <a:pt x="14805" y="658"/>
                  </a:cubicBezTo>
                  <a:close/>
                  <a:moveTo>
                    <a:pt x="11670" y="4631"/>
                  </a:moveTo>
                  <a:cubicBezTo>
                    <a:pt x="11757" y="4631"/>
                    <a:pt x="11843" y="4634"/>
                    <a:pt x="11928" y="4639"/>
                  </a:cubicBezTo>
                  <a:cubicBezTo>
                    <a:pt x="11989" y="4639"/>
                    <a:pt x="12041" y="4639"/>
                    <a:pt x="12094" y="4647"/>
                  </a:cubicBezTo>
                  <a:cubicBezTo>
                    <a:pt x="13307" y="4761"/>
                    <a:pt x="14381" y="5372"/>
                    <a:pt x="15141" y="6306"/>
                  </a:cubicBezTo>
                  <a:cubicBezTo>
                    <a:pt x="15316" y="6612"/>
                    <a:pt x="15394" y="6918"/>
                    <a:pt x="15403" y="7206"/>
                  </a:cubicBezTo>
                  <a:cubicBezTo>
                    <a:pt x="14218" y="6323"/>
                    <a:pt x="12796" y="5854"/>
                    <a:pt x="11349" y="5854"/>
                  </a:cubicBezTo>
                  <a:cubicBezTo>
                    <a:pt x="10664" y="5854"/>
                    <a:pt x="9973" y="5959"/>
                    <a:pt x="9300" y="6175"/>
                  </a:cubicBezTo>
                  <a:cubicBezTo>
                    <a:pt x="9361" y="5721"/>
                    <a:pt x="9579" y="5311"/>
                    <a:pt x="10024" y="5031"/>
                  </a:cubicBezTo>
                  <a:cubicBezTo>
                    <a:pt x="10509" y="4736"/>
                    <a:pt x="11105" y="4631"/>
                    <a:pt x="11670" y="4631"/>
                  </a:cubicBezTo>
                  <a:close/>
                  <a:moveTo>
                    <a:pt x="11375" y="6510"/>
                  </a:moveTo>
                  <a:cubicBezTo>
                    <a:pt x="12768" y="6510"/>
                    <a:pt x="14138" y="6985"/>
                    <a:pt x="15246" y="7913"/>
                  </a:cubicBezTo>
                  <a:cubicBezTo>
                    <a:pt x="15255" y="7922"/>
                    <a:pt x="15272" y="7930"/>
                    <a:pt x="15281" y="7939"/>
                  </a:cubicBezTo>
                  <a:cubicBezTo>
                    <a:pt x="14949" y="8777"/>
                    <a:pt x="14032" y="9397"/>
                    <a:pt x="13063" y="9502"/>
                  </a:cubicBezTo>
                  <a:cubicBezTo>
                    <a:pt x="12942" y="9513"/>
                    <a:pt x="12822" y="9519"/>
                    <a:pt x="12701" y="9519"/>
                  </a:cubicBezTo>
                  <a:cubicBezTo>
                    <a:pt x="12256" y="9519"/>
                    <a:pt x="11816" y="9442"/>
                    <a:pt x="11404" y="9284"/>
                  </a:cubicBezTo>
                  <a:cubicBezTo>
                    <a:pt x="10531" y="8961"/>
                    <a:pt x="9797" y="8306"/>
                    <a:pt x="9457" y="7389"/>
                  </a:cubicBezTo>
                  <a:cubicBezTo>
                    <a:pt x="9387" y="7223"/>
                    <a:pt x="9343" y="7048"/>
                    <a:pt x="9308" y="6865"/>
                  </a:cubicBezTo>
                  <a:cubicBezTo>
                    <a:pt x="9984" y="6627"/>
                    <a:pt x="10682" y="6510"/>
                    <a:pt x="11375" y="6510"/>
                  </a:cubicBezTo>
                  <a:close/>
                  <a:moveTo>
                    <a:pt x="18814" y="6015"/>
                  </a:moveTo>
                  <a:cubicBezTo>
                    <a:pt x="19499" y="6015"/>
                    <a:pt x="20186" y="6105"/>
                    <a:pt x="20860" y="6289"/>
                  </a:cubicBezTo>
                  <a:cubicBezTo>
                    <a:pt x="22170" y="6638"/>
                    <a:pt x="23174" y="7389"/>
                    <a:pt x="24065" y="8306"/>
                  </a:cubicBezTo>
                  <a:cubicBezTo>
                    <a:pt x="24362" y="8611"/>
                    <a:pt x="24650" y="8935"/>
                    <a:pt x="24938" y="9275"/>
                  </a:cubicBezTo>
                  <a:cubicBezTo>
                    <a:pt x="24554" y="9773"/>
                    <a:pt x="23742" y="10061"/>
                    <a:pt x="23227" y="10340"/>
                  </a:cubicBezTo>
                  <a:cubicBezTo>
                    <a:pt x="22642" y="10663"/>
                    <a:pt x="22057" y="10978"/>
                    <a:pt x="21471" y="11301"/>
                  </a:cubicBezTo>
                  <a:cubicBezTo>
                    <a:pt x="20345" y="11903"/>
                    <a:pt x="19219" y="12514"/>
                    <a:pt x="18092" y="13108"/>
                  </a:cubicBezTo>
                  <a:cubicBezTo>
                    <a:pt x="15726" y="14339"/>
                    <a:pt x="13194" y="15553"/>
                    <a:pt x="10470" y="15597"/>
                  </a:cubicBezTo>
                  <a:cubicBezTo>
                    <a:pt x="10129" y="13650"/>
                    <a:pt x="10487" y="11702"/>
                    <a:pt x="11465" y="10000"/>
                  </a:cubicBezTo>
                  <a:cubicBezTo>
                    <a:pt x="11868" y="10117"/>
                    <a:pt x="12285" y="10178"/>
                    <a:pt x="12704" y="10178"/>
                  </a:cubicBezTo>
                  <a:cubicBezTo>
                    <a:pt x="13130" y="10178"/>
                    <a:pt x="13557" y="10114"/>
                    <a:pt x="13971" y="9982"/>
                  </a:cubicBezTo>
                  <a:cubicBezTo>
                    <a:pt x="15429" y="9502"/>
                    <a:pt x="16364" y="8000"/>
                    <a:pt x="15953" y="6551"/>
                  </a:cubicBezTo>
                  <a:cubicBezTo>
                    <a:pt x="16871" y="6197"/>
                    <a:pt x="17840" y="6015"/>
                    <a:pt x="18814" y="6015"/>
                  </a:cubicBezTo>
                  <a:close/>
                  <a:moveTo>
                    <a:pt x="14798" y="1"/>
                  </a:moveTo>
                  <a:cubicBezTo>
                    <a:pt x="12713" y="1"/>
                    <a:pt x="11473" y="1965"/>
                    <a:pt x="11806" y="3966"/>
                  </a:cubicBezTo>
                  <a:cubicBezTo>
                    <a:pt x="11448" y="3966"/>
                    <a:pt x="11098" y="3992"/>
                    <a:pt x="10740" y="4071"/>
                  </a:cubicBezTo>
                  <a:cubicBezTo>
                    <a:pt x="9352" y="4368"/>
                    <a:pt x="8619" y="5389"/>
                    <a:pt x="8636" y="6577"/>
                  </a:cubicBezTo>
                  <a:cubicBezTo>
                    <a:pt x="8645" y="7057"/>
                    <a:pt x="8776" y="7564"/>
                    <a:pt x="9038" y="8061"/>
                  </a:cubicBezTo>
                  <a:cubicBezTo>
                    <a:pt x="9439" y="8821"/>
                    <a:pt x="10086" y="9406"/>
                    <a:pt x="10845" y="9764"/>
                  </a:cubicBezTo>
                  <a:cubicBezTo>
                    <a:pt x="9789" y="11641"/>
                    <a:pt x="9457" y="13781"/>
                    <a:pt x="9867" y="15911"/>
                  </a:cubicBezTo>
                  <a:cubicBezTo>
                    <a:pt x="9867" y="15929"/>
                    <a:pt x="9876" y="15937"/>
                    <a:pt x="9876" y="15955"/>
                  </a:cubicBezTo>
                  <a:cubicBezTo>
                    <a:pt x="9490" y="16265"/>
                    <a:pt x="9045" y="16361"/>
                    <a:pt x="8581" y="16361"/>
                  </a:cubicBezTo>
                  <a:cubicBezTo>
                    <a:pt x="8025" y="16361"/>
                    <a:pt x="7441" y="16223"/>
                    <a:pt x="6899" y="16147"/>
                  </a:cubicBezTo>
                  <a:cubicBezTo>
                    <a:pt x="6532" y="16094"/>
                    <a:pt x="6165" y="16066"/>
                    <a:pt x="5798" y="16066"/>
                  </a:cubicBezTo>
                  <a:cubicBezTo>
                    <a:pt x="5378" y="16066"/>
                    <a:pt x="4956" y="16103"/>
                    <a:pt x="4532" y="16182"/>
                  </a:cubicBezTo>
                  <a:cubicBezTo>
                    <a:pt x="3895" y="16295"/>
                    <a:pt x="3240" y="16505"/>
                    <a:pt x="2751" y="16959"/>
                  </a:cubicBezTo>
                  <a:cubicBezTo>
                    <a:pt x="1983" y="17675"/>
                    <a:pt x="1633" y="18539"/>
                    <a:pt x="428" y="18574"/>
                  </a:cubicBezTo>
                  <a:cubicBezTo>
                    <a:pt x="3" y="18583"/>
                    <a:pt x="1" y="19229"/>
                    <a:pt x="420" y="19229"/>
                  </a:cubicBezTo>
                  <a:cubicBezTo>
                    <a:pt x="423" y="19229"/>
                    <a:pt x="426" y="19229"/>
                    <a:pt x="428" y="19229"/>
                  </a:cubicBezTo>
                  <a:cubicBezTo>
                    <a:pt x="1136" y="19212"/>
                    <a:pt x="1808" y="18985"/>
                    <a:pt x="2323" y="18478"/>
                  </a:cubicBezTo>
                  <a:cubicBezTo>
                    <a:pt x="2655" y="18155"/>
                    <a:pt x="2873" y="17727"/>
                    <a:pt x="3223" y="17413"/>
                  </a:cubicBezTo>
                  <a:cubicBezTo>
                    <a:pt x="3764" y="16950"/>
                    <a:pt x="4567" y="16802"/>
                    <a:pt x="5248" y="16741"/>
                  </a:cubicBezTo>
                  <a:cubicBezTo>
                    <a:pt x="5368" y="16730"/>
                    <a:pt x="5489" y="16725"/>
                    <a:pt x="5612" y="16725"/>
                  </a:cubicBezTo>
                  <a:cubicBezTo>
                    <a:pt x="6556" y="16725"/>
                    <a:pt x="7577" y="17010"/>
                    <a:pt x="8528" y="17010"/>
                  </a:cubicBezTo>
                  <a:cubicBezTo>
                    <a:pt x="9238" y="17010"/>
                    <a:pt x="9909" y="16851"/>
                    <a:pt x="10478" y="16295"/>
                  </a:cubicBezTo>
                  <a:cubicBezTo>
                    <a:pt x="10496" y="16278"/>
                    <a:pt x="10505" y="16260"/>
                    <a:pt x="10522" y="16243"/>
                  </a:cubicBezTo>
                  <a:cubicBezTo>
                    <a:pt x="13342" y="16190"/>
                    <a:pt x="15971" y="14951"/>
                    <a:pt x="18424" y="13667"/>
                  </a:cubicBezTo>
                  <a:cubicBezTo>
                    <a:pt x="19760" y="12977"/>
                    <a:pt x="21079" y="12261"/>
                    <a:pt x="22397" y="11545"/>
                  </a:cubicBezTo>
                  <a:cubicBezTo>
                    <a:pt x="23078" y="11170"/>
                    <a:pt x="23759" y="10803"/>
                    <a:pt x="24440" y="10428"/>
                  </a:cubicBezTo>
                  <a:cubicBezTo>
                    <a:pt x="24903" y="10174"/>
                    <a:pt x="25296" y="9956"/>
                    <a:pt x="25584" y="9493"/>
                  </a:cubicBezTo>
                  <a:cubicBezTo>
                    <a:pt x="25663" y="9362"/>
                    <a:pt x="25636" y="9231"/>
                    <a:pt x="25558" y="9135"/>
                  </a:cubicBezTo>
                  <a:cubicBezTo>
                    <a:pt x="25567" y="9057"/>
                    <a:pt x="25540" y="8969"/>
                    <a:pt x="25479" y="8900"/>
                  </a:cubicBezTo>
                  <a:cubicBezTo>
                    <a:pt x="25270" y="8646"/>
                    <a:pt x="25060" y="8411"/>
                    <a:pt x="24851" y="8175"/>
                  </a:cubicBezTo>
                  <a:cubicBezTo>
                    <a:pt x="26090" y="7625"/>
                    <a:pt x="27374" y="7171"/>
                    <a:pt x="28684" y="6804"/>
                  </a:cubicBezTo>
                  <a:cubicBezTo>
                    <a:pt x="29060" y="6700"/>
                    <a:pt x="28944" y="6162"/>
                    <a:pt x="28605" y="6162"/>
                  </a:cubicBezTo>
                  <a:cubicBezTo>
                    <a:pt x="28575" y="6162"/>
                    <a:pt x="28543" y="6166"/>
                    <a:pt x="28509" y="6175"/>
                  </a:cubicBezTo>
                  <a:cubicBezTo>
                    <a:pt x="27086" y="6577"/>
                    <a:pt x="25706" y="7075"/>
                    <a:pt x="24362" y="7677"/>
                  </a:cubicBezTo>
                  <a:cubicBezTo>
                    <a:pt x="24301" y="7616"/>
                    <a:pt x="24239" y="7555"/>
                    <a:pt x="24170" y="7494"/>
                  </a:cubicBezTo>
                  <a:cubicBezTo>
                    <a:pt x="24187" y="7476"/>
                    <a:pt x="24204" y="7459"/>
                    <a:pt x="24222" y="7441"/>
                  </a:cubicBezTo>
                  <a:cubicBezTo>
                    <a:pt x="25060" y="6271"/>
                    <a:pt x="25855" y="5084"/>
                    <a:pt x="26623" y="3870"/>
                  </a:cubicBezTo>
                  <a:cubicBezTo>
                    <a:pt x="26775" y="3621"/>
                    <a:pt x="26546" y="3384"/>
                    <a:pt x="26317" y="3384"/>
                  </a:cubicBezTo>
                  <a:cubicBezTo>
                    <a:pt x="26216" y="3384"/>
                    <a:pt x="26116" y="3430"/>
                    <a:pt x="26047" y="3538"/>
                  </a:cubicBezTo>
                  <a:cubicBezTo>
                    <a:pt x="25296" y="4743"/>
                    <a:pt x="24510" y="5913"/>
                    <a:pt x="23689" y="7057"/>
                  </a:cubicBezTo>
                  <a:cubicBezTo>
                    <a:pt x="22921" y="6429"/>
                    <a:pt x="22065" y="5931"/>
                    <a:pt x="21035" y="5651"/>
                  </a:cubicBezTo>
                  <a:cubicBezTo>
                    <a:pt x="20306" y="5453"/>
                    <a:pt x="19551" y="5353"/>
                    <a:pt x="18798" y="5353"/>
                  </a:cubicBezTo>
                  <a:cubicBezTo>
                    <a:pt x="18659" y="5353"/>
                    <a:pt x="18520" y="5356"/>
                    <a:pt x="18381" y="5363"/>
                  </a:cubicBezTo>
                  <a:cubicBezTo>
                    <a:pt x="18817" y="3119"/>
                    <a:pt x="17848" y="404"/>
                    <a:pt x="15298" y="37"/>
                  </a:cubicBezTo>
                  <a:cubicBezTo>
                    <a:pt x="15127" y="12"/>
                    <a:pt x="14960" y="1"/>
                    <a:pt x="147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7"/>
            <p:cNvSpPr/>
            <p:nvPr/>
          </p:nvSpPr>
          <p:spPr>
            <a:xfrm>
              <a:off x="-374700" y="1827250"/>
              <a:ext cx="148450" cy="38850"/>
            </a:xfrm>
            <a:custGeom>
              <a:avLst/>
              <a:gdLst/>
              <a:ahLst/>
              <a:cxnLst/>
              <a:rect l="l" t="t" r="r" b="b"/>
              <a:pathLst>
                <a:path w="5938" h="1554" extrusionOk="0">
                  <a:moveTo>
                    <a:pt x="5542" y="0"/>
                  </a:moveTo>
                  <a:cubicBezTo>
                    <a:pt x="5534" y="0"/>
                    <a:pt x="5526" y="1"/>
                    <a:pt x="5518" y="1"/>
                  </a:cubicBezTo>
                  <a:cubicBezTo>
                    <a:pt x="3763" y="97"/>
                    <a:pt x="2043" y="394"/>
                    <a:pt x="367" y="909"/>
                  </a:cubicBezTo>
                  <a:cubicBezTo>
                    <a:pt x="0" y="1021"/>
                    <a:pt x="113" y="1554"/>
                    <a:pt x="441" y="1554"/>
                  </a:cubicBezTo>
                  <a:cubicBezTo>
                    <a:pt x="472" y="1554"/>
                    <a:pt x="506" y="1549"/>
                    <a:pt x="541" y="1538"/>
                  </a:cubicBezTo>
                  <a:cubicBezTo>
                    <a:pt x="2165" y="1040"/>
                    <a:pt x="3815" y="743"/>
                    <a:pt x="5518" y="656"/>
                  </a:cubicBezTo>
                  <a:cubicBezTo>
                    <a:pt x="5929" y="639"/>
                    <a:pt x="5937" y="0"/>
                    <a:pt x="5542" y="0"/>
                  </a:cubicBezTo>
                  <a:close/>
                </a:path>
              </a:pathLst>
            </a:custGeom>
            <a:solidFill>
              <a:srgbClr val="482E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7"/>
            <p:cNvSpPr/>
            <p:nvPr/>
          </p:nvSpPr>
          <p:spPr>
            <a:xfrm>
              <a:off x="-356525" y="1851100"/>
              <a:ext cx="121350" cy="63775"/>
            </a:xfrm>
            <a:custGeom>
              <a:avLst/>
              <a:gdLst/>
              <a:ahLst/>
              <a:cxnLst/>
              <a:rect l="l" t="t" r="r" b="b"/>
              <a:pathLst>
                <a:path w="4854" h="2551" extrusionOk="0">
                  <a:moveTo>
                    <a:pt x="4454" y="0"/>
                  </a:moveTo>
                  <a:cubicBezTo>
                    <a:pt x="4418" y="0"/>
                    <a:pt x="4379" y="8"/>
                    <a:pt x="4337" y="25"/>
                  </a:cubicBezTo>
                  <a:cubicBezTo>
                    <a:pt x="2949" y="584"/>
                    <a:pt x="1613" y="1221"/>
                    <a:pt x="312" y="1946"/>
                  </a:cubicBezTo>
                  <a:cubicBezTo>
                    <a:pt x="1" y="2116"/>
                    <a:pt x="192" y="2551"/>
                    <a:pt x="487" y="2551"/>
                  </a:cubicBezTo>
                  <a:cubicBezTo>
                    <a:pt x="539" y="2551"/>
                    <a:pt x="595" y="2537"/>
                    <a:pt x="652" y="2505"/>
                  </a:cubicBezTo>
                  <a:cubicBezTo>
                    <a:pt x="1901" y="1815"/>
                    <a:pt x="3185" y="1195"/>
                    <a:pt x="4503" y="663"/>
                  </a:cubicBezTo>
                  <a:cubicBezTo>
                    <a:pt x="4853" y="522"/>
                    <a:pt x="4752" y="0"/>
                    <a:pt x="4454" y="0"/>
                  </a:cubicBezTo>
                  <a:close/>
                </a:path>
              </a:pathLst>
            </a:custGeom>
            <a:solidFill>
              <a:srgbClr val="482E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7"/>
            <p:cNvSpPr/>
            <p:nvPr/>
          </p:nvSpPr>
          <p:spPr>
            <a:xfrm>
              <a:off x="-533625" y="1767800"/>
              <a:ext cx="370225" cy="239350"/>
            </a:xfrm>
            <a:custGeom>
              <a:avLst/>
              <a:gdLst/>
              <a:ahLst/>
              <a:cxnLst/>
              <a:rect l="l" t="t" r="r" b="b"/>
              <a:pathLst>
                <a:path w="14809" h="9574" extrusionOk="0">
                  <a:moveTo>
                    <a:pt x="11899" y="2378"/>
                  </a:moveTo>
                  <a:cubicBezTo>
                    <a:pt x="12294" y="2378"/>
                    <a:pt x="12286" y="3017"/>
                    <a:pt x="11875" y="3034"/>
                  </a:cubicBezTo>
                  <a:cubicBezTo>
                    <a:pt x="10172" y="3121"/>
                    <a:pt x="8522" y="3418"/>
                    <a:pt x="6898" y="3916"/>
                  </a:cubicBezTo>
                  <a:cubicBezTo>
                    <a:pt x="6862" y="3927"/>
                    <a:pt x="6828" y="3932"/>
                    <a:pt x="6796" y="3932"/>
                  </a:cubicBezTo>
                  <a:cubicBezTo>
                    <a:pt x="6463" y="3932"/>
                    <a:pt x="6357" y="3399"/>
                    <a:pt x="6724" y="3287"/>
                  </a:cubicBezTo>
                  <a:cubicBezTo>
                    <a:pt x="8400" y="2772"/>
                    <a:pt x="10120" y="2475"/>
                    <a:pt x="11875" y="2379"/>
                  </a:cubicBezTo>
                  <a:cubicBezTo>
                    <a:pt x="11883" y="2379"/>
                    <a:pt x="11891" y="2378"/>
                    <a:pt x="11899" y="2378"/>
                  </a:cubicBezTo>
                  <a:close/>
                  <a:moveTo>
                    <a:pt x="11538" y="3332"/>
                  </a:moveTo>
                  <a:cubicBezTo>
                    <a:pt x="11836" y="3332"/>
                    <a:pt x="11937" y="3854"/>
                    <a:pt x="11587" y="3995"/>
                  </a:cubicBezTo>
                  <a:cubicBezTo>
                    <a:pt x="10269" y="4527"/>
                    <a:pt x="8985" y="5147"/>
                    <a:pt x="7736" y="5837"/>
                  </a:cubicBezTo>
                  <a:cubicBezTo>
                    <a:pt x="7679" y="5869"/>
                    <a:pt x="7623" y="5883"/>
                    <a:pt x="7571" y="5883"/>
                  </a:cubicBezTo>
                  <a:cubicBezTo>
                    <a:pt x="7276" y="5883"/>
                    <a:pt x="7085" y="5448"/>
                    <a:pt x="7396" y="5278"/>
                  </a:cubicBezTo>
                  <a:cubicBezTo>
                    <a:pt x="8697" y="4553"/>
                    <a:pt x="10033" y="3916"/>
                    <a:pt x="11421" y="3357"/>
                  </a:cubicBezTo>
                  <a:cubicBezTo>
                    <a:pt x="11463" y="3340"/>
                    <a:pt x="11502" y="3332"/>
                    <a:pt x="11538" y="3332"/>
                  </a:cubicBezTo>
                  <a:close/>
                  <a:moveTo>
                    <a:pt x="8691" y="1"/>
                  </a:moveTo>
                  <a:cubicBezTo>
                    <a:pt x="7718" y="1"/>
                    <a:pt x="6747" y="183"/>
                    <a:pt x="5824" y="537"/>
                  </a:cubicBezTo>
                  <a:cubicBezTo>
                    <a:pt x="6235" y="1986"/>
                    <a:pt x="5300" y="3488"/>
                    <a:pt x="3842" y="3968"/>
                  </a:cubicBezTo>
                  <a:cubicBezTo>
                    <a:pt x="3433" y="4100"/>
                    <a:pt x="3005" y="4164"/>
                    <a:pt x="2578" y="4164"/>
                  </a:cubicBezTo>
                  <a:cubicBezTo>
                    <a:pt x="2158" y="4164"/>
                    <a:pt x="1739" y="4103"/>
                    <a:pt x="1336" y="3986"/>
                  </a:cubicBezTo>
                  <a:cubicBezTo>
                    <a:pt x="358" y="5688"/>
                    <a:pt x="0" y="7636"/>
                    <a:pt x="341" y="9574"/>
                  </a:cubicBezTo>
                  <a:cubicBezTo>
                    <a:pt x="3065" y="9539"/>
                    <a:pt x="5597" y="8325"/>
                    <a:pt x="7963" y="7094"/>
                  </a:cubicBezTo>
                  <a:cubicBezTo>
                    <a:pt x="9090" y="6500"/>
                    <a:pt x="10216" y="5889"/>
                    <a:pt x="11342" y="5287"/>
                  </a:cubicBezTo>
                  <a:cubicBezTo>
                    <a:pt x="11928" y="4964"/>
                    <a:pt x="12513" y="4649"/>
                    <a:pt x="13098" y="4326"/>
                  </a:cubicBezTo>
                  <a:cubicBezTo>
                    <a:pt x="13613" y="4047"/>
                    <a:pt x="14425" y="3759"/>
                    <a:pt x="14809" y="3261"/>
                  </a:cubicBezTo>
                  <a:cubicBezTo>
                    <a:pt x="14530" y="2921"/>
                    <a:pt x="14233" y="2597"/>
                    <a:pt x="13936" y="2283"/>
                  </a:cubicBezTo>
                  <a:cubicBezTo>
                    <a:pt x="13045" y="1375"/>
                    <a:pt x="12041" y="624"/>
                    <a:pt x="10731" y="275"/>
                  </a:cubicBezTo>
                  <a:cubicBezTo>
                    <a:pt x="10061" y="91"/>
                    <a:pt x="9375" y="1"/>
                    <a:pt x="86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-484150" y="1633900"/>
              <a:ext cx="150275" cy="132275"/>
            </a:xfrm>
            <a:custGeom>
              <a:avLst/>
              <a:gdLst/>
              <a:ahLst/>
              <a:cxnLst/>
              <a:rect l="l" t="t" r="r" b="b"/>
              <a:pathLst>
                <a:path w="6011" h="5291" extrusionOk="0">
                  <a:moveTo>
                    <a:pt x="2698" y="0"/>
                  </a:moveTo>
                  <a:cubicBezTo>
                    <a:pt x="1034" y="0"/>
                    <a:pt x="0" y="1679"/>
                    <a:pt x="370" y="3378"/>
                  </a:cubicBezTo>
                  <a:cubicBezTo>
                    <a:pt x="1601" y="3570"/>
                    <a:pt x="2736" y="4234"/>
                    <a:pt x="3522" y="5212"/>
                  </a:cubicBezTo>
                  <a:cubicBezTo>
                    <a:pt x="3548" y="5238"/>
                    <a:pt x="3566" y="5255"/>
                    <a:pt x="3592" y="5290"/>
                  </a:cubicBezTo>
                  <a:cubicBezTo>
                    <a:pt x="3601" y="5282"/>
                    <a:pt x="3618" y="5273"/>
                    <a:pt x="3636" y="5264"/>
                  </a:cubicBezTo>
                  <a:cubicBezTo>
                    <a:pt x="4264" y="5020"/>
                    <a:pt x="4928" y="4854"/>
                    <a:pt x="5591" y="4766"/>
                  </a:cubicBezTo>
                  <a:cubicBezTo>
                    <a:pt x="6011" y="2994"/>
                    <a:pt x="5478" y="732"/>
                    <a:pt x="3522" y="130"/>
                  </a:cubicBezTo>
                  <a:cubicBezTo>
                    <a:pt x="3234" y="41"/>
                    <a:pt x="2958" y="0"/>
                    <a:pt x="26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-554375" y="1733075"/>
              <a:ext cx="152625" cy="64525"/>
            </a:xfrm>
            <a:custGeom>
              <a:avLst/>
              <a:gdLst/>
              <a:ahLst/>
              <a:cxnLst/>
              <a:rect l="l" t="t" r="r" b="b"/>
              <a:pathLst>
                <a:path w="6105" h="2581" extrusionOk="0">
                  <a:moveTo>
                    <a:pt x="2420" y="0"/>
                  </a:moveTo>
                  <a:cubicBezTo>
                    <a:pt x="1840" y="0"/>
                    <a:pt x="1224" y="103"/>
                    <a:pt x="725" y="406"/>
                  </a:cubicBezTo>
                  <a:cubicBezTo>
                    <a:pt x="280" y="686"/>
                    <a:pt x="62" y="1096"/>
                    <a:pt x="1" y="1550"/>
                  </a:cubicBezTo>
                  <a:cubicBezTo>
                    <a:pt x="677" y="1333"/>
                    <a:pt x="1371" y="1227"/>
                    <a:pt x="2059" y="1227"/>
                  </a:cubicBezTo>
                  <a:cubicBezTo>
                    <a:pt x="3503" y="1227"/>
                    <a:pt x="4922" y="1694"/>
                    <a:pt x="6104" y="2581"/>
                  </a:cubicBezTo>
                  <a:cubicBezTo>
                    <a:pt x="6095" y="2293"/>
                    <a:pt x="6017" y="1987"/>
                    <a:pt x="5842" y="1681"/>
                  </a:cubicBezTo>
                  <a:cubicBezTo>
                    <a:pt x="5082" y="747"/>
                    <a:pt x="4008" y="127"/>
                    <a:pt x="2795" y="22"/>
                  </a:cubicBezTo>
                  <a:cubicBezTo>
                    <a:pt x="2742" y="14"/>
                    <a:pt x="2681" y="14"/>
                    <a:pt x="2629" y="5"/>
                  </a:cubicBezTo>
                  <a:cubicBezTo>
                    <a:pt x="2560" y="2"/>
                    <a:pt x="2490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-554150" y="1780200"/>
              <a:ext cx="149325" cy="75325"/>
            </a:xfrm>
            <a:custGeom>
              <a:avLst/>
              <a:gdLst/>
              <a:ahLst/>
              <a:cxnLst/>
              <a:rect l="l" t="t" r="r" b="b"/>
              <a:pathLst>
                <a:path w="5973" h="3013" extrusionOk="0">
                  <a:moveTo>
                    <a:pt x="2067" y="0"/>
                  </a:moveTo>
                  <a:cubicBezTo>
                    <a:pt x="1374" y="0"/>
                    <a:pt x="676" y="117"/>
                    <a:pt x="0" y="355"/>
                  </a:cubicBezTo>
                  <a:cubicBezTo>
                    <a:pt x="35" y="538"/>
                    <a:pt x="79" y="713"/>
                    <a:pt x="149" y="879"/>
                  </a:cubicBezTo>
                  <a:cubicBezTo>
                    <a:pt x="489" y="1796"/>
                    <a:pt x="1223" y="2451"/>
                    <a:pt x="2096" y="2783"/>
                  </a:cubicBezTo>
                  <a:cubicBezTo>
                    <a:pt x="2503" y="2932"/>
                    <a:pt x="2936" y="3012"/>
                    <a:pt x="3375" y="3012"/>
                  </a:cubicBezTo>
                  <a:cubicBezTo>
                    <a:pt x="3501" y="3012"/>
                    <a:pt x="3628" y="3006"/>
                    <a:pt x="3755" y="2992"/>
                  </a:cubicBezTo>
                  <a:cubicBezTo>
                    <a:pt x="4724" y="2887"/>
                    <a:pt x="5641" y="2267"/>
                    <a:pt x="5973" y="1429"/>
                  </a:cubicBezTo>
                  <a:cubicBezTo>
                    <a:pt x="5955" y="1420"/>
                    <a:pt x="5947" y="1412"/>
                    <a:pt x="5938" y="1403"/>
                  </a:cubicBezTo>
                  <a:cubicBezTo>
                    <a:pt x="4830" y="475"/>
                    <a:pt x="3460" y="0"/>
                    <a:pt x="20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9" name="Google Shape;489;p37"/>
          <p:cNvGrpSpPr/>
          <p:nvPr/>
        </p:nvGrpSpPr>
        <p:grpSpPr>
          <a:xfrm>
            <a:off x="8285200" y="4329625"/>
            <a:ext cx="1217875" cy="937200"/>
            <a:chOff x="915575" y="3605625"/>
            <a:chExt cx="1217875" cy="937200"/>
          </a:xfrm>
        </p:grpSpPr>
        <p:sp>
          <p:nvSpPr>
            <p:cNvPr id="490" name="Google Shape;490;p37"/>
            <p:cNvSpPr/>
            <p:nvPr/>
          </p:nvSpPr>
          <p:spPr>
            <a:xfrm>
              <a:off x="915575" y="3605625"/>
              <a:ext cx="1217875" cy="937200"/>
            </a:xfrm>
            <a:custGeom>
              <a:avLst/>
              <a:gdLst/>
              <a:ahLst/>
              <a:cxnLst/>
              <a:rect l="l" t="t" r="r" b="b"/>
              <a:pathLst>
                <a:path w="48715" h="37488" extrusionOk="0">
                  <a:moveTo>
                    <a:pt x="13829" y="0"/>
                  </a:moveTo>
                  <a:cubicBezTo>
                    <a:pt x="11832" y="0"/>
                    <a:pt x="10105" y="891"/>
                    <a:pt x="9449" y="2465"/>
                  </a:cubicBezTo>
                  <a:cubicBezTo>
                    <a:pt x="9274" y="2867"/>
                    <a:pt x="9187" y="3294"/>
                    <a:pt x="9178" y="3722"/>
                  </a:cubicBezTo>
                  <a:cubicBezTo>
                    <a:pt x="8482" y="3517"/>
                    <a:pt x="7787" y="3418"/>
                    <a:pt x="7121" y="3418"/>
                  </a:cubicBezTo>
                  <a:cubicBezTo>
                    <a:pt x="5123" y="3418"/>
                    <a:pt x="3396" y="4309"/>
                    <a:pt x="2734" y="5888"/>
                  </a:cubicBezTo>
                  <a:cubicBezTo>
                    <a:pt x="2079" y="7451"/>
                    <a:pt x="2638" y="9293"/>
                    <a:pt x="4018" y="10708"/>
                  </a:cubicBezTo>
                  <a:cubicBezTo>
                    <a:pt x="2594" y="11013"/>
                    <a:pt x="1442" y="11825"/>
                    <a:pt x="935" y="13048"/>
                  </a:cubicBezTo>
                  <a:cubicBezTo>
                    <a:pt x="1" y="15257"/>
                    <a:pt x="1503" y="18007"/>
                    <a:pt x="4297" y="19361"/>
                  </a:cubicBezTo>
                  <a:cubicBezTo>
                    <a:pt x="4245" y="19457"/>
                    <a:pt x="4192" y="19561"/>
                    <a:pt x="4148" y="19666"/>
                  </a:cubicBezTo>
                  <a:cubicBezTo>
                    <a:pt x="3179" y="21980"/>
                    <a:pt x="4856" y="24879"/>
                    <a:pt x="7903" y="26154"/>
                  </a:cubicBezTo>
                  <a:cubicBezTo>
                    <a:pt x="8409" y="26372"/>
                    <a:pt x="14775" y="27603"/>
                    <a:pt x="17761" y="28372"/>
                  </a:cubicBezTo>
                  <a:cubicBezTo>
                    <a:pt x="20398" y="29053"/>
                    <a:pt x="32552" y="34309"/>
                    <a:pt x="39782" y="37487"/>
                  </a:cubicBezTo>
                  <a:cubicBezTo>
                    <a:pt x="42532" y="34763"/>
                    <a:pt x="44803" y="31463"/>
                    <a:pt x="46392" y="27673"/>
                  </a:cubicBezTo>
                  <a:cubicBezTo>
                    <a:pt x="47780" y="24364"/>
                    <a:pt x="48540" y="20941"/>
                    <a:pt x="48714" y="17553"/>
                  </a:cubicBezTo>
                  <a:cubicBezTo>
                    <a:pt x="41720" y="14838"/>
                    <a:pt x="29723" y="10070"/>
                    <a:pt x="27741" y="8577"/>
                  </a:cubicBezTo>
                  <a:cubicBezTo>
                    <a:pt x="25017" y="6543"/>
                    <a:pt x="20782" y="2308"/>
                    <a:pt x="16704" y="596"/>
                  </a:cubicBezTo>
                  <a:cubicBezTo>
                    <a:pt x="15741" y="192"/>
                    <a:pt x="14756" y="0"/>
                    <a:pt x="13829" y="0"/>
                  </a:cubicBezTo>
                  <a:close/>
                </a:path>
              </a:pathLst>
            </a:custGeom>
            <a:solidFill>
              <a:schemeClr val="dk1"/>
            </a:solidFill>
            <a:ln w="133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1029750" y="3743500"/>
              <a:ext cx="167225" cy="114325"/>
            </a:xfrm>
            <a:custGeom>
              <a:avLst/>
              <a:gdLst/>
              <a:ahLst/>
              <a:cxnLst/>
              <a:rect l="l" t="t" r="r" b="b"/>
              <a:pathLst>
                <a:path w="6689" h="4573" extrusionOk="0">
                  <a:moveTo>
                    <a:pt x="2428" y="1"/>
                  </a:moveTo>
                  <a:cubicBezTo>
                    <a:pt x="1466" y="1"/>
                    <a:pt x="701" y="334"/>
                    <a:pt x="437" y="966"/>
                  </a:cubicBezTo>
                  <a:cubicBezTo>
                    <a:pt x="1" y="2006"/>
                    <a:pt x="1109" y="3464"/>
                    <a:pt x="2908" y="4215"/>
                  </a:cubicBezTo>
                  <a:cubicBezTo>
                    <a:pt x="3495" y="4462"/>
                    <a:pt x="4009" y="4573"/>
                    <a:pt x="4449" y="4573"/>
                  </a:cubicBezTo>
                  <a:cubicBezTo>
                    <a:pt x="5359" y="4573"/>
                    <a:pt x="5958" y="4103"/>
                    <a:pt x="6252" y="3403"/>
                  </a:cubicBezTo>
                  <a:cubicBezTo>
                    <a:pt x="6689" y="2364"/>
                    <a:pt x="6287" y="1202"/>
                    <a:pt x="4489" y="443"/>
                  </a:cubicBezTo>
                  <a:cubicBezTo>
                    <a:pt x="3775" y="145"/>
                    <a:pt x="3059" y="1"/>
                    <a:pt x="2428" y="1"/>
                  </a:cubicBezTo>
                  <a:close/>
                </a:path>
              </a:pathLst>
            </a:custGeom>
            <a:solidFill>
              <a:schemeClr val="accent1"/>
            </a:solidFill>
            <a:ln w="133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7"/>
            <p:cNvSpPr/>
            <p:nvPr/>
          </p:nvSpPr>
          <p:spPr>
            <a:xfrm>
              <a:off x="975175" y="3930475"/>
              <a:ext cx="167250" cy="114425"/>
            </a:xfrm>
            <a:custGeom>
              <a:avLst/>
              <a:gdLst/>
              <a:ahLst/>
              <a:cxnLst/>
              <a:rect l="l" t="t" r="r" b="b"/>
              <a:pathLst>
                <a:path w="6690" h="4577" extrusionOk="0">
                  <a:moveTo>
                    <a:pt x="2429" y="0"/>
                  </a:moveTo>
                  <a:cubicBezTo>
                    <a:pt x="1466" y="0"/>
                    <a:pt x="701" y="335"/>
                    <a:pt x="437" y="962"/>
                  </a:cubicBezTo>
                  <a:cubicBezTo>
                    <a:pt x="1" y="2010"/>
                    <a:pt x="1110" y="3468"/>
                    <a:pt x="2917" y="4219"/>
                  </a:cubicBezTo>
                  <a:cubicBezTo>
                    <a:pt x="3503" y="4466"/>
                    <a:pt x="4015" y="4576"/>
                    <a:pt x="4454" y="4576"/>
                  </a:cubicBezTo>
                  <a:cubicBezTo>
                    <a:pt x="5362" y="4576"/>
                    <a:pt x="5958" y="4104"/>
                    <a:pt x="6252" y="3398"/>
                  </a:cubicBezTo>
                  <a:cubicBezTo>
                    <a:pt x="6689" y="2359"/>
                    <a:pt x="6296" y="1197"/>
                    <a:pt x="4497" y="447"/>
                  </a:cubicBezTo>
                  <a:cubicBezTo>
                    <a:pt x="3780" y="145"/>
                    <a:pt x="3062" y="0"/>
                    <a:pt x="2429" y="0"/>
                  </a:cubicBezTo>
                  <a:close/>
                </a:path>
              </a:pathLst>
            </a:custGeom>
            <a:solidFill>
              <a:schemeClr val="accent1"/>
            </a:solidFill>
            <a:ln w="133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7"/>
            <p:cNvSpPr/>
            <p:nvPr/>
          </p:nvSpPr>
          <p:spPr>
            <a:xfrm>
              <a:off x="1204600" y="3655075"/>
              <a:ext cx="167225" cy="114350"/>
            </a:xfrm>
            <a:custGeom>
              <a:avLst/>
              <a:gdLst/>
              <a:ahLst/>
              <a:cxnLst/>
              <a:rect l="l" t="t" r="r" b="b"/>
              <a:pathLst>
                <a:path w="6689" h="4574" extrusionOk="0">
                  <a:moveTo>
                    <a:pt x="2429" y="1"/>
                  </a:moveTo>
                  <a:cubicBezTo>
                    <a:pt x="1470" y="1"/>
                    <a:pt x="709" y="332"/>
                    <a:pt x="446" y="958"/>
                  </a:cubicBezTo>
                  <a:cubicBezTo>
                    <a:pt x="1" y="2006"/>
                    <a:pt x="1109" y="3464"/>
                    <a:pt x="2917" y="4215"/>
                  </a:cubicBezTo>
                  <a:cubicBezTo>
                    <a:pt x="3504" y="4463"/>
                    <a:pt x="4016" y="4573"/>
                    <a:pt x="4456" y="4573"/>
                  </a:cubicBezTo>
                  <a:cubicBezTo>
                    <a:pt x="5363" y="4573"/>
                    <a:pt x="5958" y="4103"/>
                    <a:pt x="6252" y="3403"/>
                  </a:cubicBezTo>
                  <a:cubicBezTo>
                    <a:pt x="6689" y="2355"/>
                    <a:pt x="6296" y="1203"/>
                    <a:pt x="4497" y="443"/>
                  </a:cubicBezTo>
                  <a:cubicBezTo>
                    <a:pt x="3779" y="145"/>
                    <a:pt x="3061" y="1"/>
                    <a:pt x="2429" y="1"/>
                  </a:cubicBezTo>
                  <a:close/>
                </a:path>
              </a:pathLst>
            </a:custGeom>
            <a:solidFill>
              <a:schemeClr val="accent1"/>
            </a:solidFill>
            <a:ln w="133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7"/>
            <p:cNvSpPr/>
            <p:nvPr/>
          </p:nvSpPr>
          <p:spPr>
            <a:xfrm>
              <a:off x="1071875" y="4114825"/>
              <a:ext cx="167025" cy="114375"/>
            </a:xfrm>
            <a:custGeom>
              <a:avLst/>
              <a:gdLst/>
              <a:ahLst/>
              <a:cxnLst/>
              <a:rect l="l" t="t" r="r" b="b"/>
              <a:pathLst>
                <a:path w="6681" h="4575" extrusionOk="0">
                  <a:moveTo>
                    <a:pt x="2428" y="0"/>
                  </a:moveTo>
                  <a:cubicBezTo>
                    <a:pt x="1467" y="0"/>
                    <a:pt x="701" y="334"/>
                    <a:pt x="437" y="966"/>
                  </a:cubicBezTo>
                  <a:cubicBezTo>
                    <a:pt x="1" y="2005"/>
                    <a:pt x="1101" y="3463"/>
                    <a:pt x="2908" y="4223"/>
                  </a:cubicBezTo>
                  <a:cubicBezTo>
                    <a:pt x="3492" y="4466"/>
                    <a:pt x="4002" y="4575"/>
                    <a:pt x="4439" y="4575"/>
                  </a:cubicBezTo>
                  <a:cubicBezTo>
                    <a:pt x="5351" y="4575"/>
                    <a:pt x="5949" y="4104"/>
                    <a:pt x="6244" y="3402"/>
                  </a:cubicBezTo>
                  <a:cubicBezTo>
                    <a:pt x="6680" y="2363"/>
                    <a:pt x="6287" y="1202"/>
                    <a:pt x="4489" y="442"/>
                  </a:cubicBezTo>
                  <a:cubicBezTo>
                    <a:pt x="3775" y="144"/>
                    <a:pt x="3059" y="0"/>
                    <a:pt x="2428" y="0"/>
                  </a:cubicBezTo>
                  <a:close/>
                </a:path>
              </a:pathLst>
            </a:custGeom>
            <a:solidFill>
              <a:schemeClr val="accent1"/>
            </a:solidFill>
            <a:ln w="133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7"/>
            <p:cNvSpPr/>
            <p:nvPr/>
          </p:nvSpPr>
          <p:spPr>
            <a:xfrm>
              <a:off x="1172325" y="3830450"/>
              <a:ext cx="357775" cy="351100"/>
            </a:xfrm>
            <a:custGeom>
              <a:avLst/>
              <a:gdLst/>
              <a:ahLst/>
              <a:cxnLst/>
              <a:rect l="l" t="t" r="r" b="b"/>
              <a:pathLst>
                <a:path w="14311" h="14044" extrusionOk="0">
                  <a:moveTo>
                    <a:pt x="10344" y="1"/>
                  </a:moveTo>
                  <a:cubicBezTo>
                    <a:pt x="9859" y="1"/>
                    <a:pt x="9377" y="101"/>
                    <a:pt x="8958" y="318"/>
                  </a:cubicBezTo>
                  <a:cubicBezTo>
                    <a:pt x="8085" y="754"/>
                    <a:pt x="7526" y="1671"/>
                    <a:pt x="6758" y="2230"/>
                  </a:cubicBezTo>
                  <a:cubicBezTo>
                    <a:pt x="6328" y="2544"/>
                    <a:pt x="5854" y="2607"/>
                    <a:pt x="5362" y="2607"/>
                  </a:cubicBezTo>
                  <a:cubicBezTo>
                    <a:pt x="5075" y="2607"/>
                    <a:pt x="4781" y="2585"/>
                    <a:pt x="4487" y="2579"/>
                  </a:cubicBezTo>
                  <a:cubicBezTo>
                    <a:pt x="4475" y="2579"/>
                    <a:pt x="4462" y="2579"/>
                    <a:pt x="4449" y="2579"/>
                  </a:cubicBezTo>
                  <a:cubicBezTo>
                    <a:pt x="1229" y="2579"/>
                    <a:pt x="1" y="6978"/>
                    <a:pt x="2627" y="8787"/>
                  </a:cubicBezTo>
                  <a:cubicBezTo>
                    <a:pt x="3247" y="9224"/>
                    <a:pt x="3771" y="9468"/>
                    <a:pt x="3928" y="10324"/>
                  </a:cubicBezTo>
                  <a:cubicBezTo>
                    <a:pt x="4112" y="11337"/>
                    <a:pt x="4217" y="12306"/>
                    <a:pt x="4976" y="13083"/>
                  </a:cubicBezTo>
                  <a:cubicBezTo>
                    <a:pt x="5002" y="13109"/>
                    <a:pt x="5037" y="13136"/>
                    <a:pt x="5064" y="13162"/>
                  </a:cubicBezTo>
                  <a:cubicBezTo>
                    <a:pt x="5700" y="13766"/>
                    <a:pt x="6508" y="14044"/>
                    <a:pt x="7316" y="14044"/>
                  </a:cubicBezTo>
                  <a:cubicBezTo>
                    <a:pt x="8669" y="14044"/>
                    <a:pt x="10024" y="13264"/>
                    <a:pt x="10582" y="11931"/>
                  </a:cubicBezTo>
                  <a:cubicBezTo>
                    <a:pt x="11368" y="10062"/>
                    <a:pt x="9569" y="8019"/>
                    <a:pt x="11700" y="6683"/>
                  </a:cubicBezTo>
                  <a:cubicBezTo>
                    <a:pt x="12512" y="6176"/>
                    <a:pt x="13184" y="5731"/>
                    <a:pt x="13568" y="4814"/>
                  </a:cubicBezTo>
                  <a:cubicBezTo>
                    <a:pt x="14310" y="3042"/>
                    <a:pt x="13481" y="1016"/>
                    <a:pt x="11717" y="274"/>
                  </a:cubicBezTo>
                  <a:cubicBezTo>
                    <a:pt x="11294" y="97"/>
                    <a:pt x="10817" y="1"/>
                    <a:pt x="10344" y="1"/>
                  </a:cubicBezTo>
                  <a:close/>
                </a:path>
              </a:pathLst>
            </a:custGeom>
            <a:solidFill>
              <a:schemeClr val="accent1"/>
            </a:solidFill>
            <a:ln w="133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496;p37"/>
          <p:cNvGrpSpPr/>
          <p:nvPr/>
        </p:nvGrpSpPr>
        <p:grpSpPr>
          <a:xfrm rot="-8950488">
            <a:off x="-127645" y="-283684"/>
            <a:ext cx="1217826" cy="937162"/>
            <a:chOff x="915575" y="3605625"/>
            <a:chExt cx="1217875" cy="937200"/>
          </a:xfrm>
        </p:grpSpPr>
        <p:sp>
          <p:nvSpPr>
            <p:cNvPr id="497" name="Google Shape;497;p37"/>
            <p:cNvSpPr/>
            <p:nvPr/>
          </p:nvSpPr>
          <p:spPr>
            <a:xfrm>
              <a:off x="915575" y="3605625"/>
              <a:ext cx="1217875" cy="937200"/>
            </a:xfrm>
            <a:custGeom>
              <a:avLst/>
              <a:gdLst/>
              <a:ahLst/>
              <a:cxnLst/>
              <a:rect l="l" t="t" r="r" b="b"/>
              <a:pathLst>
                <a:path w="48715" h="37488" extrusionOk="0">
                  <a:moveTo>
                    <a:pt x="13829" y="0"/>
                  </a:moveTo>
                  <a:cubicBezTo>
                    <a:pt x="11832" y="0"/>
                    <a:pt x="10105" y="891"/>
                    <a:pt x="9449" y="2465"/>
                  </a:cubicBezTo>
                  <a:cubicBezTo>
                    <a:pt x="9274" y="2867"/>
                    <a:pt x="9187" y="3294"/>
                    <a:pt x="9178" y="3722"/>
                  </a:cubicBezTo>
                  <a:cubicBezTo>
                    <a:pt x="8482" y="3517"/>
                    <a:pt x="7787" y="3418"/>
                    <a:pt x="7121" y="3418"/>
                  </a:cubicBezTo>
                  <a:cubicBezTo>
                    <a:pt x="5123" y="3418"/>
                    <a:pt x="3396" y="4309"/>
                    <a:pt x="2734" y="5888"/>
                  </a:cubicBezTo>
                  <a:cubicBezTo>
                    <a:pt x="2079" y="7451"/>
                    <a:pt x="2638" y="9293"/>
                    <a:pt x="4018" y="10708"/>
                  </a:cubicBezTo>
                  <a:cubicBezTo>
                    <a:pt x="2594" y="11013"/>
                    <a:pt x="1442" y="11825"/>
                    <a:pt x="935" y="13048"/>
                  </a:cubicBezTo>
                  <a:cubicBezTo>
                    <a:pt x="1" y="15257"/>
                    <a:pt x="1503" y="18007"/>
                    <a:pt x="4297" y="19361"/>
                  </a:cubicBezTo>
                  <a:cubicBezTo>
                    <a:pt x="4245" y="19457"/>
                    <a:pt x="4192" y="19561"/>
                    <a:pt x="4148" y="19666"/>
                  </a:cubicBezTo>
                  <a:cubicBezTo>
                    <a:pt x="3179" y="21980"/>
                    <a:pt x="4856" y="24879"/>
                    <a:pt x="7903" y="26154"/>
                  </a:cubicBezTo>
                  <a:cubicBezTo>
                    <a:pt x="8409" y="26372"/>
                    <a:pt x="14775" y="27603"/>
                    <a:pt x="17761" y="28372"/>
                  </a:cubicBezTo>
                  <a:cubicBezTo>
                    <a:pt x="20398" y="29053"/>
                    <a:pt x="32552" y="34309"/>
                    <a:pt x="39782" y="37487"/>
                  </a:cubicBezTo>
                  <a:cubicBezTo>
                    <a:pt x="42532" y="34763"/>
                    <a:pt x="44803" y="31463"/>
                    <a:pt x="46392" y="27673"/>
                  </a:cubicBezTo>
                  <a:cubicBezTo>
                    <a:pt x="47780" y="24364"/>
                    <a:pt x="48540" y="20941"/>
                    <a:pt x="48714" y="17553"/>
                  </a:cubicBezTo>
                  <a:cubicBezTo>
                    <a:pt x="41720" y="14838"/>
                    <a:pt x="29723" y="10070"/>
                    <a:pt x="27741" y="8577"/>
                  </a:cubicBezTo>
                  <a:cubicBezTo>
                    <a:pt x="25017" y="6543"/>
                    <a:pt x="20782" y="2308"/>
                    <a:pt x="16704" y="596"/>
                  </a:cubicBezTo>
                  <a:cubicBezTo>
                    <a:pt x="15741" y="192"/>
                    <a:pt x="14756" y="0"/>
                    <a:pt x="13829" y="0"/>
                  </a:cubicBezTo>
                  <a:close/>
                </a:path>
              </a:pathLst>
            </a:custGeom>
            <a:solidFill>
              <a:schemeClr val="dk1"/>
            </a:solidFill>
            <a:ln w="133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7"/>
            <p:cNvSpPr/>
            <p:nvPr/>
          </p:nvSpPr>
          <p:spPr>
            <a:xfrm>
              <a:off x="1029750" y="3743500"/>
              <a:ext cx="167225" cy="114325"/>
            </a:xfrm>
            <a:custGeom>
              <a:avLst/>
              <a:gdLst/>
              <a:ahLst/>
              <a:cxnLst/>
              <a:rect l="l" t="t" r="r" b="b"/>
              <a:pathLst>
                <a:path w="6689" h="4573" extrusionOk="0">
                  <a:moveTo>
                    <a:pt x="2428" y="1"/>
                  </a:moveTo>
                  <a:cubicBezTo>
                    <a:pt x="1466" y="1"/>
                    <a:pt x="701" y="334"/>
                    <a:pt x="437" y="966"/>
                  </a:cubicBezTo>
                  <a:cubicBezTo>
                    <a:pt x="1" y="2006"/>
                    <a:pt x="1109" y="3464"/>
                    <a:pt x="2908" y="4215"/>
                  </a:cubicBezTo>
                  <a:cubicBezTo>
                    <a:pt x="3495" y="4462"/>
                    <a:pt x="4009" y="4573"/>
                    <a:pt x="4449" y="4573"/>
                  </a:cubicBezTo>
                  <a:cubicBezTo>
                    <a:pt x="5359" y="4573"/>
                    <a:pt x="5958" y="4103"/>
                    <a:pt x="6252" y="3403"/>
                  </a:cubicBezTo>
                  <a:cubicBezTo>
                    <a:pt x="6689" y="2364"/>
                    <a:pt x="6287" y="1202"/>
                    <a:pt x="4489" y="443"/>
                  </a:cubicBezTo>
                  <a:cubicBezTo>
                    <a:pt x="3775" y="145"/>
                    <a:pt x="3059" y="1"/>
                    <a:pt x="2428" y="1"/>
                  </a:cubicBezTo>
                  <a:close/>
                </a:path>
              </a:pathLst>
            </a:custGeom>
            <a:solidFill>
              <a:schemeClr val="accent1"/>
            </a:solidFill>
            <a:ln w="133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7"/>
            <p:cNvSpPr/>
            <p:nvPr/>
          </p:nvSpPr>
          <p:spPr>
            <a:xfrm>
              <a:off x="975175" y="3930475"/>
              <a:ext cx="167250" cy="114425"/>
            </a:xfrm>
            <a:custGeom>
              <a:avLst/>
              <a:gdLst/>
              <a:ahLst/>
              <a:cxnLst/>
              <a:rect l="l" t="t" r="r" b="b"/>
              <a:pathLst>
                <a:path w="6690" h="4577" extrusionOk="0">
                  <a:moveTo>
                    <a:pt x="2429" y="0"/>
                  </a:moveTo>
                  <a:cubicBezTo>
                    <a:pt x="1466" y="0"/>
                    <a:pt x="701" y="335"/>
                    <a:pt x="437" y="962"/>
                  </a:cubicBezTo>
                  <a:cubicBezTo>
                    <a:pt x="1" y="2010"/>
                    <a:pt x="1110" y="3468"/>
                    <a:pt x="2917" y="4219"/>
                  </a:cubicBezTo>
                  <a:cubicBezTo>
                    <a:pt x="3503" y="4466"/>
                    <a:pt x="4015" y="4576"/>
                    <a:pt x="4454" y="4576"/>
                  </a:cubicBezTo>
                  <a:cubicBezTo>
                    <a:pt x="5362" y="4576"/>
                    <a:pt x="5958" y="4104"/>
                    <a:pt x="6252" y="3398"/>
                  </a:cubicBezTo>
                  <a:cubicBezTo>
                    <a:pt x="6689" y="2359"/>
                    <a:pt x="6296" y="1197"/>
                    <a:pt x="4497" y="447"/>
                  </a:cubicBezTo>
                  <a:cubicBezTo>
                    <a:pt x="3780" y="145"/>
                    <a:pt x="3062" y="0"/>
                    <a:pt x="2429" y="0"/>
                  </a:cubicBezTo>
                  <a:close/>
                </a:path>
              </a:pathLst>
            </a:custGeom>
            <a:solidFill>
              <a:schemeClr val="accent1"/>
            </a:solidFill>
            <a:ln w="133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7"/>
            <p:cNvSpPr/>
            <p:nvPr/>
          </p:nvSpPr>
          <p:spPr>
            <a:xfrm>
              <a:off x="1204600" y="3655075"/>
              <a:ext cx="167225" cy="114350"/>
            </a:xfrm>
            <a:custGeom>
              <a:avLst/>
              <a:gdLst/>
              <a:ahLst/>
              <a:cxnLst/>
              <a:rect l="l" t="t" r="r" b="b"/>
              <a:pathLst>
                <a:path w="6689" h="4574" extrusionOk="0">
                  <a:moveTo>
                    <a:pt x="2429" y="1"/>
                  </a:moveTo>
                  <a:cubicBezTo>
                    <a:pt x="1470" y="1"/>
                    <a:pt x="709" y="332"/>
                    <a:pt x="446" y="958"/>
                  </a:cubicBezTo>
                  <a:cubicBezTo>
                    <a:pt x="1" y="2006"/>
                    <a:pt x="1109" y="3464"/>
                    <a:pt x="2917" y="4215"/>
                  </a:cubicBezTo>
                  <a:cubicBezTo>
                    <a:pt x="3504" y="4463"/>
                    <a:pt x="4016" y="4573"/>
                    <a:pt x="4456" y="4573"/>
                  </a:cubicBezTo>
                  <a:cubicBezTo>
                    <a:pt x="5363" y="4573"/>
                    <a:pt x="5958" y="4103"/>
                    <a:pt x="6252" y="3403"/>
                  </a:cubicBezTo>
                  <a:cubicBezTo>
                    <a:pt x="6689" y="2355"/>
                    <a:pt x="6296" y="1203"/>
                    <a:pt x="4497" y="443"/>
                  </a:cubicBezTo>
                  <a:cubicBezTo>
                    <a:pt x="3779" y="145"/>
                    <a:pt x="3061" y="1"/>
                    <a:pt x="2429" y="1"/>
                  </a:cubicBezTo>
                  <a:close/>
                </a:path>
              </a:pathLst>
            </a:custGeom>
            <a:solidFill>
              <a:schemeClr val="accent1"/>
            </a:solidFill>
            <a:ln w="133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7"/>
            <p:cNvSpPr/>
            <p:nvPr/>
          </p:nvSpPr>
          <p:spPr>
            <a:xfrm>
              <a:off x="1071875" y="4114825"/>
              <a:ext cx="167025" cy="114375"/>
            </a:xfrm>
            <a:custGeom>
              <a:avLst/>
              <a:gdLst/>
              <a:ahLst/>
              <a:cxnLst/>
              <a:rect l="l" t="t" r="r" b="b"/>
              <a:pathLst>
                <a:path w="6681" h="4575" extrusionOk="0">
                  <a:moveTo>
                    <a:pt x="2428" y="0"/>
                  </a:moveTo>
                  <a:cubicBezTo>
                    <a:pt x="1467" y="0"/>
                    <a:pt x="701" y="334"/>
                    <a:pt x="437" y="966"/>
                  </a:cubicBezTo>
                  <a:cubicBezTo>
                    <a:pt x="1" y="2005"/>
                    <a:pt x="1101" y="3463"/>
                    <a:pt x="2908" y="4223"/>
                  </a:cubicBezTo>
                  <a:cubicBezTo>
                    <a:pt x="3492" y="4466"/>
                    <a:pt x="4002" y="4575"/>
                    <a:pt x="4439" y="4575"/>
                  </a:cubicBezTo>
                  <a:cubicBezTo>
                    <a:pt x="5351" y="4575"/>
                    <a:pt x="5949" y="4104"/>
                    <a:pt x="6244" y="3402"/>
                  </a:cubicBezTo>
                  <a:cubicBezTo>
                    <a:pt x="6680" y="2363"/>
                    <a:pt x="6287" y="1202"/>
                    <a:pt x="4489" y="442"/>
                  </a:cubicBezTo>
                  <a:cubicBezTo>
                    <a:pt x="3775" y="144"/>
                    <a:pt x="3059" y="0"/>
                    <a:pt x="2428" y="0"/>
                  </a:cubicBezTo>
                  <a:close/>
                </a:path>
              </a:pathLst>
            </a:custGeom>
            <a:solidFill>
              <a:schemeClr val="accent1"/>
            </a:solidFill>
            <a:ln w="133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7"/>
            <p:cNvSpPr/>
            <p:nvPr/>
          </p:nvSpPr>
          <p:spPr>
            <a:xfrm>
              <a:off x="1172325" y="3830450"/>
              <a:ext cx="357775" cy="351100"/>
            </a:xfrm>
            <a:custGeom>
              <a:avLst/>
              <a:gdLst/>
              <a:ahLst/>
              <a:cxnLst/>
              <a:rect l="l" t="t" r="r" b="b"/>
              <a:pathLst>
                <a:path w="14311" h="14044" extrusionOk="0">
                  <a:moveTo>
                    <a:pt x="10344" y="1"/>
                  </a:moveTo>
                  <a:cubicBezTo>
                    <a:pt x="9859" y="1"/>
                    <a:pt x="9377" y="101"/>
                    <a:pt x="8958" y="318"/>
                  </a:cubicBezTo>
                  <a:cubicBezTo>
                    <a:pt x="8085" y="754"/>
                    <a:pt x="7526" y="1671"/>
                    <a:pt x="6758" y="2230"/>
                  </a:cubicBezTo>
                  <a:cubicBezTo>
                    <a:pt x="6328" y="2544"/>
                    <a:pt x="5854" y="2607"/>
                    <a:pt x="5362" y="2607"/>
                  </a:cubicBezTo>
                  <a:cubicBezTo>
                    <a:pt x="5075" y="2607"/>
                    <a:pt x="4781" y="2585"/>
                    <a:pt x="4487" y="2579"/>
                  </a:cubicBezTo>
                  <a:cubicBezTo>
                    <a:pt x="4475" y="2579"/>
                    <a:pt x="4462" y="2579"/>
                    <a:pt x="4449" y="2579"/>
                  </a:cubicBezTo>
                  <a:cubicBezTo>
                    <a:pt x="1229" y="2579"/>
                    <a:pt x="1" y="6978"/>
                    <a:pt x="2627" y="8787"/>
                  </a:cubicBezTo>
                  <a:cubicBezTo>
                    <a:pt x="3247" y="9224"/>
                    <a:pt x="3771" y="9468"/>
                    <a:pt x="3928" y="10324"/>
                  </a:cubicBezTo>
                  <a:cubicBezTo>
                    <a:pt x="4112" y="11337"/>
                    <a:pt x="4217" y="12306"/>
                    <a:pt x="4976" y="13083"/>
                  </a:cubicBezTo>
                  <a:cubicBezTo>
                    <a:pt x="5002" y="13109"/>
                    <a:pt x="5037" y="13136"/>
                    <a:pt x="5064" y="13162"/>
                  </a:cubicBezTo>
                  <a:cubicBezTo>
                    <a:pt x="5700" y="13766"/>
                    <a:pt x="6508" y="14044"/>
                    <a:pt x="7316" y="14044"/>
                  </a:cubicBezTo>
                  <a:cubicBezTo>
                    <a:pt x="8669" y="14044"/>
                    <a:pt x="10024" y="13264"/>
                    <a:pt x="10582" y="11931"/>
                  </a:cubicBezTo>
                  <a:cubicBezTo>
                    <a:pt x="11368" y="10062"/>
                    <a:pt x="9569" y="8019"/>
                    <a:pt x="11700" y="6683"/>
                  </a:cubicBezTo>
                  <a:cubicBezTo>
                    <a:pt x="12512" y="6176"/>
                    <a:pt x="13184" y="5731"/>
                    <a:pt x="13568" y="4814"/>
                  </a:cubicBezTo>
                  <a:cubicBezTo>
                    <a:pt x="14310" y="3042"/>
                    <a:pt x="13481" y="1016"/>
                    <a:pt x="11717" y="274"/>
                  </a:cubicBezTo>
                  <a:cubicBezTo>
                    <a:pt x="11294" y="97"/>
                    <a:pt x="10817" y="1"/>
                    <a:pt x="10344" y="1"/>
                  </a:cubicBezTo>
                  <a:close/>
                </a:path>
              </a:pathLst>
            </a:custGeom>
            <a:solidFill>
              <a:schemeClr val="accent1"/>
            </a:solidFill>
            <a:ln w="133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3" name="Google Shape;503;p37"/>
          <p:cNvGrpSpPr/>
          <p:nvPr/>
        </p:nvGrpSpPr>
        <p:grpSpPr>
          <a:xfrm>
            <a:off x="2571313" y="4329625"/>
            <a:ext cx="887375" cy="1221700"/>
            <a:chOff x="-294600" y="4431725"/>
            <a:chExt cx="887375" cy="1221700"/>
          </a:xfrm>
        </p:grpSpPr>
        <p:sp>
          <p:nvSpPr>
            <p:cNvPr id="504" name="Google Shape;504;p37"/>
            <p:cNvSpPr/>
            <p:nvPr/>
          </p:nvSpPr>
          <p:spPr>
            <a:xfrm>
              <a:off x="-294600" y="4431725"/>
              <a:ext cx="887375" cy="1221700"/>
            </a:xfrm>
            <a:custGeom>
              <a:avLst/>
              <a:gdLst/>
              <a:ahLst/>
              <a:cxnLst/>
              <a:rect l="l" t="t" r="r" b="b"/>
              <a:pathLst>
                <a:path w="35495" h="48868" extrusionOk="0">
                  <a:moveTo>
                    <a:pt x="21924" y="0"/>
                  </a:moveTo>
                  <a:cubicBezTo>
                    <a:pt x="20118" y="0"/>
                    <a:pt x="18243" y="1320"/>
                    <a:pt x="17175" y="3413"/>
                  </a:cubicBezTo>
                  <a:cubicBezTo>
                    <a:pt x="16852" y="3125"/>
                    <a:pt x="16485" y="2898"/>
                    <a:pt x="16075" y="2741"/>
                  </a:cubicBezTo>
                  <a:cubicBezTo>
                    <a:pt x="15670" y="2588"/>
                    <a:pt x="15249" y="2515"/>
                    <a:pt x="14825" y="2515"/>
                  </a:cubicBezTo>
                  <a:cubicBezTo>
                    <a:pt x="12799" y="2515"/>
                    <a:pt x="10687" y="4174"/>
                    <a:pt x="9727" y="6722"/>
                  </a:cubicBezTo>
                  <a:cubicBezTo>
                    <a:pt x="8156" y="10861"/>
                    <a:pt x="8313" y="16842"/>
                    <a:pt x="7920" y="20230"/>
                  </a:cubicBezTo>
                  <a:cubicBezTo>
                    <a:pt x="7632" y="22693"/>
                    <a:pt x="2838" y="34672"/>
                    <a:pt x="0" y="41614"/>
                  </a:cubicBezTo>
                  <a:cubicBezTo>
                    <a:pt x="2576" y="43823"/>
                    <a:pt x="5580" y="45630"/>
                    <a:pt x="8933" y="46897"/>
                  </a:cubicBezTo>
                  <a:cubicBezTo>
                    <a:pt x="12468" y="48235"/>
                    <a:pt x="16091" y="48867"/>
                    <a:pt x="19654" y="48867"/>
                  </a:cubicBezTo>
                  <a:cubicBezTo>
                    <a:pt x="19972" y="48867"/>
                    <a:pt x="20290" y="48862"/>
                    <a:pt x="20607" y="48852"/>
                  </a:cubicBezTo>
                  <a:cubicBezTo>
                    <a:pt x="23279" y="41422"/>
                    <a:pt x="27828" y="28979"/>
                    <a:pt x="29146" y="26604"/>
                  </a:cubicBezTo>
                  <a:cubicBezTo>
                    <a:pt x="30648" y="23906"/>
                    <a:pt x="34132" y="18440"/>
                    <a:pt x="34324" y="17925"/>
                  </a:cubicBezTo>
                  <a:cubicBezTo>
                    <a:pt x="35494" y="14843"/>
                    <a:pt x="34542" y="11630"/>
                    <a:pt x="32202" y="10739"/>
                  </a:cubicBezTo>
                  <a:cubicBezTo>
                    <a:pt x="32097" y="10695"/>
                    <a:pt x="31984" y="10669"/>
                    <a:pt x="31870" y="10634"/>
                  </a:cubicBezTo>
                  <a:cubicBezTo>
                    <a:pt x="32813" y="7674"/>
                    <a:pt x="31853" y="4697"/>
                    <a:pt x="29609" y="3850"/>
                  </a:cubicBezTo>
                  <a:cubicBezTo>
                    <a:pt x="29201" y="3695"/>
                    <a:pt x="28778" y="3621"/>
                    <a:pt x="28351" y="3621"/>
                  </a:cubicBezTo>
                  <a:cubicBezTo>
                    <a:pt x="27481" y="3621"/>
                    <a:pt x="26596" y="3928"/>
                    <a:pt x="25793" y="4478"/>
                  </a:cubicBezTo>
                  <a:cubicBezTo>
                    <a:pt x="25715" y="2505"/>
                    <a:pt x="24763" y="829"/>
                    <a:pt x="23174" y="226"/>
                  </a:cubicBezTo>
                  <a:cubicBezTo>
                    <a:pt x="22768" y="73"/>
                    <a:pt x="22348" y="0"/>
                    <a:pt x="21924" y="0"/>
                  </a:cubicBezTo>
                  <a:close/>
                </a:path>
              </a:pathLst>
            </a:custGeom>
            <a:solidFill>
              <a:schemeClr val="lt2"/>
            </a:solidFill>
            <a:ln w="133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7"/>
            <p:cNvSpPr/>
            <p:nvPr/>
          </p:nvSpPr>
          <p:spPr>
            <a:xfrm>
              <a:off x="160100" y="4486875"/>
              <a:ext cx="130125" cy="152725"/>
            </a:xfrm>
            <a:custGeom>
              <a:avLst/>
              <a:gdLst/>
              <a:ahLst/>
              <a:cxnLst/>
              <a:rect l="l" t="t" r="r" b="b"/>
              <a:pathLst>
                <a:path w="5205" h="6109" extrusionOk="0">
                  <a:moveTo>
                    <a:pt x="3417" y="1"/>
                  </a:moveTo>
                  <a:cubicBezTo>
                    <a:pt x="2436" y="1"/>
                    <a:pt x="1295" y="1078"/>
                    <a:pt x="690" y="2665"/>
                  </a:cubicBezTo>
                  <a:cubicBezTo>
                    <a:pt x="0" y="4490"/>
                    <a:pt x="568" y="5573"/>
                    <a:pt x="1624" y="5975"/>
                  </a:cubicBezTo>
                  <a:cubicBezTo>
                    <a:pt x="1859" y="6062"/>
                    <a:pt x="2097" y="6108"/>
                    <a:pt x="2334" y="6108"/>
                  </a:cubicBezTo>
                  <a:cubicBezTo>
                    <a:pt x="3166" y="6108"/>
                    <a:pt x="3978" y="5533"/>
                    <a:pt x="4514" y="4106"/>
                  </a:cubicBezTo>
                  <a:cubicBezTo>
                    <a:pt x="5204" y="2281"/>
                    <a:pt x="4916" y="474"/>
                    <a:pt x="3859" y="81"/>
                  </a:cubicBezTo>
                  <a:cubicBezTo>
                    <a:pt x="3718" y="27"/>
                    <a:pt x="3569" y="1"/>
                    <a:pt x="3417" y="1"/>
                  </a:cubicBezTo>
                  <a:close/>
                </a:path>
              </a:pathLst>
            </a:custGeom>
            <a:solidFill>
              <a:schemeClr val="accent1"/>
            </a:solidFill>
            <a:ln w="133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7"/>
            <p:cNvSpPr/>
            <p:nvPr/>
          </p:nvSpPr>
          <p:spPr>
            <a:xfrm>
              <a:off x="333200" y="4575950"/>
              <a:ext cx="130325" cy="152800"/>
            </a:xfrm>
            <a:custGeom>
              <a:avLst/>
              <a:gdLst/>
              <a:ahLst/>
              <a:cxnLst/>
              <a:rect l="l" t="t" r="r" b="b"/>
              <a:pathLst>
                <a:path w="5213" h="6112" extrusionOk="0">
                  <a:moveTo>
                    <a:pt x="3419" y="1"/>
                  </a:moveTo>
                  <a:cubicBezTo>
                    <a:pt x="2436" y="1"/>
                    <a:pt x="1288" y="1084"/>
                    <a:pt x="690" y="2665"/>
                  </a:cubicBezTo>
                  <a:cubicBezTo>
                    <a:pt x="0" y="4490"/>
                    <a:pt x="568" y="5572"/>
                    <a:pt x="1624" y="5974"/>
                  </a:cubicBezTo>
                  <a:cubicBezTo>
                    <a:pt x="1860" y="6064"/>
                    <a:pt x="2100" y="6112"/>
                    <a:pt x="2339" y="6112"/>
                  </a:cubicBezTo>
                  <a:cubicBezTo>
                    <a:pt x="3169" y="6112"/>
                    <a:pt x="3979" y="5532"/>
                    <a:pt x="4514" y="4114"/>
                  </a:cubicBezTo>
                  <a:cubicBezTo>
                    <a:pt x="5213" y="2289"/>
                    <a:pt x="4916" y="482"/>
                    <a:pt x="3860" y="80"/>
                  </a:cubicBezTo>
                  <a:cubicBezTo>
                    <a:pt x="3718" y="27"/>
                    <a:pt x="3571" y="1"/>
                    <a:pt x="3419" y="1"/>
                  </a:cubicBezTo>
                  <a:close/>
                </a:path>
              </a:pathLst>
            </a:custGeom>
            <a:solidFill>
              <a:schemeClr val="accent1"/>
            </a:solidFill>
            <a:ln w="133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7"/>
            <p:cNvSpPr/>
            <p:nvPr/>
          </p:nvSpPr>
          <p:spPr>
            <a:xfrm>
              <a:off x="-24575" y="4552825"/>
              <a:ext cx="130325" cy="152800"/>
            </a:xfrm>
            <a:custGeom>
              <a:avLst/>
              <a:gdLst/>
              <a:ahLst/>
              <a:cxnLst/>
              <a:rect l="l" t="t" r="r" b="b"/>
              <a:pathLst>
                <a:path w="5213" h="6112" extrusionOk="0">
                  <a:moveTo>
                    <a:pt x="3419" y="0"/>
                  </a:moveTo>
                  <a:cubicBezTo>
                    <a:pt x="2438" y="0"/>
                    <a:pt x="1295" y="1083"/>
                    <a:pt x="690" y="2664"/>
                  </a:cubicBezTo>
                  <a:cubicBezTo>
                    <a:pt x="0" y="4498"/>
                    <a:pt x="568" y="5581"/>
                    <a:pt x="1624" y="5974"/>
                  </a:cubicBezTo>
                  <a:cubicBezTo>
                    <a:pt x="1860" y="6063"/>
                    <a:pt x="2100" y="6111"/>
                    <a:pt x="2339" y="6111"/>
                  </a:cubicBezTo>
                  <a:cubicBezTo>
                    <a:pt x="3169" y="6111"/>
                    <a:pt x="3981" y="5531"/>
                    <a:pt x="4523" y="4114"/>
                  </a:cubicBezTo>
                  <a:cubicBezTo>
                    <a:pt x="5213" y="2289"/>
                    <a:pt x="4916" y="481"/>
                    <a:pt x="3860" y="80"/>
                  </a:cubicBezTo>
                  <a:cubicBezTo>
                    <a:pt x="3718" y="26"/>
                    <a:pt x="3571" y="0"/>
                    <a:pt x="3419" y="0"/>
                  </a:cubicBezTo>
                  <a:close/>
                </a:path>
              </a:pathLst>
            </a:custGeom>
            <a:solidFill>
              <a:schemeClr val="accent1"/>
            </a:solidFill>
            <a:ln w="133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7"/>
            <p:cNvSpPr/>
            <p:nvPr/>
          </p:nvSpPr>
          <p:spPr>
            <a:xfrm>
              <a:off x="400425" y="4772850"/>
              <a:ext cx="130350" cy="152800"/>
            </a:xfrm>
            <a:custGeom>
              <a:avLst/>
              <a:gdLst/>
              <a:ahLst/>
              <a:cxnLst/>
              <a:rect l="l" t="t" r="r" b="b"/>
              <a:pathLst>
                <a:path w="5214" h="6112" extrusionOk="0">
                  <a:moveTo>
                    <a:pt x="3420" y="1"/>
                  </a:moveTo>
                  <a:cubicBezTo>
                    <a:pt x="2438" y="1"/>
                    <a:pt x="1297" y="1084"/>
                    <a:pt x="699" y="2665"/>
                  </a:cubicBezTo>
                  <a:cubicBezTo>
                    <a:pt x="1" y="4490"/>
                    <a:pt x="577" y="5572"/>
                    <a:pt x="1633" y="5974"/>
                  </a:cubicBezTo>
                  <a:cubicBezTo>
                    <a:pt x="1869" y="6064"/>
                    <a:pt x="2109" y="6112"/>
                    <a:pt x="2348" y="6112"/>
                  </a:cubicBezTo>
                  <a:cubicBezTo>
                    <a:pt x="3178" y="6112"/>
                    <a:pt x="3988" y="5532"/>
                    <a:pt x="4523" y="4114"/>
                  </a:cubicBezTo>
                  <a:cubicBezTo>
                    <a:pt x="5213" y="2289"/>
                    <a:pt x="4916" y="482"/>
                    <a:pt x="3860" y="80"/>
                  </a:cubicBezTo>
                  <a:cubicBezTo>
                    <a:pt x="3719" y="26"/>
                    <a:pt x="3571" y="1"/>
                    <a:pt x="3420" y="1"/>
                  </a:cubicBezTo>
                  <a:close/>
                </a:path>
              </a:pathLst>
            </a:custGeom>
            <a:solidFill>
              <a:schemeClr val="accent1"/>
            </a:solidFill>
            <a:ln w="133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7"/>
            <p:cNvSpPr/>
            <p:nvPr/>
          </p:nvSpPr>
          <p:spPr>
            <a:xfrm>
              <a:off x="-1875" y="4727925"/>
              <a:ext cx="365000" cy="302250"/>
            </a:xfrm>
            <a:custGeom>
              <a:avLst/>
              <a:gdLst/>
              <a:ahLst/>
              <a:cxnLst/>
              <a:rect l="l" t="t" r="r" b="b"/>
              <a:pathLst>
                <a:path w="14600" h="12090" extrusionOk="0">
                  <a:moveTo>
                    <a:pt x="9617" y="0"/>
                  </a:moveTo>
                  <a:cubicBezTo>
                    <a:pt x="8801" y="0"/>
                    <a:pt x="7981" y="310"/>
                    <a:pt x="7326" y="1021"/>
                  </a:cubicBezTo>
                  <a:cubicBezTo>
                    <a:pt x="6785" y="1606"/>
                    <a:pt x="6331" y="2270"/>
                    <a:pt x="5501" y="2427"/>
                  </a:cubicBezTo>
                  <a:cubicBezTo>
                    <a:pt x="4576" y="2593"/>
                    <a:pt x="3519" y="2375"/>
                    <a:pt x="2602" y="2698"/>
                  </a:cubicBezTo>
                  <a:cubicBezTo>
                    <a:pt x="1720" y="3012"/>
                    <a:pt x="996" y="3816"/>
                    <a:pt x="673" y="4671"/>
                  </a:cubicBezTo>
                  <a:cubicBezTo>
                    <a:pt x="0" y="6461"/>
                    <a:pt x="900" y="8461"/>
                    <a:pt x="2690" y="9142"/>
                  </a:cubicBezTo>
                  <a:cubicBezTo>
                    <a:pt x="3069" y="9284"/>
                    <a:pt x="3424" y="9339"/>
                    <a:pt x="3774" y="9339"/>
                  </a:cubicBezTo>
                  <a:cubicBezTo>
                    <a:pt x="4285" y="9339"/>
                    <a:pt x="4786" y="9221"/>
                    <a:pt x="5335" y="9081"/>
                  </a:cubicBezTo>
                  <a:cubicBezTo>
                    <a:pt x="5588" y="9015"/>
                    <a:pt x="5817" y="8985"/>
                    <a:pt x="6026" y="8985"/>
                  </a:cubicBezTo>
                  <a:cubicBezTo>
                    <a:pt x="7840" y="8985"/>
                    <a:pt x="8211" y="11233"/>
                    <a:pt x="9902" y="11875"/>
                  </a:cubicBezTo>
                  <a:cubicBezTo>
                    <a:pt x="10289" y="12021"/>
                    <a:pt x="10687" y="12090"/>
                    <a:pt x="11081" y="12090"/>
                  </a:cubicBezTo>
                  <a:cubicBezTo>
                    <a:pt x="12891" y="12090"/>
                    <a:pt x="14599" y="10645"/>
                    <a:pt x="14599" y="8723"/>
                  </a:cubicBezTo>
                  <a:cubicBezTo>
                    <a:pt x="14599" y="8679"/>
                    <a:pt x="14599" y="8644"/>
                    <a:pt x="14599" y="8600"/>
                  </a:cubicBezTo>
                  <a:cubicBezTo>
                    <a:pt x="14565" y="7518"/>
                    <a:pt x="13936" y="6776"/>
                    <a:pt x="13325" y="5937"/>
                  </a:cubicBezTo>
                  <a:cubicBezTo>
                    <a:pt x="12809" y="5239"/>
                    <a:pt x="12993" y="4689"/>
                    <a:pt x="13106" y="3938"/>
                  </a:cubicBezTo>
                  <a:cubicBezTo>
                    <a:pt x="13450" y="1724"/>
                    <a:pt x="11544" y="0"/>
                    <a:pt x="9617" y="0"/>
                  </a:cubicBezTo>
                  <a:close/>
                </a:path>
              </a:pathLst>
            </a:custGeom>
            <a:solidFill>
              <a:schemeClr val="accent1"/>
            </a:solidFill>
            <a:ln w="133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0" name="Google Shape;510;p37"/>
          <p:cNvGrpSpPr/>
          <p:nvPr/>
        </p:nvGrpSpPr>
        <p:grpSpPr>
          <a:xfrm rot="-10168333">
            <a:off x="4883632" y="-425840"/>
            <a:ext cx="887315" cy="1221617"/>
            <a:chOff x="-294600" y="4431725"/>
            <a:chExt cx="887375" cy="1221700"/>
          </a:xfrm>
        </p:grpSpPr>
        <p:sp>
          <p:nvSpPr>
            <p:cNvPr id="511" name="Google Shape;511;p37"/>
            <p:cNvSpPr/>
            <p:nvPr/>
          </p:nvSpPr>
          <p:spPr>
            <a:xfrm>
              <a:off x="-294600" y="4431725"/>
              <a:ext cx="887375" cy="1221700"/>
            </a:xfrm>
            <a:custGeom>
              <a:avLst/>
              <a:gdLst/>
              <a:ahLst/>
              <a:cxnLst/>
              <a:rect l="l" t="t" r="r" b="b"/>
              <a:pathLst>
                <a:path w="35495" h="48868" extrusionOk="0">
                  <a:moveTo>
                    <a:pt x="21924" y="0"/>
                  </a:moveTo>
                  <a:cubicBezTo>
                    <a:pt x="20118" y="0"/>
                    <a:pt x="18243" y="1320"/>
                    <a:pt x="17175" y="3413"/>
                  </a:cubicBezTo>
                  <a:cubicBezTo>
                    <a:pt x="16852" y="3125"/>
                    <a:pt x="16485" y="2898"/>
                    <a:pt x="16075" y="2741"/>
                  </a:cubicBezTo>
                  <a:cubicBezTo>
                    <a:pt x="15670" y="2588"/>
                    <a:pt x="15249" y="2515"/>
                    <a:pt x="14825" y="2515"/>
                  </a:cubicBezTo>
                  <a:cubicBezTo>
                    <a:pt x="12799" y="2515"/>
                    <a:pt x="10687" y="4174"/>
                    <a:pt x="9727" y="6722"/>
                  </a:cubicBezTo>
                  <a:cubicBezTo>
                    <a:pt x="8156" y="10861"/>
                    <a:pt x="8313" y="16842"/>
                    <a:pt x="7920" y="20230"/>
                  </a:cubicBezTo>
                  <a:cubicBezTo>
                    <a:pt x="7632" y="22693"/>
                    <a:pt x="2838" y="34672"/>
                    <a:pt x="0" y="41614"/>
                  </a:cubicBezTo>
                  <a:cubicBezTo>
                    <a:pt x="2576" y="43823"/>
                    <a:pt x="5580" y="45630"/>
                    <a:pt x="8933" y="46897"/>
                  </a:cubicBezTo>
                  <a:cubicBezTo>
                    <a:pt x="12468" y="48235"/>
                    <a:pt x="16091" y="48867"/>
                    <a:pt x="19654" y="48867"/>
                  </a:cubicBezTo>
                  <a:cubicBezTo>
                    <a:pt x="19972" y="48867"/>
                    <a:pt x="20290" y="48862"/>
                    <a:pt x="20607" y="48852"/>
                  </a:cubicBezTo>
                  <a:cubicBezTo>
                    <a:pt x="23279" y="41422"/>
                    <a:pt x="27828" y="28979"/>
                    <a:pt x="29146" y="26604"/>
                  </a:cubicBezTo>
                  <a:cubicBezTo>
                    <a:pt x="30648" y="23906"/>
                    <a:pt x="34132" y="18440"/>
                    <a:pt x="34324" y="17925"/>
                  </a:cubicBezTo>
                  <a:cubicBezTo>
                    <a:pt x="35494" y="14843"/>
                    <a:pt x="34542" y="11630"/>
                    <a:pt x="32202" y="10739"/>
                  </a:cubicBezTo>
                  <a:cubicBezTo>
                    <a:pt x="32097" y="10695"/>
                    <a:pt x="31984" y="10669"/>
                    <a:pt x="31870" y="10634"/>
                  </a:cubicBezTo>
                  <a:cubicBezTo>
                    <a:pt x="32813" y="7674"/>
                    <a:pt x="31853" y="4697"/>
                    <a:pt x="29609" y="3850"/>
                  </a:cubicBezTo>
                  <a:cubicBezTo>
                    <a:pt x="29201" y="3695"/>
                    <a:pt x="28778" y="3621"/>
                    <a:pt x="28351" y="3621"/>
                  </a:cubicBezTo>
                  <a:cubicBezTo>
                    <a:pt x="27481" y="3621"/>
                    <a:pt x="26596" y="3928"/>
                    <a:pt x="25793" y="4478"/>
                  </a:cubicBezTo>
                  <a:cubicBezTo>
                    <a:pt x="25715" y="2505"/>
                    <a:pt x="24763" y="829"/>
                    <a:pt x="23174" y="226"/>
                  </a:cubicBezTo>
                  <a:cubicBezTo>
                    <a:pt x="22768" y="73"/>
                    <a:pt x="22348" y="0"/>
                    <a:pt x="21924" y="0"/>
                  </a:cubicBezTo>
                  <a:close/>
                </a:path>
              </a:pathLst>
            </a:custGeom>
            <a:solidFill>
              <a:schemeClr val="lt2"/>
            </a:solidFill>
            <a:ln w="133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7"/>
            <p:cNvSpPr/>
            <p:nvPr/>
          </p:nvSpPr>
          <p:spPr>
            <a:xfrm>
              <a:off x="160100" y="4486875"/>
              <a:ext cx="130125" cy="152725"/>
            </a:xfrm>
            <a:custGeom>
              <a:avLst/>
              <a:gdLst/>
              <a:ahLst/>
              <a:cxnLst/>
              <a:rect l="l" t="t" r="r" b="b"/>
              <a:pathLst>
                <a:path w="5205" h="6109" extrusionOk="0">
                  <a:moveTo>
                    <a:pt x="3417" y="1"/>
                  </a:moveTo>
                  <a:cubicBezTo>
                    <a:pt x="2436" y="1"/>
                    <a:pt x="1295" y="1078"/>
                    <a:pt x="690" y="2665"/>
                  </a:cubicBezTo>
                  <a:cubicBezTo>
                    <a:pt x="0" y="4490"/>
                    <a:pt x="568" y="5573"/>
                    <a:pt x="1624" y="5975"/>
                  </a:cubicBezTo>
                  <a:cubicBezTo>
                    <a:pt x="1859" y="6062"/>
                    <a:pt x="2097" y="6108"/>
                    <a:pt x="2334" y="6108"/>
                  </a:cubicBezTo>
                  <a:cubicBezTo>
                    <a:pt x="3166" y="6108"/>
                    <a:pt x="3978" y="5533"/>
                    <a:pt x="4514" y="4106"/>
                  </a:cubicBezTo>
                  <a:cubicBezTo>
                    <a:pt x="5204" y="2281"/>
                    <a:pt x="4916" y="474"/>
                    <a:pt x="3859" y="81"/>
                  </a:cubicBezTo>
                  <a:cubicBezTo>
                    <a:pt x="3718" y="27"/>
                    <a:pt x="3569" y="1"/>
                    <a:pt x="3417" y="1"/>
                  </a:cubicBezTo>
                  <a:close/>
                </a:path>
              </a:pathLst>
            </a:custGeom>
            <a:solidFill>
              <a:schemeClr val="accent1"/>
            </a:solidFill>
            <a:ln w="133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7"/>
            <p:cNvSpPr/>
            <p:nvPr/>
          </p:nvSpPr>
          <p:spPr>
            <a:xfrm>
              <a:off x="333200" y="4575950"/>
              <a:ext cx="130325" cy="152800"/>
            </a:xfrm>
            <a:custGeom>
              <a:avLst/>
              <a:gdLst/>
              <a:ahLst/>
              <a:cxnLst/>
              <a:rect l="l" t="t" r="r" b="b"/>
              <a:pathLst>
                <a:path w="5213" h="6112" extrusionOk="0">
                  <a:moveTo>
                    <a:pt x="3419" y="1"/>
                  </a:moveTo>
                  <a:cubicBezTo>
                    <a:pt x="2436" y="1"/>
                    <a:pt x="1288" y="1084"/>
                    <a:pt x="690" y="2665"/>
                  </a:cubicBezTo>
                  <a:cubicBezTo>
                    <a:pt x="0" y="4490"/>
                    <a:pt x="568" y="5572"/>
                    <a:pt x="1624" y="5974"/>
                  </a:cubicBezTo>
                  <a:cubicBezTo>
                    <a:pt x="1860" y="6064"/>
                    <a:pt x="2100" y="6112"/>
                    <a:pt x="2339" y="6112"/>
                  </a:cubicBezTo>
                  <a:cubicBezTo>
                    <a:pt x="3169" y="6112"/>
                    <a:pt x="3979" y="5532"/>
                    <a:pt x="4514" y="4114"/>
                  </a:cubicBezTo>
                  <a:cubicBezTo>
                    <a:pt x="5213" y="2289"/>
                    <a:pt x="4916" y="482"/>
                    <a:pt x="3860" y="80"/>
                  </a:cubicBezTo>
                  <a:cubicBezTo>
                    <a:pt x="3718" y="27"/>
                    <a:pt x="3571" y="1"/>
                    <a:pt x="3419" y="1"/>
                  </a:cubicBezTo>
                  <a:close/>
                </a:path>
              </a:pathLst>
            </a:custGeom>
            <a:solidFill>
              <a:schemeClr val="accent1"/>
            </a:solidFill>
            <a:ln w="133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7"/>
            <p:cNvSpPr/>
            <p:nvPr/>
          </p:nvSpPr>
          <p:spPr>
            <a:xfrm>
              <a:off x="-24575" y="4552825"/>
              <a:ext cx="130325" cy="152800"/>
            </a:xfrm>
            <a:custGeom>
              <a:avLst/>
              <a:gdLst/>
              <a:ahLst/>
              <a:cxnLst/>
              <a:rect l="l" t="t" r="r" b="b"/>
              <a:pathLst>
                <a:path w="5213" h="6112" extrusionOk="0">
                  <a:moveTo>
                    <a:pt x="3419" y="0"/>
                  </a:moveTo>
                  <a:cubicBezTo>
                    <a:pt x="2438" y="0"/>
                    <a:pt x="1295" y="1083"/>
                    <a:pt x="690" y="2664"/>
                  </a:cubicBezTo>
                  <a:cubicBezTo>
                    <a:pt x="0" y="4498"/>
                    <a:pt x="568" y="5581"/>
                    <a:pt x="1624" y="5974"/>
                  </a:cubicBezTo>
                  <a:cubicBezTo>
                    <a:pt x="1860" y="6063"/>
                    <a:pt x="2100" y="6111"/>
                    <a:pt x="2339" y="6111"/>
                  </a:cubicBezTo>
                  <a:cubicBezTo>
                    <a:pt x="3169" y="6111"/>
                    <a:pt x="3981" y="5531"/>
                    <a:pt x="4523" y="4114"/>
                  </a:cubicBezTo>
                  <a:cubicBezTo>
                    <a:pt x="5213" y="2289"/>
                    <a:pt x="4916" y="481"/>
                    <a:pt x="3860" y="80"/>
                  </a:cubicBezTo>
                  <a:cubicBezTo>
                    <a:pt x="3718" y="26"/>
                    <a:pt x="3571" y="0"/>
                    <a:pt x="3419" y="0"/>
                  </a:cubicBezTo>
                  <a:close/>
                </a:path>
              </a:pathLst>
            </a:custGeom>
            <a:solidFill>
              <a:schemeClr val="accent1"/>
            </a:solidFill>
            <a:ln w="133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7"/>
            <p:cNvSpPr/>
            <p:nvPr/>
          </p:nvSpPr>
          <p:spPr>
            <a:xfrm>
              <a:off x="400425" y="4772850"/>
              <a:ext cx="130350" cy="152800"/>
            </a:xfrm>
            <a:custGeom>
              <a:avLst/>
              <a:gdLst/>
              <a:ahLst/>
              <a:cxnLst/>
              <a:rect l="l" t="t" r="r" b="b"/>
              <a:pathLst>
                <a:path w="5214" h="6112" extrusionOk="0">
                  <a:moveTo>
                    <a:pt x="3420" y="1"/>
                  </a:moveTo>
                  <a:cubicBezTo>
                    <a:pt x="2438" y="1"/>
                    <a:pt x="1297" y="1084"/>
                    <a:pt x="699" y="2665"/>
                  </a:cubicBezTo>
                  <a:cubicBezTo>
                    <a:pt x="1" y="4490"/>
                    <a:pt x="577" y="5572"/>
                    <a:pt x="1633" y="5974"/>
                  </a:cubicBezTo>
                  <a:cubicBezTo>
                    <a:pt x="1869" y="6064"/>
                    <a:pt x="2109" y="6112"/>
                    <a:pt x="2348" y="6112"/>
                  </a:cubicBezTo>
                  <a:cubicBezTo>
                    <a:pt x="3178" y="6112"/>
                    <a:pt x="3988" y="5532"/>
                    <a:pt x="4523" y="4114"/>
                  </a:cubicBezTo>
                  <a:cubicBezTo>
                    <a:pt x="5213" y="2289"/>
                    <a:pt x="4916" y="482"/>
                    <a:pt x="3860" y="80"/>
                  </a:cubicBezTo>
                  <a:cubicBezTo>
                    <a:pt x="3719" y="26"/>
                    <a:pt x="3571" y="1"/>
                    <a:pt x="3420" y="1"/>
                  </a:cubicBezTo>
                  <a:close/>
                </a:path>
              </a:pathLst>
            </a:custGeom>
            <a:solidFill>
              <a:schemeClr val="accent1"/>
            </a:solidFill>
            <a:ln w="133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7"/>
            <p:cNvSpPr/>
            <p:nvPr/>
          </p:nvSpPr>
          <p:spPr>
            <a:xfrm>
              <a:off x="-1875" y="4727925"/>
              <a:ext cx="365000" cy="302250"/>
            </a:xfrm>
            <a:custGeom>
              <a:avLst/>
              <a:gdLst/>
              <a:ahLst/>
              <a:cxnLst/>
              <a:rect l="l" t="t" r="r" b="b"/>
              <a:pathLst>
                <a:path w="14600" h="12090" extrusionOk="0">
                  <a:moveTo>
                    <a:pt x="9617" y="0"/>
                  </a:moveTo>
                  <a:cubicBezTo>
                    <a:pt x="8801" y="0"/>
                    <a:pt x="7981" y="310"/>
                    <a:pt x="7326" y="1021"/>
                  </a:cubicBezTo>
                  <a:cubicBezTo>
                    <a:pt x="6785" y="1606"/>
                    <a:pt x="6331" y="2270"/>
                    <a:pt x="5501" y="2427"/>
                  </a:cubicBezTo>
                  <a:cubicBezTo>
                    <a:pt x="4576" y="2593"/>
                    <a:pt x="3519" y="2375"/>
                    <a:pt x="2602" y="2698"/>
                  </a:cubicBezTo>
                  <a:cubicBezTo>
                    <a:pt x="1720" y="3012"/>
                    <a:pt x="996" y="3816"/>
                    <a:pt x="673" y="4671"/>
                  </a:cubicBezTo>
                  <a:cubicBezTo>
                    <a:pt x="0" y="6461"/>
                    <a:pt x="900" y="8461"/>
                    <a:pt x="2690" y="9142"/>
                  </a:cubicBezTo>
                  <a:cubicBezTo>
                    <a:pt x="3069" y="9284"/>
                    <a:pt x="3424" y="9339"/>
                    <a:pt x="3774" y="9339"/>
                  </a:cubicBezTo>
                  <a:cubicBezTo>
                    <a:pt x="4285" y="9339"/>
                    <a:pt x="4786" y="9221"/>
                    <a:pt x="5335" y="9081"/>
                  </a:cubicBezTo>
                  <a:cubicBezTo>
                    <a:pt x="5588" y="9015"/>
                    <a:pt x="5817" y="8985"/>
                    <a:pt x="6026" y="8985"/>
                  </a:cubicBezTo>
                  <a:cubicBezTo>
                    <a:pt x="7840" y="8985"/>
                    <a:pt x="8211" y="11233"/>
                    <a:pt x="9902" y="11875"/>
                  </a:cubicBezTo>
                  <a:cubicBezTo>
                    <a:pt x="10289" y="12021"/>
                    <a:pt x="10687" y="12090"/>
                    <a:pt x="11081" y="12090"/>
                  </a:cubicBezTo>
                  <a:cubicBezTo>
                    <a:pt x="12891" y="12090"/>
                    <a:pt x="14599" y="10645"/>
                    <a:pt x="14599" y="8723"/>
                  </a:cubicBezTo>
                  <a:cubicBezTo>
                    <a:pt x="14599" y="8679"/>
                    <a:pt x="14599" y="8644"/>
                    <a:pt x="14599" y="8600"/>
                  </a:cubicBezTo>
                  <a:cubicBezTo>
                    <a:pt x="14565" y="7518"/>
                    <a:pt x="13936" y="6776"/>
                    <a:pt x="13325" y="5937"/>
                  </a:cubicBezTo>
                  <a:cubicBezTo>
                    <a:pt x="12809" y="5239"/>
                    <a:pt x="12993" y="4689"/>
                    <a:pt x="13106" y="3938"/>
                  </a:cubicBezTo>
                  <a:cubicBezTo>
                    <a:pt x="13450" y="1724"/>
                    <a:pt x="11544" y="0"/>
                    <a:pt x="9617" y="0"/>
                  </a:cubicBezTo>
                  <a:close/>
                </a:path>
              </a:pathLst>
            </a:custGeom>
            <a:solidFill>
              <a:schemeClr val="accent1"/>
            </a:solidFill>
            <a:ln w="133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7">
          <a:extLst>
            <a:ext uri="{FF2B5EF4-FFF2-40B4-BE49-F238E27FC236}">
              <a16:creationId xmlns:a16="http://schemas.microsoft.com/office/drawing/2014/main" id="{54D8E8F3-A61E-E64A-0ADA-565E679DC8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9" name="Google Shape;1269;p61">
            <a:extLst>
              <a:ext uri="{FF2B5EF4-FFF2-40B4-BE49-F238E27FC236}">
                <a16:creationId xmlns:a16="http://schemas.microsoft.com/office/drawing/2014/main" id="{05F81451-93BE-05F0-40CB-BABC6D22BC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7647839"/>
              </p:ext>
            </p:extLst>
          </p:nvPr>
        </p:nvGraphicFramePr>
        <p:xfrm>
          <a:off x="720000" y="1224060"/>
          <a:ext cx="7704000" cy="277368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03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85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ru-RU" sz="1400" b="1" kern="10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Поддержка транзакций</a:t>
                      </a:r>
                      <a:endParaRPr lang="ru-RU" sz="1200" kern="10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ru-RU" sz="1400" kern="10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Поддерживает ACID-транзакции, что гарантирует целостность данных даже при параллельной обработке запросов.</a:t>
                      </a:r>
                      <a:endParaRPr lang="ru-RU" sz="1200" kern="10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ru-RU" sz="1400" kern="10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Также поддерживает ACID-принципы, что делает реляционные базы данных надежными для транзакционных систем.</a:t>
                      </a:r>
                      <a:endParaRPr lang="ru-RU" sz="1200" kern="10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85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ru-RU" sz="1400" b="1" kern="10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Работа с временными данными</a:t>
                      </a:r>
                      <a:endParaRPr lang="ru-RU" sz="1200" kern="10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ru-RU" sz="1400" kern="10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Позволяет легко представлять временные изменения в графах через свойства или новые узлы.</a:t>
                      </a:r>
                      <a:endParaRPr lang="ru-RU" sz="1200" kern="10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ru-RU" sz="1400" kern="10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Может поддерживать временные данные с помощью временных таблиц или специализированных типов данных, но это требует более сложной структуры и запросов.</a:t>
                      </a:r>
                      <a:endParaRPr lang="ru-RU" sz="1200" kern="10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503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0489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48"/>
          <p:cNvSpPr txBox="1">
            <a:spLocks noGrp="1"/>
          </p:cNvSpPr>
          <p:nvPr>
            <p:ph type="title"/>
          </p:nvPr>
        </p:nvSpPr>
        <p:spPr>
          <a:xfrm>
            <a:off x="795237" y="1682023"/>
            <a:ext cx="7447237" cy="238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07000"/>
              </a:lnSpc>
              <a:spcBef>
                <a:spcPts val="1800"/>
              </a:spcBef>
              <a:spcAft>
                <a:spcPts val="400"/>
              </a:spcAft>
            </a:pPr>
            <a:r>
              <a:rPr lang="ru-RU" sz="4400" b="1" kern="100" dirty="0">
                <a:solidFill>
                  <a:schemeClr val="tx2">
                    <a:lumMod val="75000"/>
                  </a:schemeClr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Возможность интеграции со сторонними приложениями и требования</a:t>
            </a:r>
            <a:endParaRPr lang="ru-RU" sz="4800" b="1" kern="100" dirty="0">
              <a:solidFill>
                <a:schemeClr val="tx2">
                  <a:lumMod val="75000"/>
                </a:schemeClr>
              </a:solidFill>
              <a:effectLst/>
              <a:latin typeface="Comic Sans MS" panose="030F0702030302020204" pitchFamily="66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2" name="Google Shape;872;p48"/>
          <p:cNvSpPr/>
          <p:nvPr/>
        </p:nvSpPr>
        <p:spPr>
          <a:xfrm rot="4559754">
            <a:off x="-857762" y="3208116"/>
            <a:ext cx="2978234" cy="1981155"/>
          </a:xfrm>
          <a:custGeom>
            <a:avLst/>
            <a:gdLst/>
            <a:ahLst/>
            <a:cxnLst/>
            <a:rect l="l" t="t" r="r" b="b"/>
            <a:pathLst>
              <a:path w="102047" h="79555" fill="none" extrusionOk="0">
                <a:moveTo>
                  <a:pt x="96825" y="2690"/>
                </a:moveTo>
                <a:cubicBezTo>
                  <a:pt x="96825" y="2690"/>
                  <a:pt x="84583" y="1"/>
                  <a:pt x="87744" y="6348"/>
                </a:cubicBezTo>
                <a:cubicBezTo>
                  <a:pt x="90905" y="12705"/>
                  <a:pt x="102046" y="22869"/>
                  <a:pt x="90241" y="25017"/>
                </a:cubicBezTo>
                <a:cubicBezTo>
                  <a:pt x="78445" y="27165"/>
                  <a:pt x="83867" y="34752"/>
                  <a:pt x="83675" y="39144"/>
                </a:cubicBezTo>
                <a:cubicBezTo>
                  <a:pt x="83422" y="45256"/>
                  <a:pt x="74358" y="51421"/>
                  <a:pt x="60790" y="43816"/>
                </a:cubicBezTo>
                <a:cubicBezTo>
                  <a:pt x="47221" y="36219"/>
                  <a:pt x="51229" y="27846"/>
                  <a:pt x="37660" y="20249"/>
                </a:cubicBezTo>
                <a:cubicBezTo>
                  <a:pt x="24100" y="12653"/>
                  <a:pt x="13761" y="23375"/>
                  <a:pt x="9797" y="28675"/>
                </a:cubicBezTo>
                <a:cubicBezTo>
                  <a:pt x="5842" y="33975"/>
                  <a:pt x="7012" y="44121"/>
                  <a:pt x="12766" y="50530"/>
                </a:cubicBezTo>
                <a:cubicBezTo>
                  <a:pt x="18520" y="56931"/>
                  <a:pt x="27444" y="49142"/>
                  <a:pt x="21218" y="45353"/>
                </a:cubicBezTo>
                <a:cubicBezTo>
                  <a:pt x="14984" y="41554"/>
                  <a:pt x="1" y="46767"/>
                  <a:pt x="306" y="56765"/>
                </a:cubicBezTo>
                <a:cubicBezTo>
                  <a:pt x="603" y="66754"/>
                  <a:pt x="12094" y="79554"/>
                  <a:pt x="19420" y="62545"/>
                </a:cubicBezTo>
              </a:path>
            </a:pathLst>
          </a:custGeom>
          <a:noFill/>
          <a:ln w="14400" cap="flat" cmpd="sng">
            <a:solidFill>
              <a:schemeClr val="lt2"/>
            </a:solidFill>
            <a:prstDash val="solid"/>
            <a:miter lim="873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48"/>
          <p:cNvSpPr/>
          <p:nvPr/>
        </p:nvSpPr>
        <p:spPr>
          <a:xfrm rot="-5948857">
            <a:off x="7092471" y="4795"/>
            <a:ext cx="3222296" cy="2512076"/>
          </a:xfrm>
          <a:custGeom>
            <a:avLst/>
            <a:gdLst/>
            <a:ahLst/>
            <a:cxnLst/>
            <a:rect l="l" t="t" r="r" b="b"/>
            <a:pathLst>
              <a:path w="102047" h="79555" fill="none" extrusionOk="0">
                <a:moveTo>
                  <a:pt x="96825" y="2690"/>
                </a:moveTo>
                <a:cubicBezTo>
                  <a:pt x="96825" y="2690"/>
                  <a:pt x="84583" y="1"/>
                  <a:pt x="87744" y="6348"/>
                </a:cubicBezTo>
                <a:cubicBezTo>
                  <a:pt x="90905" y="12705"/>
                  <a:pt x="102046" y="22869"/>
                  <a:pt x="90241" y="25017"/>
                </a:cubicBezTo>
                <a:cubicBezTo>
                  <a:pt x="78445" y="27165"/>
                  <a:pt x="83867" y="34752"/>
                  <a:pt x="83675" y="39144"/>
                </a:cubicBezTo>
                <a:cubicBezTo>
                  <a:pt x="83422" y="45256"/>
                  <a:pt x="74358" y="51421"/>
                  <a:pt x="60790" y="43816"/>
                </a:cubicBezTo>
                <a:cubicBezTo>
                  <a:pt x="47221" y="36219"/>
                  <a:pt x="51229" y="27846"/>
                  <a:pt x="37660" y="20249"/>
                </a:cubicBezTo>
                <a:cubicBezTo>
                  <a:pt x="24100" y="12653"/>
                  <a:pt x="13761" y="23375"/>
                  <a:pt x="9797" y="28675"/>
                </a:cubicBezTo>
                <a:cubicBezTo>
                  <a:pt x="5842" y="33975"/>
                  <a:pt x="7012" y="44121"/>
                  <a:pt x="12766" y="50530"/>
                </a:cubicBezTo>
                <a:cubicBezTo>
                  <a:pt x="18520" y="56931"/>
                  <a:pt x="27444" y="49142"/>
                  <a:pt x="21218" y="45353"/>
                </a:cubicBezTo>
                <a:cubicBezTo>
                  <a:pt x="14984" y="41554"/>
                  <a:pt x="1" y="46767"/>
                  <a:pt x="306" y="56765"/>
                </a:cubicBezTo>
                <a:cubicBezTo>
                  <a:pt x="603" y="66754"/>
                  <a:pt x="12094" y="79554"/>
                  <a:pt x="19420" y="62545"/>
                </a:cubicBezTo>
              </a:path>
            </a:pathLst>
          </a:custGeom>
          <a:noFill/>
          <a:ln w="14400" cap="flat" cmpd="sng">
            <a:solidFill>
              <a:schemeClr val="lt2"/>
            </a:solidFill>
            <a:prstDash val="solid"/>
            <a:miter lim="873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4" name="Google Shape;874;p48"/>
          <p:cNvGrpSpPr/>
          <p:nvPr/>
        </p:nvGrpSpPr>
        <p:grpSpPr>
          <a:xfrm>
            <a:off x="1312463" y="4201025"/>
            <a:ext cx="887375" cy="1221700"/>
            <a:chOff x="-294600" y="4431725"/>
            <a:chExt cx="887375" cy="1221700"/>
          </a:xfrm>
        </p:grpSpPr>
        <p:sp>
          <p:nvSpPr>
            <p:cNvPr id="875" name="Google Shape;875;p48"/>
            <p:cNvSpPr/>
            <p:nvPr/>
          </p:nvSpPr>
          <p:spPr>
            <a:xfrm>
              <a:off x="-294600" y="4431725"/>
              <a:ext cx="887375" cy="1221700"/>
            </a:xfrm>
            <a:custGeom>
              <a:avLst/>
              <a:gdLst/>
              <a:ahLst/>
              <a:cxnLst/>
              <a:rect l="l" t="t" r="r" b="b"/>
              <a:pathLst>
                <a:path w="35495" h="48868" extrusionOk="0">
                  <a:moveTo>
                    <a:pt x="21924" y="0"/>
                  </a:moveTo>
                  <a:cubicBezTo>
                    <a:pt x="20118" y="0"/>
                    <a:pt x="18243" y="1320"/>
                    <a:pt x="17175" y="3413"/>
                  </a:cubicBezTo>
                  <a:cubicBezTo>
                    <a:pt x="16852" y="3125"/>
                    <a:pt x="16485" y="2898"/>
                    <a:pt x="16075" y="2741"/>
                  </a:cubicBezTo>
                  <a:cubicBezTo>
                    <a:pt x="15670" y="2588"/>
                    <a:pt x="15249" y="2515"/>
                    <a:pt x="14825" y="2515"/>
                  </a:cubicBezTo>
                  <a:cubicBezTo>
                    <a:pt x="12799" y="2515"/>
                    <a:pt x="10687" y="4174"/>
                    <a:pt x="9727" y="6722"/>
                  </a:cubicBezTo>
                  <a:cubicBezTo>
                    <a:pt x="8156" y="10861"/>
                    <a:pt x="8313" y="16842"/>
                    <a:pt x="7920" y="20230"/>
                  </a:cubicBezTo>
                  <a:cubicBezTo>
                    <a:pt x="7632" y="22693"/>
                    <a:pt x="2838" y="34672"/>
                    <a:pt x="0" y="41614"/>
                  </a:cubicBezTo>
                  <a:cubicBezTo>
                    <a:pt x="2576" y="43823"/>
                    <a:pt x="5580" y="45630"/>
                    <a:pt x="8933" y="46897"/>
                  </a:cubicBezTo>
                  <a:cubicBezTo>
                    <a:pt x="12468" y="48235"/>
                    <a:pt x="16091" y="48867"/>
                    <a:pt x="19654" y="48867"/>
                  </a:cubicBezTo>
                  <a:cubicBezTo>
                    <a:pt x="19972" y="48867"/>
                    <a:pt x="20290" y="48862"/>
                    <a:pt x="20607" y="48852"/>
                  </a:cubicBezTo>
                  <a:cubicBezTo>
                    <a:pt x="23279" y="41422"/>
                    <a:pt x="27828" y="28979"/>
                    <a:pt x="29146" y="26604"/>
                  </a:cubicBezTo>
                  <a:cubicBezTo>
                    <a:pt x="30648" y="23906"/>
                    <a:pt x="34132" y="18440"/>
                    <a:pt x="34324" y="17925"/>
                  </a:cubicBezTo>
                  <a:cubicBezTo>
                    <a:pt x="35494" y="14843"/>
                    <a:pt x="34542" y="11630"/>
                    <a:pt x="32202" y="10739"/>
                  </a:cubicBezTo>
                  <a:cubicBezTo>
                    <a:pt x="32097" y="10695"/>
                    <a:pt x="31984" y="10669"/>
                    <a:pt x="31870" y="10634"/>
                  </a:cubicBezTo>
                  <a:cubicBezTo>
                    <a:pt x="32813" y="7674"/>
                    <a:pt x="31853" y="4697"/>
                    <a:pt x="29609" y="3850"/>
                  </a:cubicBezTo>
                  <a:cubicBezTo>
                    <a:pt x="29201" y="3695"/>
                    <a:pt x="28778" y="3621"/>
                    <a:pt x="28351" y="3621"/>
                  </a:cubicBezTo>
                  <a:cubicBezTo>
                    <a:pt x="27481" y="3621"/>
                    <a:pt x="26596" y="3928"/>
                    <a:pt x="25793" y="4478"/>
                  </a:cubicBezTo>
                  <a:cubicBezTo>
                    <a:pt x="25715" y="2505"/>
                    <a:pt x="24763" y="829"/>
                    <a:pt x="23174" y="226"/>
                  </a:cubicBezTo>
                  <a:cubicBezTo>
                    <a:pt x="22768" y="73"/>
                    <a:pt x="22348" y="0"/>
                    <a:pt x="21924" y="0"/>
                  </a:cubicBezTo>
                  <a:close/>
                </a:path>
              </a:pathLst>
            </a:custGeom>
            <a:solidFill>
              <a:schemeClr val="lt2"/>
            </a:solidFill>
            <a:ln w="133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8"/>
            <p:cNvSpPr/>
            <p:nvPr/>
          </p:nvSpPr>
          <p:spPr>
            <a:xfrm>
              <a:off x="160100" y="4486875"/>
              <a:ext cx="130125" cy="152725"/>
            </a:xfrm>
            <a:custGeom>
              <a:avLst/>
              <a:gdLst/>
              <a:ahLst/>
              <a:cxnLst/>
              <a:rect l="l" t="t" r="r" b="b"/>
              <a:pathLst>
                <a:path w="5205" h="6109" extrusionOk="0">
                  <a:moveTo>
                    <a:pt x="3417" y="1"/>
                  </a:moveTo>
                  <a:cubicBezTo>
                    <a:pt x="2436" y="1"/>
                    <a:pt x="1295" y="1078"/>
                    <a:pt x="690" y="2665"/>
                  </a:cubicBezTo>
                  <a:cubicBezTo>
                    <a:pt x="0" y="4490"/>
                    <a:pt x="568" y="5573"/>
                    <a:pt x="1624" y="5975"/>
                  </a:cubicBezTo>
                  <a:cubicBezTo>
                    <a:pt x="1859" y="6062"/>
                    <a:pt x="2097" y="6108"/>
                    <a:pt x="2334" y="6108"/>
                  </a:cubicBezTo>
                  <a:cubicBezTo>
                    <a:pt x="3166" y="6108"/>
                    <a:pt x="3978" y="5533"/>
                    <a:pt x="4514" y="4106"/>
                  </a:cubicBezTo>
                  <a:cubicBezTo>
                    <a:pt x="5204" y="2281"/>
                    <a:pt x="4916" y="474"/>
                    <a:pt x="3859" y="81"/>
                  </a:cubicBezTo>
                  <a:cubicBezTo>
                    <a:pt x="3718" y="27"/>
                    <a:pt x="3569" y="1"/>
                    <a:pt x="3417" y="1"/>
                  </a:cubicBezTo>
                  <a:close/>
                </a:path>
              </a:pathLst>
            </a:custGeom>
            <a:solidFill>
              <a:schemeClr val="accent1"/>
            </a:solidFill>
            <a:ln w="133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8"/>
            <p:cNvSpPr/>
            <p:nvPr/>
          </p:nvSpPr>
          <p:spPr>
            <a:xfrm>
              <a:off x="333200" y="4575950"/>
              <a:ext cx="130325" cy="152800"/>
            </a:xfrm>
            <a:custGeom>
              <a:avLst/>
              <a:gdLst/>
              <a:ahLst/>
              <a:cxnLst/>
              <a:rect l="l" t="t" r="r" b="b"/>
              <a:pathLst>
                <a:path w="5213" h="6112" extrusionOk="0">
                  <a:moveTo>
                    <a:pt x="3419" y="1"/>
                  </a:moveTo>
                  <a:cubicBezTo>
                    <a:pt x="2436" y="1"/>
                    <a:pt x="1288" y="1084"/>
                    <a:pt x="690" y="2665"/>
                  </a:cubicBezTo>
                  <a:cubicBezTo>
                    <a:pt x="0" y="4490"/>
                    <a:pt x="568" y="5572"/>
                    <a:pt x="1624" y="5974"/>
                  </a:cubicBezTo>
                  <a:cubicBezTo>
                    <a:pt x="1860" y="6064"/>
                    <a:pt x="2100" y="6112"/>
                    <a:pt x="2339" y="6112"/>
                  </a:cubicBezTo>
                  <a:cubicBezTo>
                    <a:pt x="3169" y="6112"/>
                    <a:pt x="3979" y="5532"/>
                    <a:pt x="4514" y="4114"/>
                  </a:cubicBezTo>
                  <a:cubicBezTo>
                    <a:pt x="5213" y="2289"/>
                    <a:pt x="4916" y="482"/>
                    <a:pt x="3860" y="80"/>
                  </a:cubicBezTo>
                  <a:cubicBezTo>
                    <a:pt x="3718" y="27"/>
                    <a:pt x="3571" y="1"/>
                    <a:pt x="3419" y="1"/>
                  </a:cubicBezTo>
                  <a:close/>
                </a:path>
              </a:pathLst>
            </a:custGeom>
            <a:solidFill>
              <a:schemeClr val="accent1"/>
            </a:solidFill>
            <a:ln w="133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8"/>
            <p:cNvSpPr/>
            <p:nvPr/>
          </p:nvSpPr>
          <p:spPr>
            <a:xfrm>
              <a:off x="-24575" y="4552825"/>
              <a:ext cx="130325" cy="152800"/>
            </a:xfrm>
            <a:custGeom>
              <a:avLst/>
              <a:gdLst/>
              <a:ahLst/>
              <a:cxnLst/>
              <a:rect l="l" t="t" r="r" b="b"/>
              <a:pathLst>
                <a:path w="5213" h="6112" extrusionOk="0">
                  <a:moveTo>
                    <a:pt x="3419" y="0"/>
                  </a:moveTo>
                  <a:cubicBezTo>
                    <a:pt x="2438" y="0"/>
                    <a:pt x="1295" y="1083"/>
                    <a:pt x="690" y="2664"/>
                  </a:cubicBezTo>
                  <a:cubicBezTo>
                    <a:pt x="0" y="4498"/>
                    <a:pt x="568" y="5581"/>
                    <a:pt x="1624" y="5974"/>
                  </a:cubicBezTo>
                  <a:cubicBezTo>
                    <a:pt x="1860" y="6063"/>
                    <a:pt x="2100" y="6111"/>
                    <a:pt x="2339" y="6111"/>
                  </a:cubicBezTo>
                  <a:cubicBezTo>
                    <a:pt x="3169" y="6111"/>
                    <a:pt x="3981" y="5531"/>
                    <a:pt x="4523" y="4114"/>
                  </a:cubicBezTo>
                  <a:cubicBezTo>
                    <a:pt x="5213" y="2289"/>
                    <a:pt x="4916" y="481"/>
                    <a:pt x="3860" y="80"/>
                  </a:cubicBezTo>
                  <a:cubicBezTo>
                    <a:pt x="3718" y="26"/>
                    <a:pt x="3571" y="0"/>
                    <a:pt x="3419" y="0"/>
                  </a:cubicBezTo>
                  <a:close/>
                </a:path>
              </a:pathLst>
            </a:custGeom>
            <a:solidFill>
              <a:schemeClr val="accent1"/>
            </a:solidFill>
            <a:ln w="133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8"/>
            <p:cNvSpPr/>
            <p:nvPr/>
          </p:nvSpPr>
          <p:spPr>
            <a:xfrm>
              <a:off x="400425" y="4772850"/>
              <a:ext cx="130350" cy="152800"/>
            </a:xfrm>
            <a:custGeom>
              <a:avLst/>
              <a:gdLst/>
              <a:ahLst/>
              <a:cxnLst/>
              <a:rect l="l" t="t" r="r" b="b"/>
              <a:pathLst>
                <a:path w="5214" h="6112" extrusionOk="0">
                  <a:moveTo>
                    <a:pt x="3420" y="1"/>
                  </a:moveTo>
                  <a:cubicBezTo>
                    <a:pt x="2438" y="1"/>
                    <a:pt x="1297" y="1084"/>
                    <a:pt x="699" y="2665"/>
                  </a:cubicBezTo>
                  <a:cubicBezTo>
                    <a:pt x="1" y="4490"/>
                    <a:pt x="577" y="5572"/>
                    <a:pt x="1633" y="5974"/>
                  </a:cubicBezTo>
                  <a:cubicBezTo>
                    <a:pt x="1869" y="6064"/>
                    <a:pt x="2109" y="6112"/>
                    <a:pt x="2348" y="6112"/>
                  </a:cubicBezTo>
                  <a:cubicBezTo>
                    <a:pt x="3178" y="6112"/>
                    <a:pt x="3988" y="5532"/>
                    <a:pt x="4523" y="4114"/>
                  </a:cubicBezTo>
                  <a:cubicBezTo>
                    <a:pt x="5213" y="2289"/>
                    <a:pt x="4916" y="482"/>
                    <a:pt x="3860" y="80"/>
                  </a:cubicBezTo>
                  <a:cubicBezTo>
                    <a:pt x="3719" y="26"/>
                    <a:pt x="3571" y="1"/>
                    <a:pt x="3420" y="1"/>
                  </a:cubicBezTo>
                  <a:close/>
                </a:path>
              </a:pathLst>
            </a:custGeom>
            <a:solidFill>
              <a:schemeClr val="accent1"/>
            </a:solidFill>
            <a:ln w="133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8"/>
            <p:cNvSpPr/>
            <p:nvPr/>
          </p:nvSpPr>
          <p:spPr>
            <a:xfrm>
              <a:off x="-1875" y="4727925"/>
              <a:ext cx="365000" cy="302250"/>
            </a:xfrm>
            <a:custGeom>
              <a:avLst/>
              <a:gdLst/>
              <a:ahLst/>
              <a:cxnLst/>
              <a:rect l="l" t="t" r="r" b="b"/>
              <a:pathLst>
                <a:path w="14600" h="12090" extrusionOk="0">
                  <a:moveTo>
                    <a:pt x="9617" y="0"/>
                  </a:moveTo>
                  <a:cubicBezTo>
                    <a:pt x="8801" y="0"/>
                    <a:pt x="7981" y="310"/>
                    <a:pt x="7326" y="1021"/>
                  </a:cubicBezTo>
                  <a:cubicBezTo>
                    <a:pt x="6785" y="1606"/>
                    <a:pt x="6331" y="2270"/>
                    <a:pt x="5501" y="2427"/>
                  </a:cubicBezTo>
                  <a:cubicBezTo>
                    <a:pt x="4576" y="2593"/>
                    <a:pt x="3519" y="2375"/>
                    <a:pt x="2602" y="2698"/>
                  </a:cubicBezTo>
                  <a:cubicBezTo>
                    <a:pt x="1720" y="3012"/>
                    <a:pt x="996" y="3816"/>
                    <a:pt x="673" y="4671"/>
                  </a:cubicBezTo>
                  <a:cubicBezTo>
                    <a:pt x="0" y="6461"/>
                    <a:pt x="900" y="8461"/>
                    <a:pt x="2690" y="9142"/>
                  </a:cubicBezTo>
                  <a:cubicBezTo>
                    <a:pt x="3069" y="9284"/>
                    <a:pt x="3424" y="9339"/>
                    <a:pt x="3774" y="9339"/>
                  </a:cubicBezTo>
                  <a:cubicBezTo>
                    <a:pt x="4285" y="9339"/>
                    <a:pt x="4786" y="9221"/>
                    <a:pt x="5335" y="9081"/>
                  </a:cubicBezTo>
                  <a:cubicBezTo>
                    <a:pt x="5588" y="9015"/>
                    <a:pt x="5817" y="8985"/>
                    <a:pt x="6026" y="8985"/>
                  </a:cubicBezTo>
                  <a:cubicBezTo>
                    <a:pt x="7840" y="8985"/>
                    <a:pt x="8211" y="11233"/>
                    <a:pt x="9902" y="11875"/>
                  </a:cubicBezTo>
                  <a:cubicBezTo>
                    <a:pt x="10289" y="12021"/>
                    <a:pt x="10687" y="12090"/>
                    <a:pt x="11081" y="12090"/>
                  </a:cubicBezTo>
                  <a:cubicBezTo>
                    <a:pt x="12891" y="12090"/>
                    <a:pt x="14599" y="10645"/>
                    <a:pt x="14599" y="8723"/>
                  </a:cubicBezTo>
                  <a:cubicBezTo>
                    <a:pt x="14599" y="8679"/>
                    <a:pt x="14599" y="8644"/>
                    <a:pt x="14599" y="8600"/>
                  </a:cubicBezTo>
                  <a:cubicBezTo>
                    <a:pt x="14565" y="7518"/>
                    <a:pt x="13936" y="6776"/>
                    <a:pt x="13325" y="5937"/>
                  </a:cubicBezTo>
                  <a:cubicBezTo>
                    <a:pt x="12809" y="5239"/>
                    <a:pt x="12993" y="4689"/>
                    <a:pt x="13106" y="3938"/>
                  </a:cubicBezTo>
                  <a:cubicBezTo>
                    <a:pt x="13450" y="1724"/>
                    <a:pt x="11544" y="0"/>
                    <a:pt x="9617" y="0"/>
                  </a:cubicBezTo>
                  <a:close/>
                </a:path>
              </a:pathLst>
            </a:custGeom>
            <a:solidFill>
              <a:schemeClr val="accent1"/>
            </a:solidFill>
            <a:ln w="133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1" name="Google Shape;881;p48"/>
          <p:cNvGrpSpPr/>
          <p:nvPr/>
        </p:nvGrpSpPr>
        <p:grpSpPr>
          <a:xfrm rot="-10168333">
            <a:off x="5388432" y="-425915"/>
            <a:ext cx="887315" cy="1221617"/>
            <a:chOff x="-294600" y="4431725"/>
            <a:chExt cx="887375" cy="1221700"/>
          </a:xfrm>
        </p:grpSpPr>
        <p:sp>
          <p:nvSpPr>
            <p:cNvPr id="882" name="Google Shape;882;p48"/>
            <p:cNvSpPr/>
            <p:nvPr/>
          </p:nvSpPr>
          <p:spPr>
            <a:xfrm>
              <a:off x="-294600" y="4431725"/>
              <a:ext cx="887375" cy="1221700"/>
            </a:xfrm>
            <a:custGeom>
              <a:avLst/>
              <a:gdLst/>
              <a:ahLst/>
              <a:cxnLst/>
              <a:rect l="l" t="t" r="r" b="b"/>
              <a:pathLst>
                <a:path w="35495" h="48868" extrusionOk="0">
                  <a:moveTo>
                    <a:pt x="21924" y="0"/>
                  </a:moveTo>
                  <a:cubicBezTo>
                    <a:pt x="20118" y="0"/>
                    <a:pt x="18243" y="1320"/>
                    <a:pt x="17175" y="3413"/>
                  </a:cubicBezTo>
                  <a:cubicBezTo>
                    <a:pt x="16852" y="3125"/>
                    <a:pt x="16485" y="2898"/>
                    <a:pt x="16075" y="2741"/>
                  </a:cubicBezTo>
                  <a:cubicBezTo>
                    <a:pt x="15670" y="2588"/>
                    <a:pt x="15249" y="2515"/>
                    <a:pt x="14825" y="2515"/>
                  </a:cubicBezTo>
                  <a:cubicBezTo>
                    <a:pt x="12799" y="2515"/>
                    <a:pt x="10687" y="4174"/>
                    <a:pt x="9727" y="6722"/>
                  </a:cubicBezTo>
                  <a:cubicBezTo>
                    <a:pt x="8156" y="10861"/>
                    <a:pt x="8313" y="16842"/>
                    <a:pt x="7920" y="20230"/>
                  </a:cubicBezTo>
                  <a:cubicBezTo>
                    <a:pt x="7632" y="22693"/>
                    <a:pt x="2838" y="34672"/>
                    <a:pt x="0" y="41614"/>
                  </a:cubicBezTo>
                  <a:cubicBezTo>
                    <a:pt x="2576" y="43823"/>
                    <a:pt x="5580" y="45630"/>
                    <a:pt x="8933" y="46897"/>
                  </a:cubicBezTo>
                  <a:cubicBezTo>
                    <a:pt x="12468" y="48235"/>
                    <a:pt x="16091" y="48867"/>
                    <a:pt x="19654" y="48867"/>
                  </a:cubicBezTo>
                  <a:cubicBezTo>
                    <a:pt x="19972" y="48867"/>
                    <a:pt x="20290" y="48862"/>
                    <a:pt x="20607" y="48852"/>
                  </a:cubicBezTo>
                  <a:cubicBezTo>
                    <a:pt x="23279" y="41422"/>
                    <a:pt x="27828" y="28979"/>
                    <a:pt x="29146" y="26604"/>
                  </a:cubicBezTo>
                  <a:cubicBezTo>
                    <a:pt x="30648" y="23906"/>
                    <a:pt x="34132" y="18440"/>
                    <a:pt x="34324" y="17925"/>
                  </a:cubicBezTo>
                  <a:cubicBezTo>
                    <a:pt x="35494" y="14843"/>
                    <a:pt x="34542" y="11630"/>
                    <a:pt x="32202" y="10739"/>
                  </a:cubicBezTo>
                  <a:cubicBezTo>
                    <a:pt x="32097" y="10695"/>
                    <a:pt x="31984" y="10669"/>
                    <a:pt x="31870" y="10634"/>
                  </a:cubicBezTo>
                  <a:cubicBezTo>
                    <a:pt x="32813" y="7674"/>
                    <a:pt x="31853" y="4697"/>
                    <a:pt x="29609" y="3850"/>
                  </a:cubicBezTo>
                  <a:cubicBezTo>
                    <a:pt x="29201" y="3695"/>
                    <a:pt x="28778" y="3621"/>
                    <a:pt x="28351" y="3621"/>
                  </a:cubicBezTo>
                  <a:cubicBezTo>
                    <a:pt x="27481" y="3621"/>
                    <a:pt x="26596" y="3928"/>
                    <a:pt x="25793" y="4478"/>
                  </a:cubicBezTo>
                  <a:cubicBezTo>
                    <a:pt x="25715" y="2505"/>
                    <a:pt x="24763" y="829"/>
                    <a:pt x="23174" y="226"/>
                  </a:cubicBezTo>
                  <a:cubicBezTo>
                    <a:pt x="22768" y="73"/>
                    <a:pt x="22348" y="0"/>
                    <a:pt x="21924" y="0"/>
                  </a:cubicBezTo>
                  <a:close/>
                </a:path>
              </a:pathLst>
            </a:custGeom>
            <a:solidFill>
              <a:schemeClr val="lt2"/>
            </a:solidFill>
            <a:ln w="133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8"/>
            <p:cNvSpPr/>
            <p:nvPr/>
          </p:nvSpPr>
          <p:spPr>
            <a:xfrm>
              <a:off x="160100" y="4486875"/>
              <a:ext cx="130125" cy="152725"/>
            </a:xfrm>
            <a:custGeom>
              <a:avLst/>
              <a:gdLst/>
              <a:ahLst/>
              <a:cxnLst/>
              <a:rect l="l" t="t" r="r" b="b"/>
              <a:pathLst>
                <a:path w="5205" h="6109" extrusionOk="0">
                  <a:moveTo>
                    <a:pt x="3417" y="1"/>
                  </a:moveTo>
                  <a:cubicBezTo>
                    <a:pt x="2436" y="1"/>
                    <a:pt x="1295" y="1078"/>
                    <a:pt x="690" y="2665"/>
                  </a:cubicBezTo>
                  <a:cubicBezTo>
                    <a:pt x="0" y="4490"/>
                    <a:pt x="568" y="5573"/>
                    <a:pt x="1624" y="5975"/>
                  </a:cubicBezTo>
                  <a:cubicBezTo>
                    <a:pt x="1859" y="6062"/>
                    <a:pt x="2097" y="6108"/>
                    <a:pt x="2334" y="6108"/>
                  </a:cubicBezTo>
                  <a:cubicBezTo>
                    <a:pt x="3166" y="6108"/>
                    <a:pt x="3978" y="5533"/>
                    <a:pt x="4514" y="4106"/>
                  </a:cubicBezTo>
                  <a:cubicBezTo>
                    <a:pt x="5204" y="2281"/>
                    <a:pt x="4916" y="474"/>
                    <a:pt x="3859" y="81"/>
                  </a:cubicBezTo>
                  <a:cubicBezTo>
                    <a:pt x="3718" y="27"/>
                    <a:pt x="3569" y="1"/>
                    <a:pt x="3417" y="1"/>
                  </a:cubicBezTo>
                  <a:close/>
                </a:path>
              </a:pathLst>
            </a:custGeom>
            <a:solidFill>
              <a:schemeClr val="accent1"/>
            </a:solidFill>
            <a:ln w="133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8"/>
            <p:cNvSpPr/>
            <p:nvPr/>
          </p:nvSpPr>
          <p:spPr>
            <a:xfrm>
              <a:off x="333200" y="4575950"/>
              <a:ext cx="130325" cy="152800"/>
            </a:xfrm>
            <a:custGeom>
              <a:avLst/>
              <a:gdLst/>
              <a:ahLst/>
              <a:cxnLst/>
              <a:rect l="l" t="t" r="r" b="b"/>
              <a:pathLst>
                <a:path w="5213" h="6112" extrusionOk="0">
                  <a:moveTo>
                    <a:pt x="3419" y="1"/>
                  </a:moveTo>
                  <a:cubicBezTo>
                    <a:pt x="2436" y="1"/>
                    <a:pt x="1288" y="1084"/>
                    <a:pt x="690" y="2665"/>
                  </a:cubicBezTo>
                  <a:cubicBezTo>
                    <a:pt x="0" y="4490"/>
                    <a:pt x="568" y="5572"/>
                    <a:pt x="1624" y="5974"/>
                  </a:cubicBezTo>
                  <a:cubicBezTo>
                    <a:pt x="1860" y="6064"/>
                    <a:pt x="2100" y="6112"/>
                    <a:pt x="2339" y="6112"/>
                  </a:cubicBezTo>
                  <a:cubicBezTo>
                    <a:pt x="3169" y="6112"/>
                    <a:pt x="3979" y="5532"/>
                    <a:pt x="4514" y="4114"/>
                  </a:cubicBezTo>
                  <a:cubicBezTo>
                    <a:pt x="5213" y="2289"/>
                    <a:pt x="4916" y="482"/>
                    <a:pt x="3860" y="80"/>
                  </a:cubicBezTo>
                  <a:cubicBezTo>
                    <a:pt x="3718" y="27"/>
                    <a:pt x="3571" y="1"/>
                    <a:pt x="3419" y="1"/>
                  </a:cubicBezTo>
                  <a:close/>
                </a:path>
              </a:pathLst>
            </a:custGeom>
            <a:solidFill>
              <a:schemeClr val="accent1"/>
            </a:solidFill>
            <a:ln w="133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8"/>
            <p:cNvSpPr/>
            <p:nvPr/>
          </p:nvSpPr>
          <p:spPr>
            <a:xfrm>
              <a:off x="-24575" y="4552825"/>
              <a:ext cx="130325" cy="152800"/>
            </a:xfrm>
            <a:custGeom>
              <a:avLst/>
              <a:gdLst/>
              <a:ahLst/>
              <a:cxnLst/>
              <a:rect l="l" t="t" r="r" b="b"/>
              <a:pathLst>
                <a:path w="5213" h="6112" extrusionOk="0">
                  <a:moveTo>
                    <a:pt x="3419" y="0"/>
                  </a:moveTo>
                  <a:cubicBezTo>
                    <a:pt x="2438" y="0"/>
                    <a:pt x="1295" y="1083"/>
                    <a:pt x="690" y="2664"/>
                  </a:cubicBezTo>
                  <a:cubicBezTo>
                    <a:pt x="0" y="4498"/>
                    <a:pt x="568" y="5581"/>
                    <a:pt x="1624" y="5974"/>
                  </a:cubicBezTo>
                  <a:cubicBezTo>
                    <a:pt x="1860" y="6063"/>
                    <a:pt x="2100" y="6111"/>
                    <a:pt x="2339" y="6111"/>
                  </a:cubicBezTo>
                  <a:cubicBezTo>
                    <a:pt x="3169" y="6111"/>
                    <a:pt x="3981" y="5531"/>
                    <a:pt x="4523" y="4114"/>
                  </a:cubicBezTo>
                  <a:cubicBezTo>
                    <a:pt x="5213" y="2289"/>
                    <a:pt x="4916" y="481"/>
                    <a:pt x="3860" y="80"/>
                  </a:cubicBezTo>
                  <a:cubicBezTo>
                    <a:pt x="3718" y="26"/>
                    <a:pt x="3571" y="0"/>
                    <a:pt x="3419" y="0"/>
                  </a:cubicBezTo>
                  <a:close/>
                </a:path>
              </a:pathLst>
            </a:custGeom>
            <a:solidFill>
              <a:schemeClr val="accent1"/>
            </a:solidFill>
            <a:ln w="133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8"/>
            <p:cNvSpPr/>
            <p:nvPr/>
          </p:nvSpPr>
          <p:spPr>
            <a:xfrm>
              <a:off x="400425" y="4772850"/>
              <a:ext cx="130350" cy="152800"/>
            </a:xfrm>
            <a:custGeom>
              <a:avLst/>
              <a:gdLst/>
              <a:ahLst/>
              <a:cxnLst/>
              <a:rect l="l" t="t" r="r" b="b"/>
              <a:pathLst>
                <a:path w="5214" h="6112" extrusionOk="0">
                  <a:moveTo>
                    <a:pt x="3420" y="1"/>
                  </a:moveTo>
                  <a:cubicBezTo>
                    <a:pt x="2438" y="1"/>
                    <a:pt x="1297" y="1084"/>
                    <a:pt x="699" y="2665"/>
                  </a:cubicBezTo>
                  <a:cubicBezTo>
                    <a:pt x="1" y="4490"/>
                    <a:pt x="577" y="5572"/>
                    <a:pt x="1633" y="5974"/>
                  </a:cubicBezTo>
                  <a:cubicBezTo>
                    <a:pt x="1869" y="6064"/>
                    <a:pt x="2109" y="6112"/>
                    <a:pt x="2348" y="6112"/>
                  </a:cubicBezTo>
                  <a:cubicBezTo>
                    <a:pt x="3178" y="6112"/>
                    <a:pt x="3988" y="5532"/>
                    <a:pt x="4523" y="4114"/>
                  </a:cubicBezTo>
                  <a:cubicBezTo>
                    <a:pt x="5213" y="2289"/>
                    <a:pt x="4916" y="482"/>
                    <a:pt x="3860" y="80"/>
                  </a:cubicBezTo>
                  <a:cubicBezTo>
                    <a:pt x="3719" y="26"/>
                    <a:pt x="3571" y="1"/>
                    <a:pt x="3420" y="1"/>
                  </a:cubicBezTo>
                  <a:close/>
                </a:path>
              </a:pathLst>
            </a:custGeom>
            <a:solidFill>
              <a:schemeClr val="accent1"/>
            </a:solidFill>
            <a:ln w="133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8"/>
            <p:cNvSpPr/>
            <p:nvPr/>
          </p:nvSpPr>
          <p:spPr>
            <a:xfrm>
              <a:off x="-1875" y="4727925"/>
              <a:ext cx="365000" cy="302250"/>
            </a:xfrm>
            <a:custGeom>
              <a:avLst/>
              <a:gdLst/>
              <a:ahLst/>
              <a:cxnLst/>
              <a:rect l="l" t="t" r="r" b="b"/>
              <a:pathLst>
                <a:path w="14600" h="12090" extrusionOk="0">
                  <a:moveTo>
                    <a:pt x="9617" y="0"/>
                  </a:moveTo>
                  <a:cubicBezTo>
                    <a:pt x="8801" y="0"/>
                    <a:pt x="7981" y="310"/>
                    <a:pt x="7326" y="1021"/>
                  </a:cubicBezTo>
                  <a:cubicBezTo>
                    <a:pt x="6785" y="1606"/>
                    <a:pt x="6331" y="2270"/>
                    <a:pt x="5501" y="2427"/>
                  </a:cubicBezTo>
                  <a:cubicBezTo>
                    <a:pt x="4576" y="2593"/>
                    <a:pt x="3519" y="2375"/>
                    <a:pt x="2602" y="2698"/>
                  </a:cubicBezTo>
                  <a:cubicBezTo>
                    <a:pt x="1720" y="3012"/>
                    <a:pt x="996" y="3816"/>
                    <a:pt x="673" y="4671"/>
                  </a:cubicBezTo>
                  <a:cubicBezTo>
                    <a:pt x="0" y="6461"/>
                    <a:pt x="900" y="8461"/>
                    <a:pt x="2690" y="9142"/>
                  </a:cubicBezTo>
                  <a:cubicBezTo>
                    <a:pt x="3069" y="9284"/>
                    <a:pt x="3424" y="9339"/>
                    <a:pt x="3774" y="9339"/>
                  </a:cubicBezTo>
                  <a:cubicBezTo>
                    <a:pt x="4285" y="9339"/>
                    <a:pt x="4786" y="9221"/>
                    <a:pt x="5335" y="9081"/>
                  </a:cubicBezTo>
                  <a:cubicBezTo>
                    <a:pt x="5588" y="9015"/>
                    <a:pt x="5817" y="8985"/>
                    <a:pt x="6026" y="8985"/>
                  </a:cubicBezTo>
                  <a:cubicBezTo>
                    <a:pt x="7840" y="8985"/>
                    <a:pt x="8211" y="11233"/>
                    <a:pt x="9902" y="11875"/>
                  </a:cubicBezTo>
                  <a:cubicBezTo>
                    <a:pt x="10289" y="12021"/>
                    <a:pt x="10687" y="12090"/>
                    <a:pt x="11081" y="12090"/>
                  </a:cubicBezTo>
                  <a:cubicBezTo>
                    <a:pt x="12891" y="12090"/>
                    <a:pt x="14599" y="10645"/>
                    <a:pt x="14599" y="8723"/>
                  </a:cubicBezTo>
                  <a:cubicBezTo>
                    <a:pt x="14599" y="8679"/>
                    <a:pt x="14599" y="8644"/>
                    <a:pt x="14599" y="8600"/>
                  </a:cubicBezTo>
                  <a:cubicBezTo>
                    <a:pt x="14565" y="7518"/>
                    <a:pt x="13936" y="6776"/>
                    <a:pt x="13325" y="5937"/>
                  </a:cubicBezTo>
                  <a:cubicBezTo>
                    <a:pt x="12809" y="5239"/>
                    <a:pt x="12993" y="4689"/>
                    <a:pt x="13106" y="3938"/>
                  </a:cubicBezTo>
                  <a:cubicBezTo>
                    <a:pt x="13450" y="1724"/>
                    <a:pt x="11544" y="0"/>
                    <a:pt x="9617" y="0"/>
                  </a:cubicBezTo>
                  <a:close/>
                </a:path>
              </a:pathLst>
            </a:custGeom>
            <a:solidFill>
              <a:schemeClr val="accent1"/>
            </a:solidFill>
            <a:ln w="133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8" name="Google Shape;888;p48"/>
          <p:cNvGrpSpPr/>
          <p:nvPr/>
        </p:nvGrpSpPr>
        <p:grpSpPr>
          <a:xfrm rot="1093260">
            <a:off x="4106176" y="1073319"/>
            <a:ext cx="931651" cy="375025"/>
            <a:chOff x="3365375" y="718375"/>
            <a:chExt cx="650975" cy="262025"/>
          </a:xfrm>
        </p:grpSpPr>
        <p:sp>
          <p:nvSpPr>
            <p:cNvPr id="889" name="Google Shape;889;p48"/>
            <p:cNvSpPr/>
            <p:nvPr/>
          </p:nvSpPr>
          <p:spPr>
            <a:xfrm>
              <a:off x="3883850" y="783675"/>
              <a:ext cx="112400" cy="178850"/>
            </a:xfrm>
            <a:custGeom>
              <a:avLst/>
              <a:gdLst/>
              <a:ahLst/>
              <a:cxnLst/>
              <a:rect l="l" t="t" r="r" b="b"/>
              <a:pathLst>
                <a:path w="4496" h="7154" extrusionOk="0">
                  <a:moveTo>
                    <a:pt x="4313" y="0"/>
                  </a:moveTo>
                  <a:lnTo>
                    <a:pt x="4313" y="0"/>
                  </a:lnTo>
                  <a:cubicBezTo>
                    <a:pt x="2662" y="253"/>
                    <a:pt x="1003" y="1912"/>
                    <a:pt x="488" y="3501"/>
                  </a:cubicBezTo>
                  <a:cubicBezTo>
                    <a:pt x="445" y="3650"/>
                    <a:pt x="410" y="3790"/>
                    <a:pt x="383" y="3921"/>
                  </a:cubicBezTo>
                  <a:cubicBezTo>
                    <a:pt x="1" y="5975"/>
                    <a:pt x="1747" y="7153"/>
                    <a:pt x="3518" y="7153"/>
                  </a:cubicBezTo>
                  <a:cubicBezTo>
                    <a:pt x="3848" y="7153"/>
                    <a:pt x="4178" y="7113"/>
                    <a:pt x="4496" y="7029"/>
                  </a:cubicBezTo>
                  <a:cubicBezTo>
                    <a:pt x="3623" y="4767"/>
                    <a:pt x="3553" y="2314"/>
                    <a:pt x="43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8"/>
            <p:cNvSpPr/>
            <p:nvPr/>
          </p:nvSpPr>
          <p:spPr>
            <a:xfrm>
              <a:off x="3365375" y="718375"/>
              <a:ext cx="650975" cy="262025"/>
            </a:xfrm>
            <a:custGeom>
              <a:avLst/>
              <a:gdLst/>
              <a:ahLst/>
              <a:cxnLst/>
              <a:rect l="l" t="t" r="r" b="b"/>
              <a:pathLst>
                <a:path w="26039" h="10481" extrusionOk="0">
                  <a:moveTo>
                    <a:pt x="25052" y="2612"/>
                  </a:moveTo>
                  <a:lnTo>
                    <a:pt x="25052" y="2612"/>
                  </a:lnTo>
                  <a:cubicBezTo>
                    <a:pt x="24292" y="4926"/>
                    <a:pt x="24362" y="7379"/>
                    <a:pt x="25235" y="9641"/>
                  </a:cubicBezTo>
                  <a:cubicBezTo>
                    <a:pt x="24917" y="9725"/>
                    <a:pt x="24587" y="9765"/>
                    <a:pt x="24257" y="9765"/>
                  </a:cubicBezTo>
                  <a:cubicBezTo>
                    <a:pt x="22486" y="9765"/>
                    <a:pt x="20740" y="8588"/>
                    <a:pt x="21122" y="6541"/>
                  </a:cubicBezTo>
                  <a:cubicBezTo>
                    <a:pt x="21149" y="6402"/>
                    <a:pt x="21184" y="6262"/>
                    <a:pt x="21227" y="6113"/>
                  </a:cubicBezTo>
                  <a:cubicBezTo>
                    <a:pt x="21742" y="4524"/>
                    <a:pt x="23401" y="2865"/>
                    <a:pt x="25052" y="2612"/>
                  </a:cubicBezTo>
                  <a:close/>
                  <a:moveTo>
                    <a:pt x="6486" y="665"/>
                  </a:moveTo>
                  <a:cubicBezTo>
                    <a:pt x="7205" y="665"/>
                    <a:pt x="7932" y="801"/>
                    <a:pt x="8636" y="1075"/>
                  </a:cubicBezTo>
                  <a:cubicBezTo>
                    <a:pt x="8488" y="2298"/>
                    <a:pt x="8331" y="3520"/>
                    <a:pt x="8182" y="4743"/>
                  </a:cubicBezTo>
                  <a:cubicBezTo>
                    <a:pt x="8043" y="5895"/>
                    <a:pt x="7894" y="7048"/>
                    <a:pt x="7754" y="8209"/>
                  </a:cubicBezTo>
                  <a:cubicBezTo>
                    <a:pt x="7719" y="8488"/>
                    <a:pt x="7693" y="8785"/>
                    <a:pt x="7650" y="9065"/>
                  </a:cubicBezTo>
                  <a:cubicBezTo>
                    <a:pt x="7650" y="9248"/>
                    <a:pt x="7615" y="9423"/>
                    <a:pt x="7536" y="9589"/>
                  </a:cubicBezTo>
                  <a:cubicBezTo>
                    <a:pt x="7524" y="9746"/>
                    <a:pt x="7452" y="9826"/>
                    <a:pt x="7325" y="9826"/>
                  </a:cubicBezTo>
                  <a:cubicBezTo>
                    <a:pt x="7276" y="9826"/>
                    <a:pt x="7218" y="9814"/>
                    <a:pt x="7152" y="9789"/>
                  </a:cubicBezTo>
                  <a:cubicBezTo>
                    <a:pt x="6964" y="9845"/>
                    <a:pt x="6736" y="9865"/>
                    <a:pt x="6496" y="9865"/>
                  </a:cubicBezTo>
                  <a:cubicBezTo>
                    <a:pt x="6092" y="9865"/>
                    <a:pt x="5656" y="9807"/>
                    <a:pt x="5327" y="9763"/>
                  </a:cubicBezTo>
                  <a:cubicBezTo>
                    <a:pt x="4070" y="9606"/>
                    <a:pt x="2917" y="9021"/>
                    <a:pt x="2114" y="8026"/>
                  </a:cubicBezTo>
                  <a:cubicBezTo>
                    <a:pt x="647" y="6201"/>
                    <a:pt x="1005" y="3642"/>
                    <a:pt x="2699" y="2123"/>
                  </a:cubicBezTo>
                  <a:cubicBezTo>
                    <a:pt x="3786" y="1156"/>
                    <a:pt x="5120" y="665"/>
                    <a:pt x="6486" y="665"/>
                  </a:cubicBezTo>
                  <a:close/>
                  <a:moveTo>
                    <a:pt x="6498" y="1"/>
                  </a:moveTo>
                  <a:cubicBezTo>
                    <a:pt x="4895" y="1"/>
                    <a:pt x="3322" y="602"/>
                    <a:pt x="2105" y="1774"/>
                  </a:cubicBezTo>
                  <a:cubicBezTo>
                    <a:pt x="411" y="3415"/>
                    <a:pt x="1" y="5956"/>
                    <a:pt x="1276" y="7982"/>
                  </a:cubicBezTo>
                  <a:cubicBezTo>
                    <a:pt x="1957" y="9065"/>
                    <a:pt x="3048" y="9868"/>
                    <a:pt x="4270" y="10226"/>
                  </a:cubicBezTo>
                  <a:cubicBezTo>
                    <a:pt x="4918" y="10411"/>
                    <a:pt x="5594" y="10474"/>
                    <a:pt x="6266" y="10474"/>
                  </a:cubicBezTo>
                  <a:cubicBezTo>
                    <a:pt x="6355" y="10474"/>
                    <a:pt x="6443" y="10472"/>
                    <a:pt x="6532" y="10470"/>
                  </a:cubicBezTo>
                  <a:cubicBezTo>
                    <a:pt x="6551" y="10470"/>
                    <a:pt x="6571" y="10470"/>
                    <a:pt x="6591" y="10470"/>
                  </a:cubicBezTo>
                  <a:cubicBezTo>
                    <a:pt x="6747" y="10470"/>
                    <a:pt x="6933" y="10481"/>
                    <a:pt x="7123" y="10481"/>
                  </a:cubicBezTo>
                  <a:cubicBezTo>
                    <a:pt x="7435" y="10481"/>
                    <a:pt x="7757" y="10451"/>
                    <a:pt x="7964" y="10296"/>
                  </a:cubicBezTo>
                  <a:cubicBezTo>
                    <a:pt x="8366" y="9990"/>
                    <a:pt x="8296" y="9231"/>
                    <a:pt x="8348" y="8785"/>
                  </a:cubicBezTo>
                  <a:cubicBezTo>
                    <a:pt x="8444" y="7991"/>
                    <a:pt x="8549" y="7187"/>
                    <a:pt x="8645" y="6384"/>
                  </a:cubicBezTo>
                  <a:cubicBezTo>
                    <a:pt x="8697" y="5982"/>
                    <a:pt x="8750" y="5572"/>
                    <a:pt x="8793" y="5170"/>
                  </a:cubicBezTo>
                  <a:lnTo>
                    <a:pt x="10025" y="5284"/>
                  </a:lnTo>
                  <a:cubicBezTo>
                    <a:pt x="9955" y="6297"/>
                    <a:pt x="9876" y="7310"/>
                    <a:pt x="9806" y="8322"/>
                  </a:cubicBezTo>
                  <a:cubicBezTo>
                    <a:pt x="9787" y="8554"/>
                    <a:pt x="9973" y="8680"/>
                    <a:pt x="10151" y="8680"/>
                  </a:cubicBezTo>
                  <a:cubicBezTo>
                    <a:pt x="10303" y="8680"/>
                    <a:pt x="10449" y="8589"/>
                    <a:pt x="10461" y="8392"/>
                  </a:cubicBezTo>
                  <a:cubicBezTo>
                    <a:pt x="10540" y="7379"/>
                    <a:pt x="10610" y="6358"/>
                    <a:pt x="10679" y="5345"/>
                  </a:cubicBezTo>
                  <a:cubicBezTo>
                    <a:pt x="11177" y="5397"/>
                    <a:pt x="11675" y="5441"/>
                    <a:pt x="12173" y="5493"/>
                  </a:cubicBezTo>
                  <a:cubicBezTo>
                    <a:pt x="12068" y="6594"/>
                    <a:pt x="11954" y="7703"/>
                    <a:pt x="11841" y="8811"/>
                  </a:cubicBezTo>
                  <a:cubicBezTo>
                    <a:pt x="11817" y="9038"/>
                    <a:pt x="11998" y="9163"/>
                    <a:pt x="12176" y="9163"/>
                  </a:cubicBezTo>
                  <a:cubicBezTo>
                    <a:pt x="12327" y="9163"/>
                    <a:pt x="12476" y="9074"/>
                    <a:pt x="12496" y="8881"/>
                  </a:cubicBezTo>
                  <a:cubicBezTo>
                    <a:pt x="12618" y="7772"/>
                    <a:pt x="12723" y="6663"/>
                    <a:pt x="12827" y="5555"/>
                  </a:cubicBezTo>
                  <a:cubicBezTo>
                    <a:pt x="13386" y="5607"/>
                    <a:pt x="13945" y="5659"/>
                    <a:pt x="14504" y="5712"/>
                  </a:cubicBezTo>
                  <a:cubicBezTo>
                    <a:pt x="14469" y="6760"/>
                    <a:pt x="14451" y="7807"/>
                    <a:pt x="14434" y="8864"/>
                  </a:cubicBezTo>
                  <a:cubicBezTo>
                    <a:pt x="14434" y="9091"/>
                    <a:pt x="14626" y="9215"/>
                    <a:pt x="14803" y="9215"/>
                  </a:cubicBezTo>
                  <a:cubicBezTo>
                    <a:pt x="14954" y="9215"/>
                    <a:pt x="15094" y="9126"/>
                    <a:pt x="15098" y="8934"/>
                  </a:cubicBezTo>
                  <a:cubicBezTo>
                    <a:pt x="15106" y="7877"/>
                    <a:pt x="15124" y="6829"/>
                    <a:pt x="15159" y="5773"/>
                  </a:cubicBezTo>
                  <a:cubicBezTo>
                    <a:pt x="15726" y="5825"/>
                    <a:pt x="16294" y="5886"/>
                    <a:pt x="16861" y="5939"/>
                  </a:cubicBezTo>
                  <a:cubicBezTo>
                    <a:pt x="16826" y="6646"/>
                    <a:pt x="16809" y="7362"/>
                    <a:pt x="16765" y="8061"/>
                  </a:cubicBezTo>
                  <a:cubicBezTo>
                    <a:pt x="16751" y="8292"/>
                    <a:pt x="16936" y="8418"/>
                    <a:pt x="17113" y="8418"/>
                  </a:cubicBezTo>
                  <a:cubicBezTo>
                    <a:pt x="17263" y="8418"/>
                    <a:pt x="17408" y="8327"/>
                    <a:pt x="17420" y="8130"/>
                  </a:cubicBezTo>
                  <a:cubicBezTo>
                    <a:pt x="17464" y="7423"/>
                    <a:pt x="17481" y="6716"/>
                    <a:pt x="17516" y="6000"/>
                  </a:cubicBezTo>
                  <a:cubicBezTo>
                    <a:pt x="17970" y="6044"/>
                    <a:pt x="18424" y="6087"/>
                    <a:pt x="18878" y="6131"/>
                  </a:cubicBezTo>
                  <a:cubicBezTo>
                    <a:pt x="18826" y="6576"/>
                    <a:pt x="18765" y="7021"/>
                    <a:pt x="18712" y="7467"/>
                  </a:cubicBezTo>
                  <a:cubicBezTo>
                    <a:pt x="18684" y="7694"/>
                    <a:pt x="18863" y="7818"/>
                    <a:pt x="19041" y="7818"/>
                  </a:cubicBezTo>
                  <a:cubicBezTo>
                    <a:pt x="19193" y="7818"/>
                    <a:pt x="19343" y="7729"/>
                    <a:pt x="19367" y="7537"/>
                  </a:cubicBezTo>
                  <a:cubicBezTo>
                    <a:pt x="19428" y="7083"/>
                    <a:pt x="19481" y="6637"/>
                    <a:pt x="19542" y="6192"/>
                  </a:cubicBezTo>
                  <a:cubicBezTo>
                    <a:pt x="19856" y="6227"/>
                    <a:pt x="20179" y="6253"/>
                    <a:pt x="20494" y="6279"/>
                  </a:cubicBezTo>
                  <a:cubicBezTo>
                    <a:pt x="20441" y="6533"/>
                    <a:pt x="20415" y="6777"/>
                    <a:pt x="20415" y="7030"/>
                  </a:cubicBezTo>
                  <a:cubicBezTo>
                    <a:pt x="20393" y="9250"/>
                    <a:pt x="22300" y="10422"/>
                    <a:pt x="24240" y="10422"/>
                  </a:cubicBezTo>
                  <a:cubicBezTo>
                    <a:pt x="24643" y="10422"/>
                    <a:pt x="25047" y="10372"/>
                    <a:pt x="25436" y="10270"/>
                  </a:cubicBezTo>
                  <a:cubicBezTo>
                    <a:pt x="25567" y="10235"/>
                    <a:pt x="25689" y="10200"/>
                    <a:pt x="25811" y="10156"/>
                  </a:cubicBezTo>
                  <a:cubicBezTo>
                    <a:pt x="25977" y="10095"/>
                    <a:pt x="26038" y="9877"/>
                    <a:pt x="25977" y="9720"/>
                  </a:cubicBezTo>
                  <a:cubicBezTo>
                    <a:pt x="25017" y="7458"/>
                    <a:pt x="24929" y="4978"/>
                    <a:pt x="25733" y="2664"/>
                  </a:cubicBezTo>
                  <a:cubicBezTo>
                    <a:pt x="25759" y="2595"/>
                    <a:pt x="25759" y="2525"/>
                    <a:pt x="25741" y="2464"/>
                  </a:cubicBezTo>
                  <a:cubicBezTo>
                    <a:pt x="25907" y="2280"/>
                    <a:pt x="25864" y="1913"/>
                    <a:pt x="25549" y="1913"/>
                  </a:cubicBezTo>
                  <a:cubicBezTo>
                    <a:pt x="23585" y="1913"/>
                    <a:pt x="21437" y="3669"/>
                    <a:pt x="20686" y="5633"/>
                  </a:cubicBezTo>
                  <a:cubicBezTo>
                    <a:pt x="20337" y="5598"/>
                    <a:pt x="19979" y="5563"/>
                    <a:pt x="19621" y="5537"/>
                  </a:cubicBezTo>
                  <a:cubicBezTo>
                    <a:pt x="19673" y="5083"/>
                    <a:pt x="19725" y="4629"/>
                    <a:pt x="19786" y="4184"/>
                  </a:cubicBezTo>
                  <a:cubicBezTo>
                    <a:pt x="19815" y="3952"/>
                    <a:pt x="19636" y="3826"/>
                    <a:pt x="19458" y="3826"/>
                  </a:cubicBezTo>
                  <a:cubicBezTo>
                    <a:pt x="19307" y="3826"/>
                    <a:pt x="19156" y="3917"/>
                    <a:pt x="19132" y="4114"/>
                  </a:cubicBezTo>
                  <a:cubicBezTo>
                    <a:pt x="19070" y="4568"/>
                    <a:pt x="19018" y="5022"/>
                    <a:pt x="18957" y="5467"/>
                  </a:cubicBezTo>
                  <a:cubicBezTo>
                    <a:pt x="18494" y="5424"/>
                    <a:pt x="18023" y="5380"/>
                    <a:pt x="17560" y="5336"/>
                  </a:cubicBezTo>
                  <a:cubicBezTo>
                    <a:pt x="17604" y="4664"/>
                    <a:pt x="17665" y="3992"/>
                    <a:pt x="17778" y="3328"/>
                  </a:cubicBezTo>
                  <a:cubicBezTo>
                    <a:pt x="17816" y="3101"/>
                    <a:pt x="17641" y="2977"/>
                    <a:pt x="17462" y="2977"/>
                  </a:cubicBezTo>
                  <a:cubicBezTo>
                    <a:pt x="17310" y="2977"/>
                    <a:pt x="17155" y="3066"/>
                    <a:pt x="17123" y="3258"/>
                  </a:cubicBezTo>
                  <a:cubicBezTo>
                    <a:pt x="17001" y="3922"/>
                    <a:pt x="16940" y="4594"/>
                    <a:pt x="16896" y="5275"/>
                  </a:cubicBezTo>
                  <a:cubicBezTo>
                    <a:pt x="16320" y="5223"/>
                    <a:pt x="15752" y="5162"/>
                    <a:pt x="15176" y="5109"/>
                  </a:cubicBezTo>
                  <a:cubicBezTo>
                    <a:pt x="15220" y="4088"/>
                    <a:pt x="15264" y="3075"/>
                    <a:pt x="15325" y="2053"/>
                  </a:cubicBezTo>
                  <a:cubicBezTo>
                    <a:pt x="15339" y="1825"/>
                    <a:pt x="15149" y="1698"/>
                    <a:pt x="14969" y="1698"/>
                  </a:cubicBezTo>
                  <a:cubicBezTo>
                    <a:pt x="14818" y="1698"/>
                    <a:pt x="14673" y="1788"/>
                    <a:pt x="14661" y="1983"/>
                  </a:cubicBezTo>
                  <a:cubicBezTo>
                    <a:pt x="14609" y="3005"/>
                    <a:pt x="14556" y="4027"/>
                    <a:pt x="14521" y="5048"/>
                  </a:cubicBezTo>
                  <a:cubicBezTo>
                    <a:pt x="13980" y="4996"/>
                    <a:pt x="13430" y="4943"/>
                    <a:pt x="12889" y="4891"/>
                  </a:cubicBezTo>
                  <a:cubicBezTo>
                    <a:pt x="12985" y="3817"/>
                    <a:pt x="13072" y="2734"/>
                    <a:pt x="13159" y="1652"/>
                  </a:cubicBezTo>
                  <a:cubicBezTo>
                    <a:pt x="13173" y="1420"/>
                    <a:pt x="12989" y="1294"/>
                    <a:pt x="12810" y="1294"/>
                  </a:cubicBezTo>
                  <a:cubicBezTo>
                    <a:pt x="12659" y="1294"/>
                    <a:pt x="12512" y="1385"/>
                    <a:pt x="12496" y="1582"/>
                  </a:cubicBezTo>
                  <a:cubicBezTo>
                    <a:pt x="12417" y="2664"/>
                    <a:pt x="12330" y="3747"/>
                    <a:pt x="12234" y="4830"/>
                  </a:cubicBezTo>
                  <a:cubicBezTo>
                    <a:pt x="11727" y="4786"/>
                    <a:pt x="11230" y="4734"/>
                    <a:pt x="10732" y="4690"/>
                  </a:cubicBezTo>
                  <a:cubicBezTo>
                    <a:pt x="10793" y="3826"/>
                    <a:pt x="10854" y="2970"/>
                    <a:pt x="10915" y="2106"/>
                  </a:cubicBezTo>
                  <a:cubicBezTo>
                    <a:pt x="10929" y="1879"/>
                    <a:pt x="10744" y="1754"/>
                    <a:pt x="10567" y="1754"/>
                  </a:cubicBezTo>
                  <a:cubicBezTo>
                    <a:pt x="10417" y="1754"/>
                    <a:pt x="10272" y="1844"/>
                    <a:pt x="10260" y="2036"/>
                  </a:cubicBezTo>
                  <a:cubicBezTo>
                    <a:pt x="10199" y="2900"/>
                    <a:pt x="10129" y="3765"/>
                    <a:pt x="10068" y="4629"/>
                  </a:cubicBezTo>
                  <a:cubicBezTo>
                    <a:pt x="9675" y="4585"/>
                    <a:pt x="9274" y="4550"/>
                    <a:pt x="8881" y="4516"/>
                  </a:cubicBezTo>
                  <a:cubicBezTo>
                    <a:pt x="9029" y="3311"/>
                    <a:pt x="9178" y="2106"/>
                    <a:pt x="9326" y="901"/>
                  </a:cubicBezTo>
                  <a:cubicBezTo>
                    <a:pt x="9335" y="761"/>
                    <a:pt x="9282" y="656"/>
                    <a:pt x="9186" y="595"/>
                  </a:cubicBezTo>
                  <a:cubicBezTo>
                    <a:pt x="9169" y="586"/>
                    <a:pt x="9143" y="569"/>
                    <a:pt x="9116" y="551"/>
                  </a:cubicBezTo>
                  <a:cubicBezTo>
                    <a:pt x="8271" y="183"/>
                    <a:pt x="7380" y="1"/>
                    <a:pt x="64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8"/>
            <p:cNvSpPr/>
            <p:nvPr/>
          </p:nvSpPr>
          <p:spPr>
            <a:xfrm>
              <a:off x="3381525" y="735000"/>
              <a:ext cx="199775" cy="230000"/>
            </a:xfrm>
            <a:custGeom>
              <a:avLst/>
              <a:gdLst/>
              <a:ahLst/>
              <a:cxnLst/>
              <a:rect l="l" t="t" r="r" b="b"/>
              <a:pathLst>
                <a:path w="7991" h="9200" extrusionOk="0">
                  <a:moveTo>
                    <a:pt x="5057" y="1891"/>
                  </a:moveTo>
                  <a:cubicBezTo>
                    <a:pt x="5302" y="1891"/>
                    <a:pt x="5534" y="2167"/>
                    <a:pt x="5336" y="2410"/>
                  </a:cubicBezTo>
                  <a:cubicBezTo>
                    <a:pt x="5030" y="2794"/>
                    <a:pt x="4716" y="3187"/>
                    <a:pt x="4402" y="3580"/>
                  </a:cubicBezTo>
                  <a:cubicBezTo>
                    <a:pt x="4725" y="3842"/>
                    <a:pt x="5065" y="4086"/>
                    <a:pt x="5414" y="4313"/>
                  </a:cubicBezTo>
                  <a:cubicBezTo>
                    <a:pt x="5719" y="4502"/>
                    <a:pt x="5494" y="4901"/>
                    <a:pt x="5208" y="4901"/>
                  </a:cubicBezTo>
                  <a:cubicBezTo>
                    <a:pt x="5150" y="4901"/>
                    <a:pt x="5089" y="4884"/>
                    <a:pt x="5030" y="4846"/>
                  </a:cubicBezTo>
                  <a:cubicBezTo>
                    <a:pt x="4664" y="4619"/>
                    <a:pt x="4323" y="4366"/>
                    <a:pt x="3991" y="4095"/>
                  </a:cubicBezTo>
                  <a:cubicBezTo>
                    <a:pt x="3624" y="4566"/>
                    <a:pt x="3249" y="5029"/>
                    <a:pt x="2874" y="5501"/>
                  </a:cubicBezTo>
                  <a:cubicBezTo>
                    <a:pt x="2803" y="5590"/>
                    <a:pt x="2713" y="5627"/>
                    <a:pt x="2624" y="5627"/>
                  </a:cubicBezTo>
                  <a:cubicBezTo>
                    <a:pt x="2380" y="5627"/>
                    <a:pt x="2143" y="5351"/>
                    <a:pt x="2341" y="5108"/>
                  </a:cubicBezTo>
                  <a:cubicBezTo>
                    <a:pt x="2725" y="4628"/>
                    <a:pt x="3109" y="4139"/>
                    <a:pt x="3494" y="3658"/>
                  </a:cubicBezTo>
                  <a:cubicBezTo>
                    <a:pt x="3179" y="3370"/>
                    <a:pt x="2882" y="3056"/>
                    <a:pt x="2603" y="2724"/>
                  </a:cubicBezTo>
                  <a:cubicBezTo>
                    <a:pt x="2394" y="2483"/>
                    <a:pt x="2628" y="2189"/>
                    <a:pt x="2873" y="2189"/>
                  </a:cubicBezTo>
                  <a:cubicBezTo>
                    <a:pt x="2956" y="2189"/>
                    <a:pt x="3041" y="2223"/>
                    <a:pt x="3109" y="2305"/>
                  </a:cubicBezTo>
                  <a:cubicBezTo>
                    <a:pt x="3363" y="2602"/>
                    <a:pt x="3633" y="2881"/>
                    <a:pt x="3904" y="3143"/>
                  </a:cubicBezTo>
                  <a:cubicBezTo>
                    <a:pt x="4209" y="2768"/>
                    <a:pt x="4506" y="2392"/>
                    <a:pt x="4803" y="2017"/>
                  </a:cubicBezTo>
                  <a:cubicBezTo>
                    <a:pt x="4876" y="1928"/>
                    <a:pt x="4967" y="1891"/>
                    <a:pt x="5057" y="1891"/>
                  </a:cubicBezTo>
                  <a:close/>
                  <a:moveTo>
                    <a:pt x="5840" y="0"/>
                  </a:moveTo>
                  <a:cubicBezTo>
                    <a:pt x="4474" y="0"/>
                    <a:pt x="3140" y="491"/>
                    <a:pt x="2053" y="1458"/>
                  </a:cubicBezTo>
                  <a:cubicBezTo>
                    <a:pt x="350" y="2977"/>
                    <a:pt x="1" y="5536"/>
                    <a:pt x="1468" y="7361"/>
                  </a:cubicBezTo>
                  <a:cubicBezTo>
                    <a:pt x="2271" y="8356"/>
                    <a:pt x="3424" y="8941"/>
                    <a:pt x="4681" y="9098"/>
                  </a:cubicBezTo>
                  <a:cubicBezTo>
                    <a:pt x="5010" y="9142"/>
                    <a:pt x="5446" y="9200"/>
                    <a:pt x="5850" y="9200"/>
                  </a:cubicBezTo>
                  <a:cubicBezTo>
                    <a:pt x="6090" y="9200"/>
                    <a:pt x="6318" y="9180"/>
                    <a:pt x="6506" y="9124"/>
                  </a:cubicBezTo>
                  <a:cubicBezTo>
                    <a:pt x="6572" y="9149"/>
                    <a:pt x="6630" y="9161"/>
                    <a:pt x="6679" y="9161"/>
                  </a:cubicBezTo>
                  <a:cubicBezTo>
                    <a:pt x="6806" y="9161"/>
                    <a:pt x="6878" y="9081"/>
                    <a:pt x="6890" y="8924"/>
                  </a:cubicBezTo>
                  <a:cubicBezTo>
                    <a:pt x="6969" y="8758"/>
                    <a:pt x="7004" y="8583"/>
                    <a:pt x="7004" y="8400"/>
                  </a:cubicBezTo>
                  <a:cubicBezTo>
                    <a:pt x="7047" y="8112"/>
                    <a:pt x="7073" y="7823"/>
                    <a:pt x="7108" y="7535"/>
                  </a:cubicBezTo>
                  <a:cubicBezTo>
                    <a:pt x="7248" y="6383"/>
                    <a:pt x="7388" y="5230"/>
                    <a:pt x="7536" y="4078"/>
                  </a:cubicBezTo>
                  <a:cubicBezTo>
                    <a:pt x="7685" y="2855"/>
                    <a:pt x="7833" y="1633"/>
                    <a:pt x="7990" y="410"/>
                  </a:cubicBezTo>
                  <a:cubicBezTo>
                    <a:pt x="7286" y="136"/>
                    <a:pt x="6559" y="0"/>
                    <a:pt x="58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8"/>
            <p:cNvSpPr/>
            <p:nvPr/>
          </p:nvSpPr>
          <p:spPr>
            <a:xfrm>
              <a:off x="3435075" y="782275"/>
              <a:ext cx="89425" cy="93400"/>
            </a:xfrm>
            <a:custGeom>
              <a:avLst/>
              <a:gdLst/>
              <a:ahLst/>
              <a:cxnLst/>
              <a:rect l="l" t="t" r="r" b="b"/>
              <a:pathLst>
                <a:path w="3577" h="3736" extrusionOk="0">
                  <a:moveTo>
                    <a:pt x="2915" y="0"/>
                  </a:moveTo>
                  <a:cubicBezTo>
                    <a:pt x="2825" y="0"/>
                    <a:pt x="2734" y="37"/>
                    <a:pt x="2661" y="126"/>
                  </a:cubicBezTo>
                  <a:cubicBezTo>
                    <a:pt x="2364" y="501"/>
                    <a:pt x="2067" y="877"/>
                    <a:pt x="1762" y="1252"/>
                  </a:cubicBezTo>
                  <a:cubicBezTo>
                    <a:pt x="1482" y="990"/>
                    <a:pt x="1221" y="711"/>
                    <a:pt x="967" y="414"/>
                  </a:cubicBezTo>
                  <a:cubicBezTo>
                    <a:pt x="899" y="332"/>
                    <a:pt x="814" y="298"/>
                    <a:pt x="731" y="298"/>
                  </a:cubicBezTo>
                  <a:cubicBezTo>
                    <a:pt x="486" y="298"/>
                    <a:pt x="252" y="592"/>
                    <a:pt x="461" y="833"/>
                  </a:cubicBezTo>
                  <a:cubicBezTo>
                    <a:pt x="740" y="1165"/>
                    <a:pt x="1037" y="1479"/>
                    <a:pt x="1352" y="1767"/>
                  </a:cubicBezTo>
                  <a:cubicBezTo>
                    <a:pt x="967" y="2256"/>
                    <a:pt x="583" y="2737"/>
                    <a:pt x="199" y="3217"/>
                  </a:cubicBezTo>
                  <a:cubicBezTo>
                    <a:pt x="1" y="3460"/>
                    <a:pt x="233" y="3736"/>
                    <a:pt x="478" y="3736"/>
                  </a:cubicBezTo>
                  <a:cubicBezTo>
                    <a:pt x="568" y="3736"/>
                    <a:pt x="659" y="3699"/>
                    <a:pt x="732" y="3610"/>
                  </a:cubicBezTo>
                  <a:cubicBezTo>
                    <a:pt x="1107" y="3138"/>
                    <a:pt x="1474" y="2675"/>
                    <a:pt x="1849" y="2204"/>
                  </a:cubicBezTo>
                  <a:cubicBezTo>
                    <a:pt x="2181" y="2475"/>
                    <a:pt x="2522" y="2728"/>
                    <a:pt x="2880" y="2955"/>
                  </a:cubicBezTo>
                  <a:cubicBezTo>
                    <a:pt x="2940" y="2993"/>
                    <a:pt x="3002" y="3010"/>
                    <a:pt x="3061" y="3010"/>
                  </a:cubicBezTo>
                  <a:cubicBezTo>
                    <a:pt x="3352" y="3010"/>
                    <a:pt x="3577" y="2611"/>
                    <a:pt x="3272" y="2422"/>
                  </a:cubicBezTo>
                  <a:cubicBezTo>
                    <a:pt x="2923" y="2195"/>
                    <a:pt x="2583" y="1951"/>
                    <a:pt x="2260" y="1689"/>
                  </a:cubicBezTo>
                  <a:cubicBezTo>
                    <a:pt x="2574" y="1296"/>
                    <a:pt x="2888" y="912"/>
                    <a:pt x="3194" y="519"/>
                  </a:cubicBezTo>
                  <a:cubicBezTo>
                    <a:pt x="3392" y="276"/>
                    <a:pt x="3160" y="0"/>
                    <a:pt x="29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3" name="Google Shape;893;p48"/>
          <p:cNvSpPr/>
          <p:nvPr/>
        </p:nvSpPr>
        <p:spPr>
          <a:xfrm>
            <a:off x="2036550" y="4507225"/>
            <a:ext cx="6393989" cy="549754"/>
          </a:xfrm>
          <a:custGeom>
            <a:avLst/>
            <a:gdLst/>
            <a:ahLst/>
            <a:cxnLst/>
            <a:rect l="l" t="t" r="r" b="b"/>
            <a:pathLst>
              <a:path w="237938" h="25080" extrusionOk="0">
                <a:moveTo>
                  <a:pt x="0" y="19237"/>
                </a:moveTo>
                <a:cubicBezTo>
                  <a:pt x="6898" y="14925"/>
                  <a:pt x="16016" y="13372"/>
                  <a:pt x="24012" y="14871"/>
                </a:cubicBezTo>
                <a:cubicBezTo>
                  <a:pt x="28171" y="15651"/>
                  <a:pt x="31458" y="18990"/>
                  <a:pt x="35472" y="20328"/>
                </a:cubicBezTo>
                <a:cubicBezTo>
                  <a:pt x="44893" y="23468"/>
                  <a:pt x="55088" y="25926"/>
                  <a:pt x="64942" y="24694"/>
                </a:cubicBezTo>
                <a:cubicBezTo>
                  <a:pt x="76200" y="23286"/>
                  <a:pt x="88314" y="23110"/>
                  <a:pt x="98231" y="17599"/>
                </a:cubicBezTo>
                <a:cubicBezTo>
                  <a:pt x="109404" y="11390"/>
                  <a:pt x="120716" y="-1155"/>
                  <a:pt x="133158" y="1773"/>
                </a:cubicBezTo>
                <a:cubicBezTo>
                  <a:pt x="142677" y="4013"/>
                  <a:pt x="152001" y="7199"/>
                  <a:pt x="160990" y="11051"/>
                </a:cubicBezTo>
                <a:cubicBezTo>
                  <a:pt x="164879" y="12718"/>
                  <a:pt x="168240" y="16087"/>
                  <a:pt x="172450" y="16508"/>
                </a:cubicBezTo>
                <a:cubicBezTo>
                  <a:pt x="179169" y="17180"/>
                  <a:pt x="185972" y="15924"/>
                  <a:pt x="192642" y="14871"/>
                </a:cubicBezTo>
                <a:cubicBezTo>
                  <a:pt x="199659" y="13763"/>
                  <a:pt x="209118" y="15642"/>
                  <a:pt x="213380" y="9959"/>
                </a:cubicBezTo>
                <a:cubicBezTo>
                  <a:pt x="214708" y="8188"/>
                  <a:pt x="215009" y="5557"/>
                  <a:pt x="214472" y="3410"/>
                </a:cubicBezTo>
                <a:cubicBezTo>
                  <a:pt x="213562" y="-228"/>
                  <a:pt x="207195" y="-227"/>
                  <a:pt x="203557" y="682"/>
                </a:cubicBezTo>
                <a:cubicBezTo>
                  <a:pt x="199260" y="1756"/>
                  <a:pt x="197209" y="9271"/>
                  <a:pt x="199191" y="13233"/>
                </a:cubicBezTo>
                <a:cubicBezTo>
                  <a:pt x="205015" y="24877"/>
                  <a:pt x="224919" y="18145"/>
                  <a:pt x="237938" y="18145"/>
                </a:cubicBez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894" name="Google Shape;894;p48"/>
          <p:cNvGrpSpPr/>
          <p:nvPr/>
        </p:nvGrpSpPr>
        <p:grpSpPr>
          <a:xfrm rot="2199681">
            <a:off x="8012072" y="4274901"/>
            <a:ext cx="1217907" cy="937225"/>
            <a:chOff x="915575" y="3605625"/>
            <a:chExt cx="1217875" cy="937200"/>
          </a:xfrm>
        </p:grpSpPr>
        <p:sp>
          <p:nvSpPr>
            <p:cNvPr id="895" name="Google Shape;895;p48"/>
            <p:cNvSpPr/>
            <p:nvPr/>
          </p:nvSpPr>
          <p:spPr>
            <a:xfrm>
              <a:off x="915575" y="3605625"/>
              <a:ext cx="1217875" cy="937200"/>
            </a:xfrm>
            <a:custGeom>
              <a:avLst/>
              <a:gdLst/>
              <a:ahLst/>
              <a:cxnLst/>
              <a:rect l="l" t="t" r="r" b="b"/>
              <a:pathLst>
                <a:path w="48715" h="37488" extrusionOk="0">
                  <a:moveTo>
                    <a:pt x="13829" y="0"/>
                  </a:moveTo>
                  <a:cubicBezTo>
                    <a:pt x="11832" y="0"/>
                    <a:pt x="10105" y="891"/>
                    <a:pt x="9449" y="2465"/>
                  </a:cubicBezTo>
                  <a:cubicBezTo>
                    <a:pt x="9274" y="2867"/>
                    <a:pt x="9187" y="3294"/>
                    <a:pt x="9178" y="3722"/>
                  </a:cubicBezTo>
                  <a:cubicBezTo>
                    <a:pt x="8482" y="3517"/>
                    <a:pt x="7787" y="3418"/>
                    <a:pt x="7121" y="3418"/>
                  </a:cubicBezTo>
                  <a:cubicBezTo>
                    <a:pt x="5123" y="3418"/>
                    <a:pt x="3396" y="4309"/>
                    <a:pt x="2734" y="5888"/>
                  </a:cubicBezTo>
                  <a:cubicBezTo>
                    <a:pt x="2079" y="7451"/>
                    <a:pt x="2638" y="9293"/>
                    <a:pt x="4018" y="10708"/>
                  </a:cubicBezTo>
                  <a:cubicBezTo>
                    <a:pt x="2594" y="11013"/>
                    <a:pt x="1442" y="11825"/>
                    <a:pt x="935" y="13048"/>
                  </a:cubicBezTo>
                  <a:cubicBezTo>
                    <a:pt x="1" y="15257"/>
                    <a:pt x="1503" y="18007"/>
                    <a:pt x="4297" y="19361"/>
                  </a:cubicBezTo>
                  <a:cubicBezTo>
                    <a:pt x="4245" y="19457"/>
                    <a:pt x="4192" y="19561"/>
                    <a:pt x="4148" y="19666"/>
                  </a:cubicBezTo>
                  <a:cubicBezTo>
                    <a:pt x="3179" y="21980"/>
                    <a:pt x="4856" y="24879"/>
                    <a:pt x="7903" y="26154"/>
                  </a:cubicBezTo>
                  <a:cubicBezTo>
                    <a:pt x="8409" y="26372"/>
                    <a:pt x="14775" y="27603"/>
                    <a:pt x="17761" y="28372"/>
                  </a:cubicBezTo>
                  <a:cubicBezTo>
                    <a:pt x="20398" y="29053"/>
                    <a:pt x="32552" y="34309"/>
                    <a:pt x="39782" y="37487"/>
                  </a:cubicBezTo>
                  <a:cubicBezTo>
                    <a:pt x="42532" y="34763"/>
                    <a:pt x="44803" y="31463"/>
                    <a:pt x="46392" y="27673"/>
                  </a:cubicBezTo>
                  <a:cubicBezTo>
                    <a:pt x="47780" y="24364"/>
                    <a:pt x="48540" y="20941"/>
                    <a:pt x="48714" y="17553"/>
                  </a:cubicBezTo>
                  <a:cubicBezTo>
                    <a:pt x="41720" y="14838"/>
                    <a:pt x="29723" y="10070"/>
                    <a:pt x="27741" y="8577"/>
                  </a:cubicBezTo>
                  <a:cubicBezTo>
                    <a:pt x="25017" y="6543"/>
                    <a:pt x="20782" y="2308"/>
                    <a:pt x="16704" y="596"/>
                  </a:cubicBezTo>
                  <a:cubicBezTo>
                    <a:pt x="15741" y="192"/>
                    <a:pt x="14756" y="0"/>
                    <a:pt x="13829" y="0"/>
                  </a:cubicBezTo>
                  <a:close/>
                </a:path>
              </a:pathLst>
            </a:custGeom>
            <a:solidFill>
              <a:schemeClr val="dk1"/>
            </a:solidFill>
            <a:ln w="133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8"/>
            <p:cNvSpPr/>
            <p:nvPr/>
          </p:nvSpPr>
          <p:spPr>
            <a:xfrm>
              <a:off x="1029750" y="3743500"/>
              <a:ext cx="167225" cy="114325"/>
            </a:xfrm>
            <a:custGeom>
              <a:avLst/>
              <a:gdLst/>
              <a:ahLst/>
              <a:cxnLst/>
              <a:rect l="l" t="t" r="r" b="b"/>
              <a:pathLst>
                <a:path w="6689" h="4573" extrusionOk="0">
                  <a:moveTo>
                    <a:pt x="2428" y="1"/>
                  </a:moveTo>
                  <a:cubicBezTo>
                    <a:pt x="1466" y="1"/>
                    <a:pt x="701" y="334"/>
                    <a:pt x="437" y="966"/>
                  </a:cubicBezTo>
                  <a:cubicBezTo>
                    <a:pt x="1" y="2006"/>
                    <a:pt x="1109" y="3464"/>
                    <a:pt x="2908" y="4215"/>
                  </a:cubicBezTo>
                  <a:cubicBezTo>
                    <a:pt x="3495" y="4462"/>
                    <a:pt x="4009" y="4573"/>
                    <a:pt x="4449" y="4573"/>
                  </a:cubicBezTo>
                  <a:cubicBezTo>
                    <a:pt x="5359" y="4573"/>
                    <a:pt x="5958" y="4103"/>
                    <a:pt x="6252" y="3403"/>
                  </a:cubicBezTo>
                  <a:cubicBezTo>
                    <a:pt x="6689" y="2364"/>
                    <a:pt x="6287" y="1202"/>
                    <a:pt x="4489" y="443"/>
                  </a:cubicBezTo>
                  <a:cubicBezTo>
                    <a:pt x="3775" y="145"/>
                    <a:pt x="3059" y="1"/>
                    <a:pt x="2428" y="1"/>
                  </a:cubicBezTo>
                  <a:close/>
                </a:path>
              </a:pathLst>
            </a:custGeom>
            <a:solidFill>
              <a:schemeClr val="accent1"/>
            </a:solidFill>
            <a:ln w="133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8"/>
            <p:cNvSpPr/>
            <p:nvPr/>
          </p:nvSpPr>
          <p:spPr>
            <a:xfrm>
              <a:off x="975175" y="3930475"/>
              <a:ext cx="167250" cy="114425"/>
            </a:xfrm>
            <a:custGeom>
              <a:avLst/>
              <a:gdLst/>
              <a:ahLst/>
              <a:cxnLst/>
              <a:rect l="l" t="t" r="r" b="b"/>
              <a:pathLst>
                <a:path w="6690" h="4577" extrusionOk="0">
                  <a:moveTo>
                    <a:pt x="2429" y="0"/>
                  </a:moveTo>
                  <a:cubicBezTo>
                    <a:pt x="1466" y="0"/>
                    <a:pt x="701" y="335"/>
                    <a:pt x="437" y="962"/>
                  </a:cubicBezTo>
                  <a:cubicBezTo>
                    <a:pt x="1" y="2010"/>
                    <a:pt x="1110" y="3468"/>
                    <a:pt x="2917" y="4219"/>
                  </a:cubicBezTo>
                  <a:cubicBezTo>
                    <a:pt x="3503" y="4466"/>
                    <a:pt x="4015" y="4576"/>
                    <a:pt x="4454" y="4576"/>
                  </a:cubicBezTo>
                  <a:cubicBezTo>
                    <a:pt x="5362" y="4576"/>
                    <a:pt x="5958" y="4104"/>
                    <a:pt x="6252" y="3398"/>
                  </a:cubicBezTo>
                  <a:cubicBezTo>
                    <a:pt x="6689" y="2359"/>
                    <a:pt x="6296" y="1197"/>
                    <a:pt x="4497" y="447"/>
                  </a:cubicBezTo>
                  <a:cubicBezTo>
                    <a:pt x="3780" y="145"/>
                    <a:pt x="3062" y="0"/>
                    <a:pt x="2429" y="0"/>
                  </a:cubicBezTo>
                  <a:close/>
                </a:path>
              </a:pathLst>
            </a:custGeom>
            <a:solidFill>
              <a:schemeClr val="accent1"/>
            </a:solidFill>
            <a:ln w="133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8"/>
            <p:cNvSpPr/>
            <p:nvPr/>
          </p:nvSpPr>
          <p:spPr>
            <a:xfrm>
              <a:off x="1204600" y="3655075"/>
              <a:ext cx="167225" cy="114350"/>
            </a:xfrm>
            <a:custGeom>
              <a:avLst/>
              <a:gdLst/>
              <a:ahLst/>
              <a:cxnLst/>
              <a:rect l="l" t="t" r="r" b="b"/>
              <a:pathLst>
                <a:path w="6689" h="4574" extrusionOk="0">
                  <a:moveTo>
                    <a:pt x="2429" y="1"/>
                  </a:moveTo>
                  <a:cubicBezTo>
                    <a:pt x="1470" y="1"/>
                    <a:pt x="709" y="332"/>
                    <a:pt x="446" y="958"/>
                  </a:cubicBezTo>
                  <a:cubicBezTo>
                    <a:pt x="1" y="2006"/>
                    <a:pt x="1109" y="3464"/>
                    <a:pt x="2917" y="4215"/>
                  </a:cubicBezTo>
                  <a:cubicBezTo>
                    <a:pt x="3504" y="4463"/>
                    <a:pt x="4016" y="4573"/>
                    <a:pt x="4456" y="4573"/>
                  </a:cubicBezTo>
                  <a:cubicBezTo>
                    <a:pt x="5363" y="4573"/>
                    <a:pt x="5958" y="4103"/>
                    <a:pt x="6252" y="3403"/>
                  </a:cubicBezTo>
                  <a:cubicBezTo>
                    <a:pt x="6689" y="2355"/>
                    <a:pt x="6296" y="1203"/>
                    <a:pt x="4497" y="443"/>
                  </a:cubicBezTo>
                  <a:cubicBezTo>
                    <a:pt x="3779" y="145"/>
                    <a:pt x="3061" y="1"/>
                    <a:pt x="2429" y="1"/>
                  </a:cubicBezTo>
                  <a:close/>
                </a:path>
              </a:pathLst>
            </a:custGeom>
            <a:solidFill>
              <a:schemeClr val="accent1"/>
            </a:solidFill>
            <a:ln w="133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8"/>
            <p:cNvSpPr/>
            <p:nvPr/>
          </p:nvSpPr>
          <p:spPr>
            <a:xfrm>
              <a:off x="1071875" y="4114825"/>
              <a:ext cx="167025" cy="114375"/>
            </a:xfrm>
            <a:custGeom>
              <a:avLst/>
              <a:gdLst/>
              <a:ahLst/>
              <a:cxnLst/>
              <a:rect l="l" t="t" r="r" b="b"/>
              <a:pathLst>
                <a:path w="6681" h="4575" extrusionOk="0">
                  <a:moveTo>
                    <a:pt x="2428" y="0"/>
                  </a:moveTo>
                  <a:cubicBezTo>
                    <a:pt x="1467" y="0"/>
                    <a:pt x="701" y="334"/>
                    <a:pt x="437" y="966"/>
                  </a:cubicBezTo>
                  <a:cubicBezTo>
                    <a:pt x="1" y="2005"/>
                    <a:pt x="1101" y="3463"/>
                    <a:pt x="2908" y="4223"/>
                  </a:cubicBezTo>
                  <a:cubicBezTo>
                    <a:pt x="3492" y="4466"/>
                    <a:pt x="4002" y="4575"/>
                    <a:pt x="4439" y="4575"/>
                  </a:cubicBezTo>
                  <a:cubicBezTo>
                    <a:pt x="5351" y="4575"/>
                    <a:pt x="5949" y="4104"/>
                    <a:pt x="6244" y="3402"/>
                  </a:cubicBezTo>
                  <a:cubicBezTo>
                    <a:pt x="6680" y="2363"/>
                    <a:pt x="6287" y="1202"/>
                    <a:pt x="4489" y="442"/>
                  </a:cubicBezTo>
                  <a:cubicBezTo>
                    <a:pt x="3775" y="144"/>
                    <a:pt x="3059" y="0"/>
                    <a:pt x="2428" y="0"/>
                  </a:cubicBezTo>
                  <a:close/>
                </a:path>
              </a:pathLst>
            </a:custGeom>
            <a:solidFill>
              <a:schemeClr val="accent1"/>
            </a:solidFill>
            <a:ln w="133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8"/>
            <p:cNvSpPr/>
            <p:nvPr/>
          </p:nvSpPr>
          <p:spPr>
            <a:xfrm>
              <a:off x="1172325" y="3830450"/>
              <a:ext cx="357775" cy="351100"/>
            </a:xfrm>
            <a:custGeom>
              <a:avLst/>
              <a:gdLst/>
              <a:ahLst/>
              <a:cxnLst/>
              <a:rect l="l" t="t" r="r" b="b"/>
              <a:pathLst>
                <a:path w="14311" h="14044" extrusionOk="0">
                  <a:moveTo>
                    <a:pt x="10344" y="1"/>
                  </a:moveTo>
                  <a:cubicBezTo>
                    <a:pt x="9859" y="1"/>
                    <a:pt x="9377" y="101"/>
                    <a:pt x="8958" y="318"/>
                  </a:cubicBezTo>
                  <a:cubicBezTo>
                    <a:pt x="8085" y="754"/>
                    <a:pt x="7526" y="1671"/>
                    <a:pt x="6758" y="2230"/>
                  </a:cubicBezTo>
                  <a:cubicBezTo>
                    <a:pt x="6328" y="2544"/>
                    <a:pt x="5854" y="2607"/>
                    <a:pt x="5362" y="2607"/>
                  </a:cubicBezTo>
                  <a:cubicBezTo>
                    <a:pt x="5075" y="2607"/>
                    <a:pt x="4781" y="2585"/>
                    <a:pt x="4487" y="2579"/>
                  </a:cubicBezTo>
                  <a:cubicBezTo>
                    <a:pt x="4475" y="2579"/>
                    <a:pt x="4462" y="2579"/>
                    <a:pt x="4449" y="2579"/>
                  </a:cubicBezTo>
                  <a:cubicBezTo>
                    <a:pt x="1229" y="2579"/>
                    <a:pt x="1" y="6978"/>
                    <a:pt x="2627" y="8787"/>
                  </a:cubicBezTo>
                  <a:cubicBezTo>
                    <a:pt x="3247" y="9224"/>
                    <a:pt x="3771" y="9468"/>
                    <a:pt x="3928" y="10324"/>
                  </a:cubicBezTo>
                  <a:cubicBezTo>
                    <a:pt x="4112" y="11337"/>
                    <a:pt x="4217" y="12306"/>
                    <a:pt x="4976" y="13083"/>
                  </a:cubicBezTo>
                  <a:cubicBezTo>
                    <a:pt x="5002" y="13109"/>
                    <a:pt x="5037" y="13136"/>
                    <a:pt x="5064" y="13162"/>
                  </a:cubicBezTo>
                  <a:cubicBezTo>
                    <a:pt x="5700" y="13766"/>
                    <a:pt x="6508" y="14044"/>
                    <a:pt x="7316" y="14044"/>
                  </a:cubicBezTo>
                  <a:cubicBezTo>
                    <a:pt x="8669" y="14044"/>
                    <a:pt x="10024" y="13264"/>
                    <a:pt x="10582" y="11931"/>
                  </a:cubicBezTo>
                  <a:cubicBezTo>
                    <a:pt x="11368" y="10062"/>
                    <a:pt x="9569" y="8019"/>
                    <a:pt x="11700" y="6683"/>
                  </a:cubicBezTo>
                  <a:cubicBezTo>
                    <a:pt x="12512" y="6176"/>
                    <a:pt x="13184" y="5731"/>
                    <a:pt x="13568" y="4814"/>
                  </a:cubicBezTo>
                  <a:cubicBezTo>
                    <a:pt x="14310" y="3042"/>
                    <a:pt x="13481" y="1016"/>
                    <a:pt x="11717" y="274"/>
                  </a:cubicBezTo>
                  <a:cubicBezTo>
                    <a:pt x="11294" y="97"/>
                    <a:pt x="10817" y="1"/>
                    <a:pt x="10344" y="1"/>
                  </a:cubicBezTo>
                  <a:close/>
                </a:path>
              </a:pathLst>
            </a:custGeom>
            <a:solidFill>
              <a:schemeClr val="accent1"/>
            </a:solidFill>
            <a:ln w="133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1" name="Google Shape;901;p48"/>
          <p:cNvSpPr/>
          <p:nvPr/>
        </p:nvSpPr>
        <p:spPr>
          <a:xfrm>
            <a:off x="890525" y="153857"/>
            <a:ext cx="4515925" cy="551325"/>
          </a:xfrm>
          <a:custGeom>
            <a:avLst/>
            <a:gdLst/>
            <a:ahLst/>
            <a:cxnLst/>
            <a:rect l="l" t="t" r="r" b="b"/>
            <a:pathLst>
              <a:path w="180637" h="22053" extrusionOk="0">
                <a:moveTo>
                  <a:pt x="0" y="5505"/>
                </a:moveTo>
                <a:cubicBezTo>
                  <a:pt x="16134" y="11958"/>
                  <a:pt x="33922" y="14782"/>
                  <a:pt x="51299" y="14782"/>
                </a:cubicBezTo>
                <a:cubicBezTo>
                  <a:pt x="57848" y="14782"/>
                  <a:pt x="68514" y="20863"/>
                  <a:pt x="70945" y="14782"/>
                </a:cubicBezTo>
                <a:cubicBezTo>
                  <a:pt x="72675" y="10456"/>
                  <a:pt x="64313" y="4215"/>
                  <a:pt x="60030" y="6050"/>
                </a:cubicBezTo>
                <a:cubicBezTo>
                  <a:pt x="56669" y="7490"/>
                  <a:pt x="55564" y="15559"/>
                  <a:pt x="58939" y="16965"/>
                </a:cubicBezTo>
                <a:cubicBezTo>
                  <a:pt x="72214" y="22497"/>
                  <a:pt x="88699" y="23943"/>
                  <a:pt x="102052" y="18602"/>
                </a:cubicBezTo>
                <a:cubicBezTo>
                  <a:pt x="108043" y="16206"/>
                  <a:pt x="110934" y="8767"/>
                  <a:pt x="116786" y="6050"/>
                </a:cubicBezTo>
                <a:cubicBezTo>
                  <a:pt x="122475" y="3408"/>
                  <a:pt x="128710" y="2114"/>
                  <a:pt x="134795" y="593"/>
                </a:cubicBezTo>
                <a:cubicBezTo>
                  <a:pt x="144213" y="-1762"/>
                  <a:pt x="153654" y="5237"/>
                  <a:pt x="163173" y="7142"/>
                </a:cubicBezTo>
                <a:cubicBezTo>
                  <a:pt x="168906" y="8289"/>
                  <a:pt x="174790" y="5505"/>
                  <a:pt x="180637" y="5505"/>
                </a:cubicBez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902" name="Google Shape;902;p48"/>
          <p:cNvGrpSpPr/>
          <p:nvPr/>
        </p:nvGrpSpPr>
        <p:grpSpPr>
          <a:xfrm rot="-8950488">
            <a:off x="-127645" y="-283684"/>
            <a:ext cx="1217826" cy="937162"/>
            <a:chOff x="915575" y="3605625"/>
            <a:chExt cx="1217875" cy="937200"/>
          </a:xfrm>
        </p:grpSpPr>
        <p:sp>
          <p:nvSpPr>
            <p:cNvPr id="903" name="Google Shape;903;p48"/>
            <p:cNvSpPr/>
            <p:nvPr/>
          </p:nvSpPr>
          <p:spPr>
            <a:xfrm>
              <a:off x="915575" y="3605625"/>
              <a:ext cx="1217875" cy="937200"/>
            </a:xfrm>
            <a:custGeom>
              <a:avLst/>
              <a:gdLst/>
              <a:ahLst/>
              <a:cxnLst/>
              <a:rect l="l" t="t" r="r" b="b"/>
              <a:pathLst>
                <a:path w="48715" h="37488" extrusionOk="0">
                  <a:moveTo>
                    <a:pt x="13829" y="0"/>
                  </a:moveTo>
                  <a:cubicBezTo>
                    <a:pt x="11832" y="0"/>
                    <a:pt x="10105" y="891"/>
                    <a:pt x="9449" y="2465"/>
                  </a:cubicBezTo>
                  <a:cubicBezTo>
                    <a:pt x="9274" y="2867"/>
                    <a:pt x="9187" y="3294"/>
                    <a:pt x="9178" y="3722"/>
                  </a:cubicBezTo>
                  <a:cubicBezTo>
                    <a:pt x="8482" y="3517"/>
                    <a:pt x="7787" y="3418"/>
                    <a:pt x="7121" y="3418"/>
                  </a:cubicBezTo>
                  <a:cubicBezTo>
                    <a:pt x="5123" y="3418"/>
                    <a:pt x="3396" y="4309"/>
                    <a:pt x="2734" y="5888"/>
                  </a:cubicBezTo>
                  <a:cubicBezTo>
                    <a:pt x="2079" y="7451"/>
                    <a:pt x="2638" y="9293"/>
                    <a:pt x="4018" y="10708"/>
                  </a:cubicBezTo>
                  <a:cubicBezTo>
                    <a:pt x="2594" y="11013"/>
                    <a:pt x="1442" y="11825"/>
                    <a:pt x="935" y="13048"/>
                  </a:cubicBezTo>
                  <a:cubicBezTo>
                    <a:pt x="1" y="15257"/>
                    <a:pt x="1503" y="18007"/>
                    <a:pt x="4297" y="19361"/>
                  </a:cubicBezTo>
                  <a:cubicBezTo>
                    <a:pt x="4245" y="19457"/>
                    <a:pt x="4192" y="19561"/>
                    <a:pt x="4148" y="19666"/>
                  </a:cubicBezTo>
                  <a:cubicBezTo>
                    <a:pt x="3179" y="21980"/>
                    <a:pt x="4856" y="24879"/>
                    <a:pt x="7903" y="26154"/>
                  </a:cubicBezTo>
                  <a:cubicBezTo>
                    <a:pt x="8409" y="26372"/>
                    <a:pt x="14775" y="27603"/>
                    <a:pt x="17761" y="28372"/>
                  </a:cubicBezTo>
                  <a:cubicBezTo>
                    <a:pt x="20398" y="29053"/>
                    <a:pt x="32552" y="34309"/>
                    <a:pt x="39782" y="37487"/>
                  </a:cubicBezTo>
                  <a:cubicBezTo>
                    <a:pt x="42532" y="34763"/>
                    <a:pt x="44803" y="31463"/>
                    <a:pt x="46392" y="27673"/>
                  </a:cubicBezTo>
                  <a:cubicBezTo>
                    <a:pt x="47780" y="24364"/>
                    <a:pt x="48540" y="20941"/>
                    <a:pt x="48714" y="17553"/>
                  </a:cubicBezTo>
                  <a:cubicBezTo>
                    <a:pt x="41720" y="14838"/>
                    <a:pt x="29723" y="10070"/>
                    <a:pt x="27741" y="8577"/>
                  </a:cubicBezTo>
                  <a:cubicBezTo>
                    <a:pt x="25017" y="6543"/>
                    <a:pt x="20782" y="2308"/>
                    <a:pt x="16704" y="596"/>
                  </a:cubicBezTo>
                  <a:cubicBezTo>
                    <a:pt x="15741" y="192"/>
                    <a:pt x="14756" y="0"/>
                    <a:pt x="13829" y="0"/>
                  </a:cubicBezTo>
                  <a:close/>
                </a:path>
              </a:pathLst>
            </a:custGeom>
            <a:solidFill>
              <a:schemeClr val="dk1"/>
            </a:solidFill>
            <a:ln w="133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8"/>
            <p:cNvSpPr/>
            <p:nvPr/>
          </p:nvSpPr>
          <p:spPr>
            <a:xfrm>
              <a:off x="1029750" y="3743500"/>
              <a:ext cx="167225" cy="114325"/>
            </a:xfrm>
            <a:custGeom>
              <a:avLst/>
              <a:gdLst/>
              <a:ahLst/>
              <a:cxnLst/>
              <a:rect l="l" t="t" r="r" b="b"/>
              <a:pathLst>
                <a:path w="6689" h="4573" extrusionOk="0">
                  <a:moveTo>
                    <a:pt x="2428" y="1"/>
                  </a:moveTo>
                  <a:cubicBezTo>
                    <a:pt x="1466" y="1"/>
                    <a:pt x="701" y="334"/>
                    <a:pt x="437" y="966"/>
                  </a:cubicBezTo>
                  <a:cubicBezTo>
                    <a:pt x="1" y="2006"/>
                    <a:pt x="1109" y="3464"/>
                    <a:pt x="2908" y="4215"/>
                  </a:cubicBezTo>
                  <a:cubicBezTo>
                    <a:pt x="3495" y="4462"/>
                    <a:pt x="4009" y="4573"/>
                    <a:pt x="4449" y="4573"/>
                  </a:cubicBezTo>
                  <a:cubicBezTo>
                    <a:pt x="5359" y="4573"/>
                    <a:pt x="5958" y="4103"/>
                    <a:pt x="6252" y="3403"/>
                  </a:cubicBezTo>
                  <a:cubicBezTo>
                    <a:pt x="6689" y="2364"/>
                    <a:pt x="6287" y="1202"/>
                    <a:pt x="4489" y="443"/>
                  </a:cubicBezTo>
                  <a:cubicBezTo>
                    <a:pt x="3775" y="145"/>
                    <a:pt x="3059" y="1"/>
                    <a:pt x="2428" y="1"/>
                  </a:cubicBezTo>
                  <a:close/>
                </a:path>
              </a:pathLst>
            </a:custGeom>
            <a:solidFill>
              <a:schemeClr val="accent1"/>
            </a:solidFill>
            <a:ln w="133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8"/>
            <p:cNvSpPr/>
            <p:nvPr/>
          </p:nvSpPr>
          <p:spPr>
            <a:xfrm>
              <a:off x="975175" y="3930475"/>
              <a:ext cx="167250" cy="114425"/>
            </a:xfrm>
            <a:custGeom>
              <a:avLst/>
              <a:gdLst/>
              <a:ahLst/>
              <a:cxnLst/>
              <a:rect l="l" t="t" r="r" b="b"/>
              <a:pathLst>
                <a:path w="6690" h="4577" extrusionOk="0">
                  <a:moveTo>
                    <a:pt x="2429" y="0"/>
                  </a:moveTo>
                  <a:cubicBezTo>
                    <a:pt x="1466" y="0"/>
                    <a:pt x="701" y="335"/>
                    <a:pt x="437" y="962"/>
                  </a:cubicBezTo>
                  <a:cubicBezTo>
                    <a:pt x="1" y="2010"/>
                    <a:pt x="1110" y="3468"/>
                    <a:pt x="2917" y="4219"/>
                  </a:cubicBezTo>
                  <a:cubicBezTo>
                    <a:pt x="3503" y="4466"/>
                    <a:pt x="4015" y="4576"/>
                    <a:pt x="4454" y="4576"/>
                  </a:cubicBezTo>
                  <a:cubicBezTo>
                    <a:pt x="5362" y="4576"/>
                    <a:pt x="5958" y="4104"/>
                    <a:pt x="6252" y="3398"/>
                  </a:cubicBezTo>
                  <a:cubicBezTo>
                    <a:pt x="6689" y="2359"/>
                    <a:pt x="6296" y="1197"/>
                    <a:pt x="4497" y="447"/>
                  </a:cubicBezTo>
                  <a:cubicBezTo>
                    <a:pt x="3780" y="145"/>
                    <a:pt x="3062" y="0"/>
                    <a:pt x="2429" y="0"/>
                  </a:cubicBezTo>
                  <a:close/>
                </a:path>
              </a:pathLst>
            </a:custGeom>
            <a:solidFill>
              <a:schemeClr val="accent1"/>
            </a:solidFill>
            <a:ln w="133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8"/>
            <p:cNvSpPr/>
            <p:nvPr/>
          </p:nvSpPr>
          <p:spPr>
            <a:xfrm>
              <a:off x="1204600" y="3655075"/>
              <a:ext cx="167225" cy="114350"/>
            </a:xfrm>
            <a:custGeom>
              <a:avLst/>
              <a:gdLst/>
              <a:ahLst/>
              <a:cxnLst/>
              <a:rect l="l" t="t" r="r" b="b"/>
              <a:pathLst>
                <a:path w="6689" h="4574" extrusionOk="0">
                  <a:moveTo>
                    <a:pt x="2429" y="1"/>
                  </a:moveTo>
                  <a:cubicBezTo>
                    <a:pt x="1470" y="1"/>
                    <a:pt x="709" y="332"/>
                    <a:pt x="446" y="958"/>
                  </a:cubicBezTo>
                  <a:cubicBezTo>
                    <a:pt x="1" y="2006"/>
                    <a:pt x="1109" y="3464"/>
                    <a:pt x="2917" y="4215"/>
                  </a:cubicBezTo>
                  <a:cubicBezTo>
                    <a:pt x="3504" y="4463"/>
                    <a:pt x="4016" y="4573"/>
                    <a:pt x="4456" y="4573"/>
                  </a:cubicBezTo>
                  <a:cubicBezTo>
                    <a:pt x="5363" y="4573"/>
                    <a:pt x="5958" y="4103"/>
                    <a:pt x="6252" y="3403"/>
                  </a:cubicBezTo>
                  <a:cubicBezTo>
                    <a:pt x="6689" y="2355"/>
                    <a:pt x="6296" y="1203"/>
                    <a:pt x="4497" y="443"/>
                  </a:cubicBezTo>
                  <a:cubicBezTo>
                    <a:pt x="3779" y="145"/>
                    <a:pt x="3061" y="1"/>
                    <a:pt x="2429" y="1"/>
                  </a:cubicBezTo>
                  <a:close/>
                </a:path>
              </a:pathLst>
            </a:custGeom>
            <a:solidFill>
              <a:schemeClr val="accent1"/>
            </a:solidFill>
            <a:ln w="133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8"/>
            <p:cNvSpPr/>
            <p:nvPr/>
          </p:nvSpPr>
          <p:spPr>
            <a:xfrm>
              <a:off x="1071875" y="4114825"/>
              <a:ext cx="167025" cy="114375"/>
            </a:xfrm>
            <a:custGeom>
              <a:avLst/>
              <a:gdLst/>
              <a:ahLst/>
              <a:cxnLst/>
              <a:rect l="l" t="t" r="r" b="b"/>
              <a:pathLst>
                <a:path w="6681" h="4575" extrusionOk="0">
                  <a:moveTo>
                    <a:pt x="2428" y="0"/>
                  </a:moveTo>
                  <a:cubicBezTo>
                    <a:pt x="1467" y="0"/>
                    <a:pt x="701" y="334"/>
                    <a:pt x="437" y="966"/>
                  </a:cubicBezTo>
                  <a:cubicBezTo>
                    <a:pt x="1" y="2005"/>
                    <a:pt x="1101" y="3463"/>
                    <a:pt x="2908" y="4223"/>
                  </a:cubicBezTo>
                  <a:cubicBezTo>
                    <a:pt x="3492" y="4466"/>
                    <a:pt x="4002" y="4575"/>
                    <a:pt x="4439" y="4575"/>
                  </a:cubicBezTo>
                  <a:cubicBezTo>
                    <a:pt x="5351" y="4575"/>
                    <a:pt x="5949" y="4104"/>
                    <a:pt x="6244" y="3402"/>
                  </a:cubicBezTo>
                  <a:cubicBezTo>
                    <a:pt x="6680" y="2363"/>
                    <a:pt x="6287" y="1202"/>
                    <a:pt x="4489" y="442"/>
                  </a:cubicBezTo>
                  <a:cubicBezTo>
                    <a:pt x="3775" y="144"/>
                    <a:pt x="3059" y="0"/>
                    <a:pt x="2428" y="0"/>
                  </a:cubicBezTo>
                  <a:close/>
                </a:path>
              </a:pathLst>
            </a:custGeom>
            <a:solidFill>
              <a:schemeClr val="accent1"/>
            </a:solidFill>
            <a:ln w="133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8"/>
            <p:cNvSpPr/>
            <p:nvPr/>
          </p:nvSpPr>
          <p:spPr>
            <a:xfrm>
              <a:off x="1172325" y="3830450"/>
              <a:ext cx="357775" cy="351100"/>
            </a:xfrm>
            <a:custGeom>
              <a:avLst/>
              <a:gdLst/>
              <a:ahLst/>
              <a:cxnLst/>
              <a:rect l="l" t="t" r="r" b="b"/>
              <a:pathLst>
                <a:path w="14311" h="14044" extrusionOk="0">
                  <a:moveTo>
                    <a:pt x="10344" y="1"/>
                  </a:moveTo>
                  <a:cubicBezTo>
                    <a:pt x="9859" y="1"/>
                    <a:pt x="9377" y="101"/>
                    <a:pt x="8958" y="318"/>
                  </a:cubicBezTo>
                  <a:cubicBezTo>
                    <a:pt x="8085" y="754"/>
                    <a:pt x="7526" y="1671"/>
                    <a:pt x="6758" y="2230"/>
                  </a:cubicBezTo>
                  <a:cubicBezTo>
                    <a:pt x="6328" y="2544"/>
                    <a:pt x="5854" y="2607"/>
                    <a:pt x="5362" y="2607"/>
                  </a:cubicBezTo>
                  <a:cubicBezTo>
                    <a:pt x="5075" y="2607"/>
                    <a:pt x="4781" y="2585"/>
                    <a:pt x="4487" y="2579"/>
                  </a:cubicBezTo>
                  <a:cubicBezTo>
                    <a:pt x="4475" y="2579"/>
                    <a:pt x="4462" y="2579"/>
                    <a:pt x="4449" y="2579"/>
                  </a:cubicBezTo>
                  <a:cubicBezTo>
                    <a:pt x="1229" y="2579"/>
                    <a:pt x="1" y="6978"/>
                    <a:pt x="2627" y="8787"/>
                  </a:cubicBezTo>
                  <a:cubicBezTo>
                    <a:pt x="3247" y="9224"/>
                    <a:pt x="3771" y="9468"/>
                    <a:pt x="3928" y="10324"/>
                  </a:cubicBezTo>
                  <a:cubicBezTo>
                    <a:pt x="4112" y="11337"/>
                    <a:pt x="4217" y="12306"/>
                    <a:pt x="4976" y="13083"/>
                  </a:cubicBezTo>
                  <a:cubicBezTo>
                    <a:pt x="5002" y="13109"/>
                    <a:pt x="5037" y="13136"/>
                    <a:pt x="5064" y="13162"/>
                  </a:cubicBezTo>
                  <a:cubicBezTo>
                    <a:pt x="5700" y="13766"/>
                    <a:pt x="6508" y="14044"/>
                    <a:pt x="7316" y="14044"/>
                  </a:cubicBezTo>
                  <a:cubicBezTo>
                    <a:pt x="8669" y="14044"/>
                    <a:pt x="10024" y="13264"/>
                    <a:pt x="10582" y="11931"/>
                  </a:cubicBezTo>
                  <a:cubicBezTo>
                    <a:pt x="11368" y="10062"/>
                    <a:pt x="9569" y="8019"/>
                    <a:pt x="11700" y="6683"/>
                  </a:cubicBezTo>
                  <a:cubicBezTo>
                    <a:pt x="12512" y="6176"/>
                    <a:pt x="13184" y="5731"/>
                    <a:pt x="13568" y="4814"/>
                  </a:cubicBezTo>
                  <a:cubicBezTo>
                    <a:pt x="14310" y="3042"/>
                    <a:pt x="13481" y="1016"/>
                    <a:pt x="11717" y="274"/>
                  </a:cubicBezTo>
                  <a:cubicBezTo>
                    <a:pt x="11294" y="97"/>
                    <a:pt x="10817" y="1"/>
                    <a:pt x="10344" y="1"/>
                  </a:cubicBezTo>
                  <a:close/>
                </a:path>
              </a:pathLst>
            </a:custGeom>
            <a:solidFill>
              <a:schemeClr val="accent1"/>
            </a:solidFill>
            <a:ln w="133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41"/>
          <p:cNvSpPr txBox="1">
            <a:spLocks noGrp="1"/>
          </p:cNvSpPr>
          <p:nvPr>
            <p:ph type="title"/>
          </p:nvPr>
        </p:nvSpPr>
        <p:spPr>
          <a:xfrm>
            <a:off x="655492" y="1618120"/>
            <a:ext cx="4333875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1" dirty="0">
                <a:effectLst/>
                <a:latin typeface="Comic Sans MS" panose="030F0702030302020204" pitchFamily="66" charset="0"/>
                <a:ea typeface="Calibri" panose="020F0502020204030204" pitchFamily="34" charset="0"/>
              </a:rPr>
              <a:t>Официальные драйверы Neo4j</a:t>
            </a:r>
            <a:endParaRPr sz="6600" dirty="0">
              <a:latin typeface="Comic Sans MS" panose="030F0702030302020204" pitchFamily="66" charset="0"/>
            </a:endParaRPr>
          </a:p>
        </p:txBody>
      </p:sp>
      <p:sp>
        <p:nvSpPr>
          <p:cNvPr id="610" name="Google Shape;610;p41"/>
          <p:cNvSpPr txBox="1">
            <a:spLocks noGrp="1"/>
          </p:cNvSpPr>
          <p:nvPr>
            <p:ph type="title" idx="3"/>
          </p:nvPr>
        </p:nvSpPr>
        <p:spPr>
          <a:xfrm>
            <a:off x="863691" y="121338"/>
            <a:ext cx="1711200" cy="146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611" name="Google Shape;611;p41"/>
          <p:cNvSpPr txBox="1">
            <a:spLocks noGrp="1"/>
          </p:cNvSpPr>
          <p:nvPr>
            <p:ph type="subTitle" idx="1"/>
          </p:nvPr>
        </p:nvSpPr>
        <p:spPr>
          <a:xfrm>
            <a:off x="745085" y="2711659"/>
            <a:ext cx="4333875" cy="28447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latin typeface="Comic Sans MS" panose="030F0702030302020204" pitchFamily="66" charset="0"/>
              </a:rPr>
              <a:t>- </a:t>
            </a:r>
            <a:r>
              <a:rPr lang="ru-RU" sz="1400" b="1" dirty="0">
                <a:latin typeface="Comic Sans MS" panose="030F0702030302020204" pitchFamily="66" charset="0"/>
              </a:rPr>
              <a:t>Описание</a:t>
            </a:r>
            <a:r>
              <a:rPr lang="ru-RU" sz="1400" dirty="0">
                <a:latin typeface="Comic Sans MS" panose="030F0702030302020204" pitchFamily="66" charset="0"/>
              </a:rPr>
              <a:t>: Neo4j предоставляет официальные драйверы для Java, Python, JavaScript, Go, .NET и др.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latin typeface="Comic Sans MS" panose="030F0702030302020204" pitchFamily="66" charset="0"/>
              </a:rPr>
              <a:t>- </a:t>
            </a:r>
            <a:r>
              <a:rPr lang="ru-RU" sz="1400" b="1" dirty="0">
                <a:latin typeface="Comic Sans MS" panose="030F0702030302020204" pitchFamily="66" charset="0"/>
              </a:rPr>
              <a:t>Требования</a:t>
            </a:r>
            <a:r>
              <a:rPr lang="ru-RU" sz="1400" dirty="0">
                <a:latin typeface="Comic Sans MS" panose="030F0702030302020204" pitchFamily="66" charset="0"/>
              </a:rPr>
              <a:t>: необходимо установить соответствующий пакет, а также настроить подключение к экземпляру Neo4j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latin typeface="Comic Sans MS" panose="030F0702030302020204" pitchFamily="66" charset="0"/>
              </a:rPr>
              <a:t>- </a:t>
            </a:r>
            <a:r>
              <a:rPr lang="ru-RU" sz="1400" b="1" dirty="0">
                <a:latin typeface="Comic Sans MS" panose="030F0702030302020204" pitchFamily="66" charset="0"/>
              </a:rPr>
              <a:t>Пример</a:t>
            </a:r>
            <a:r>
              <a:rPr lang="ru-RU" sz="1400" dirty="0">
                <a:latin typeface="Comic Sans MS" panose="030F0702030302020204" pitchFamily="66" charset="0"/>
              </a:rPr>
              <a:t>: для подключения через Python можно использовать библиотеку neo4j.</a:t>
            </a:r>
          </a:p>
        </p:txBody>
      </p:sp>
      <p:sp>
        <p:nvSpPr>
          <p:cNvPr id="612" name="Google Shape;612;p41"/>
          <p:cNvSpPr/>
          <p:nvPr/>
        </p:nvSpPr>
        <p:spPr>
          <a:xfrm rot="4559754">
            <a:off x="-1243862" y="3494616"/>
            <a:ext cx="2978234" cy="1981155"/>
          </a:xfrm>
          <a:custGeom>
            <a:avLst/>
            <a:gdLst/>
            <a:ahLst/>
            <a:cxnLst/>
            <a:rect l="l" t="t" r="r" b="b"/>
            <a:pathLst>
              <a:path w="102047" h="79555" fill="none" extrusionOk="0">
                <a:moveTo>
                  <a:pt x="96825" y="2690"/>
                </a:moveTo>
                <a:cubicBezTo>
                  <a:pt x="96825" y="2690"/>
                  <a:pt x="84583" y="1"/>
                  <a:pt x="87744" y="6348"/>
                </a:cubicBezTo>
                <a:cubicBezTo>
                  <a:pt x="90905" y="12705"/>
                  <a:pt x="102046" y="22869"/>
                  <a:pt x="90241" y="25017"/>
                </a:cubicBezTo>
                <a:cubicBezTo>
                  <a:pt x="78445" y="27165"/>
                  <a:pt x="83867" y="34752"/>
                  <a:pt x="83675" y="39144"/>
                </a:cubicBezTo>
                <a:cubicBezTo>
                  <a:pt x="83422" y="45256"/>
                  <a:pt x="74358" y="51421"/>
                  <a:pt x="60790" y="43816"/>
                </a:cubicBezTo>
                <a:cubicBezTo>
                  <a:pt x="47221" y="36219"/>
                  <a:pt x="51229" y="27846"/>
                  <a:pt x="37660" y="20249"/>
                </a:cubicBezTo>
                <a:cubicBezTo>
                  <a:pt x="24100" y="12653"/>
                  <a:pt x="13761" y="23375"/>
                  <a:pt x="9797" y="28675"/>
                </a:cubicBezTo>
                <a:cubicBezTo>
                  <a:pt x="5842" y="33975"/>
                  <a:pt x="7012" y="44121"/>
                  <a:pt x="12766" y="50530"/>
                </a:cubicBezTo>
                <a:cubicBezTo>
                  <a:pt x="18520" y="56931"/>
                  <a:pt x="27444" y="49142"/>
                  <a:pt x="21218" y="45353"/>
                </a:cubicBezTo>
                <a:cubicBezTo>
                  <a:pt x="14984" y="41554"/>
                  <a:pt x="1" y="46767"/>
                  <a:pt x="306" y="56765"/>
                </a:cubicBezTo>
                <a:cubicBezTo>
                  <a:pt x="603" y="66754"/>
                  <a:pt x="12094" y="79554"/>
                  <a:pt x="19420" y="62545"/>
                </a:cubicBezTo>
              </a:path>
            </a:pathLst>
          </a:custGeom>
          <a:noFill/>
          <a:ln w="14400" cap="flat" cmpd="sng">
            <a:solidFill>
              <a:schemeClr val="lt2"/>
            </a:solidFill>
            <a:prstDash val="solid"/>
            <a:miter lim="873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3" name="Google Shape;613;p41"/>
          <p:cNvGrpSpPr/>
          <p:nvPr/>
        </p:nvGrpSpPr>
        <p:grpSpPr>
          <a:xfrm rot="9923138">
            <a:off x="153964" y="72119"/>
            <a:ext cx="654644" cy="646369"/>
            <a:chOff x="5912000" y="748900"/>
            <a:chExt cx="654675" cy="646400"/>
          </a:xfrm>
        </p:grpSpPr>
        <p:sp>
          <p:nvSpPr>
            <p:cNvPr id="614" name="Google Shape;614;p41"/>
            <p:cNvSpPr/>
            <p:nvPr/>
          </p:nvSpPr>
          <p:spPr>
            <a:xfrm>
              <a:off x="6166525" y="1034875"/>
              <a:ext cx="349950" cy="360425"/>
            </a:xfrm>
            <a:custGeom>
              <a:avLst/>
              <a:gdLst/>
              <a:ahLst/>
              <a:cxnLst/>
              <a:rect l="l" t="t" r="r" b="b"/>
              <a:pathLst>
                <a:path w="13998" h="14417" extrusionOk="0">
                  <a:moveTo>
                    <a:pt x="1511" y="88"/>
                  </a:moveTo>
                  <a:cubicBezTo>
                    <a:pt x="3746" y="88"/>
                    <a:pt x="5510" y="0"/>
                    <a:pt x="7274" y="105"/>
                  </a:cubicBezTo>
                  <a:cubicBezTo>
                    <a:pt x="10705" y="289"/>
                    <a:pt x="13700" y="3327"/>
                    <a:pt x="13910" y="6706"/>
                  </a:cubicBezTo>
                  <a:cubicBezTo>
                    <a:pt x="13997" y="8103"/>
                    <a:pt x="13447" y="9134"/>
                    <a:pt x="12120" y="9579"/>
                  </a:cubicBezTo>
                  <a:cubicBezTo>
                    <a:pt x="11107" y="9920"/>
                    <a:pt x="10016" y="10050"/>
                    <a:pt x="8942" y="10120"/>
                  </a:cubicBezTo>
                  <a:cubicBezTo>
                    <a:pt x="8156" y="10173"/>
                    <a:pt x="7361" y="9972"/>
                    <a:pt x="6296" y="9858"/>
                  </a:cubicBezTo>
                  <a:cubicBezTo>
                    <a:pt x="6017" y="10819"/>
                    <a:pt x="5842" y="11718"/>
                    <a:pt x="5493" y="12539"/>
                  </a:cubicBezTo>
                  <a:cubicBezTo>
                    <a:pt x="4873" y="13962"/>
                    <a:pt x="3415" y="14416"/>
                    <a:pt x="2122" y="13630"/>
                  </a:cubicBezTo>
                  <a:cubicBezTo>
                    <a:pt x="1040" y="12976"/>
                    <a:pt x="175" y="12129"/>
                    <a:pt x="158" y="10740"/>
                  </a:cubicBezTo>
                  <a:cubicBezTo>
                    <a:pt x="131" y="8426"/>
                    <a:pt x="0" y="6104"/>
                    <a:pt x="175" y="3799"/>
                  </a:cubicBezTo>
                  <a:cubicBezTo>
                    <a:pt x="271" y="2664"/>
                    <a:pt x="961" y="1572"/>
                    <a:pt x="1511" y="8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1"/>
            <p:cNvSpPr/>
            <p:nvPr/>
          </p:nvSpPr>
          <p:spPr>
            <a:xfrm>
              <a:off x="6096900" y="748900"/>
              <a:ext cx="194950" cy="225975"/>
            </a:xfrm>
            <a:custGeom>
              <a:avLst/>
              <a:gdLst/>
              <a:ahLst/>
              <a:cxnLst/>
              <a:rect l="l" t="t" r="r" b="b"/>
              <a:pathLst>
                <a:path w="7798" h="9039" extrusionOk="0">
                  <a:moveTo>
                    <a:pt x="3728" y="45"/>
                  </a:moveTo>
                  <a:cubicBezTo>
                    <a:pt x="5885" y="88"/>
                    <a:pt x="6427" y="595"/>
                    <a:pt x="7143" y="2760"/>
                  </a:cubicBezTo>
                  <a:cubicBezTo>
                    <a:pt x="7797" y="4751"/>
                    <a:pt x="7492" y="6506"/>
                    <a:pt x="6121" y="8043"/>
                  </a:cubicBezTo>
                  <a:cubicBezTo>
                    <a:pt x="5562" y="8680"/>
                    <a:pt x="4759" y="9038"/>
                    <a:pt x="3929" y="8575"/>
                  </a:cubicBezTo>
                  <a:cubicBezTo>
                    <a:pt x="1153" y="7030"/>
                    <a:pt x="0" y="5100"/>
                    <a:pt x="472" y="2778"/>
                  </a:cubicBezTo>
                  <a:cubicBezTo>
                    <a:pt x="908" y="682"/>
                    <a:pt x="1572" y="1"/>
                    <a:pt x="3728" y="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1"/>
            <p:cNvSpPr/>
            <p:nvPr/>
          </p:nvSpPr>
          <p:spPr>
            <a:xfrm>
              <a:off x="6392675" y="812425"/>
              <a:ext cx="174000" cy="208075"/>
            </a:xfrm>
            <a:custGeom>
              <a:avLst/>
              <a:gdLst/>
              <a:ahLst/>
              <a:cxnLst/>
              <a:rect l="l" t="t" r="r" b="b"/>
              <a:pathLst>
                <a:path w="6960" h="8323" extrusionOk="0">
                  <a:moveTo>
                    <a:pt x="5318" y="141"/>
                  </a:moveTo>
                  <a:cubicBezTo>
                    <a:pt x="6959" y="4009"/>
                    <a:pt x="6697" y="5589"/>
                    <a:pt x="4375" y="7222"/>
                  </a:cubicBezTo>
                  <a:cubicBezTo>
                    <a:pt x="2803" y="8322"/>
                    <a:pt x="463" y="7615"/>
                    <a:pt x="201" y="5772"/>
                  </a:cubicBezTo>
                  <a:cubicBezTo>
                    <a:pt x="0" y="4340"/>
                    <a:pt x="201" y="2812"/>
                    <a:pt x="463" y="1380"/>
                  </a:cubicBezTo>
                  <a:cubicBezTo>
                    <a:pt x="559" y="892"/>
                    <a:pt x="1362" y="298"/>
                    <a:pt x="1921" y="193"/>
                  </a:cubicBezTo>
                  <a:cubicBezTo>
                    <a:pt x="2952" y="1"/>
                    <a:pt x="4052" y="141"/>
                    <a:pt x="5318" y="14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1"/>
            <p:cNvSpPr/>
            <p:nvPr/>
          </p:nvSpPr>
          <p:spPr>
            <a:xfrm>
              <a:off x="5912000" y="1152325"/>
              <a:ext cx="208700" cy="168975"/>
            </a:xfrm>
            <a:custGeom>
              <a:avLst/>
              <a:gdLst/>
              <a:ahLst/>
              <a:cxnLst/>
              <a:rect l="l" t="t" r="r" b="b"/>
              <a:pathLst>
                <a:path w="8348" h="6759" extrusionOk="0">
                  <a:moveTo>
                    <a:pt x="7614" y="4977"/>
                  </a:moveTo>
                  <a:cubicBezTo>
                    <a:pt x="6602" y="5414"/>
                    <a:pt x="5528" y="5972"/>
                    <a:pt x="4384" y="6339"/>
                  </a:cubicBezTo>
                  <a:cubicBezTo>
                    <a:pt x="3065" y="6758"/>
                    <a:pt x="1083" y="5824"/>
                    <a:pt x="577" y="4671"/>
                  </a:cubicBezTo>
                  <a:cubicBezTo>
                    <a:pt x="0" y="3335"/>
                    <a:pt x="533" y="1380"/>
                    <a:pt x="1825" y="751"/>
                  </a:cubicBezTo>
                  <a:cubicBezTo>
                    <a:pt x="3371" y="0"/>
                    <a:pt x="4916" y="35"/>
                    <a:pt x="6453" y="995"/>
                  </a:cubicBezTo>
                  <a:cubicBezTo>
                    <a:pt x="7999" y="1965"/>
                    <a:pt x="8348" y="3187"/>
                    <a:pt x="7614" y="497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1"/>
            <p:cNvSpPr/>
            <p:nvPr/>
          </p:nvSpPr>
          <p:spPr>
            <a:xfrm>
              <a:off x="5915275" y="955200"/>
              <a:ext cx="180325" cy="141025"/>
            </a:xfrm>
            <a:custGeom>
              <a:avLst/>
              <a:gdLst/>
              <a:ahLst/>
              <a:cxnLst/>
              <a:rect l="l" t="t" r="r" b="b"/>
              <a:pathLst>
                <a:path w="7213" h="5641" extrusionOk="0">
                  <a:moveTo>
                    <a:pt x="4733" y="5536"/>
                  </a:moveTo>
                  <a:cubicBezTo>
                    <a:pt x="2489" y="5641"/>
                    <a:pt x="1424" y="5021"/>
                    <a:pt x="760" y="3607"/>
                  </a:cubicBezTo>
                  <a:cubicBezTo>
                    <a:pt x="0" y="1982"/>
                    <a:pt x="952" y="0"/>
                    <a:pt x="2725" y="70"/>
                  </a:cubicBezTo>
                  <a:cubicBezTo>
                    <a:pt x="4017" y="123"/>
                    <a:pt x="5440" y="524"/>
                    <a:pt x="6523" y="1214"/>
                  </a:cubicBezTo>
                  <a:cubicBezTo>
                    <a:pt x="7082" y="1572"/>
                    <a:pt x="7204" y="2891"/>
                    <a:pt x="7204" y="3772"/>
                  </a:cubicBezTo>
                  <a:cubicBezTo>
                    <a:pt x="7213" y="4646"/>
                    <a:pt x="6471" y="5196"/>
                    <a:pt x="5624" y="5414"/>
                  </a:cubicBezTo>
                  <a:cubicBezTo>
                    <a:pt x="5100" y="5554"/>
                    <a:pt x="4550" y="5554"/>
                    <a:pt x="4733" y="55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9" name="Google Shape;619;p41"/>
          <p:cNvGrpSpPr/>
          <p:nvPr/>
        </p:nvGrpSpPr>
        <p:grpSpPr>
          <a:xfrm rot="-523541">
            <a:off x="8444093" y="4397925"/>
            <a:ext cx="654658" cy="646383"/>
            <a:chOff x="5912000" y="748900"/>
            <a:chExt cx="654675" cy="646400"/>
          </a:xfrm>
        </p:grpSpPr>
        <p:sp>
          <p:nvSpPr>
            <p:cNvPr id="620" name="Google Shape;620;p41"/>
            <p:cNvSpPr/>
            <p:nvPr/>
          </p:nvSpPr>
          <p:spPr>
            <a:xfrm>
              <a:off x="6166525" y="1034875"/>
              <a:ext cx="349950" cy="360425"/>
            </a:xfrm>
            <a:custGeom>
              <a:avLst/>
              <a:gdLst/>
              <a:ahLst/>
              <a:cxnLst/>
              <a:rect l="l" t="t" r="r" b="b"/>
              <a:pathLst>
                <a:path w="13998" h="14417" extrusionOk="0">
                  <a:moveTo>
                    <a:pt x="1511" y="88"/>
                  </a:moveTo>
                  <a:cubicBezTo>
                    <a:pt x="3746" y="88"/>
                    <a:pt x="5510" y="0"/>
                    <a:pt x="7274" y="105"/>
                  </a:cubicBezTo>
                  <a:cubicBezTo>
                    <a:pt x="10705" y="289"/>
                    <a:pt x="13700" y="3327"/>
                    <a:pt x="13910" y="6706"/>
                  </a:cubicBezTo>
                  <a:cubicBezTo>
                    <a:pt x="13997" y="8103"/>
                    <a:pt x="13447" y="9134"/>
                    <a:pt x="12120" y="9579"/>
                  </a:cubicBezTo>
                  <a:cubicBezTo>
                    <a:pt x="11107" y="9920"/>
                    <a:pt x="10016" y="10050"/>
                    <a:pt x="8942" y="10120"/>
                  </a:cubicBezTo>
                  <a:cubicBezTo>
                    <a:pt x="8156" y="10173"/>
                    <a:pt x="7361" y="9972"/>
                    <a:pt x="6296" y="9858"/>
                  </a:cubicBezTo>
                  <a:cubicBezTo>
                    <a:pt x="6017" y="10819"/>
                    <a:pt x="5842" y="11718"/>
                    <a:pt x="5493" y="12539"/>
                  </a:cubicBezTo>
                  <a:cubicBezTo>
                    <a:pt x="4873" y="13962"/>
                    <a:pt x="3415" y="14416"/>
                    <a:pt x="2122" y="13630"/>
                  </a:cubicBezTo>
                  <a:cubicBezTo>
                    <a:pt x="1040" y="12976"/>
                    <a:pt x="175" y="12129"/>
                    <a:pt x="158" y="10740"/>
                  </a:cubicBezTo>
                  <a:cubicBezTo>
                    <a:pt x="131" y="8426"/>
                    <a:pt x="0" y="6104"/>
                    <a:pt x="175" y="3799"/>
                  </a:cubicBezTo>
                  <a:cubicBezTo>
                    <a:pt x="271" y="2664"/>
                    <a:pt x="961" y="1572"/>
                    <a:pt x="1511" y="8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1"/>
            <p:cNvSpPr/>
            <p:nvPr/>
          </p:nvSpPr>
          <p:spPr>
            <a:xfrm>
              <a:off x="6096900" y="748900"/>
              <a:ext cx="194950" cy="225975"/>
            </a:xfrm>
            <a:custGeom>
              <a:avLst/>
              <a:gdLst/>
              <a:ahLst/>
              <a:cxnLst/>
              <a:rect l="l" t="t" r="r" b="b"/>
              <a:pathLst>
                <a:path w="7798" h="9039" extrusionOk="0">
                  <a:moveTo>
                    <a:pt x="3728" y="45"/>
                  </a:moveTo>
                  <a:cubicBezTo>
                    <a:pt x="5885" y="88"/>
                    <a:pt x="6427" y="595"/>
                    <a:pt x="7143" y="2760"/>
                  </a:cubicBezTo>
                  <a:cubicBezTo>
                    <a:pt x="7797" y="4751"/>
                    <a:pt x="7492" y="6506"/>
                    <a:pt x="6121" y="8043"/>
                  </a:cubicBezTo>
                  <a:cubicBezTo>
                    <a:pt x="5562" y="8680"/>
                    <a:pt x="4759" y="9038"/>
                    <a:pt x="3929" y="8575"/>
                  </a:cubicBezTo>
                  <a:cubicBezTo>
                    <a:pt x="1153" y="7030"/>
                    <a:pt x="0" y="5100"/>
                    <a:pt x="472" y="2778"/>
                  </a:cubicBezTo>
                  <a:cubicBezTo>
                    <a:pt x="908" y="682"/>
                    <a:pt x="1572" y="1"/>
                    <a:pt x="3728" y="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1"/>
            <p:cNvSpPr/>
            <p:nvPr/>
          </p:nvSpPr>
          <p:spPr>
            <a:xfrm>
              <a:off x="6392675" y="812425"/>
              <a:ext cx="174000" cy="208075"/>
            </a:xfrm>
            <a:custGeom>
              <a:avLst/>
              <a:gdLst/>
              <a:ahLst/>
              <a:cxnLst/>
              <a:rect l="l" t="t" r="r" b="b"/>
              <a:pathLst>
                <a:path w="6960" h="8323" extrusionOk="0">
                  <a:moveTo>
                    <a:pt x="5318" y="141"/>
                  </a:moveTo>
                  <a:cubicBezTo>
                    <a:pt x="6959" y="4009"/>
                    <a:pt x="6697" y="5589"/>
                    <a:pt x="4375" y="7222"/>
                  </a:cubicBezTo>
                  <a:cubicBezTo>
                    <a:pt x="2803" y="8322"/>
                    <a:pt x="463" y="7615"/>
                    <a:pt x="201" y="5772"/>
                  </a:cubicBezTo>
                  <a:cubicBezTo>
                    <a:pt x="0" y="4340"/>
                    <a:pt x="201" y="2812"/>
                    <a:pt x="463" y="1380"/>
                  </a:cubicBezTo>
                  <a:cubicBezTo>
                    <a:pt x="559" y="892"/>
                    <a:pt x="1362" y="298"/>
                    <a:pt x="1921" y="193"/>
                  </a:cubicBezTo>
                  <a:cubicBezTo>
                    <a:pt x="2952" y="1"/>
                    <a:pt x="4052" y="141"/>
                    <a:pt x="5318" y="14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1"/>
            <p:cNvSpPr/>
            <p:nvPr/>
          </p:nvSpPr>
          <p:spPr>
            <a:xfrm>
              <a:off x="5912000" y="1152325"/>
              <a:ext cx="208700" cy="168975"/>
            </a:xfrm>
            <a:custGeom>
              <a:avLst/>
              <a:gdLst/>
              <a:ahLst/>
              <a:cxnLst/>
              <a:rect l="l" t="t" r="r" b="b"/>
              <a:pathLst>
                <a:path w="8348" h="6759" extrusionOk="0">
                  <a:moveTo>
                    <a:pt x="7614" y="4977"/>
                  </a:moveTo>
                  <a:cubicBezTo>
                    <a:pt x="6602" y="5414"/>
                    <a:pt x="5528" y="5972"/>
                    <a:pt x="4384" y="6339"/>
                  </a:cubicBezTo>
                  <a:cubicBezTo>
                    <a:pt x="3065" y="6758"/>
                    <a:pt x="1083" y="5824"/>
                    <a:pt x="577" y="4671"/>
                  </a:cubicBezTo>
                  <a:cubicBezTo>
                    <a:pt x="0" y="3335"/>
                    <a:pt x="533" y="1380"/>
                    <a:pt x="1825" y="751"/>
                  </a:cubicBezTo>
                  <a:cubicBezTo>
                    <a:pt x="3371" y="0"/>
                    <a:pt x="4916" y="35"/>
                    <a:pt x="6453" y="995"/>
                  </a:cubicBezTo>
                  <a:cubicBezTo>
                    <a:pt x="7999" y="1965"/>
                    <a:pt x="8348" y="3187"/>
                    <a:pt x="7614" y="497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1"/>
            <p:cNvSpPr/>
            <p:nvPr/>
          </p:nvSpPr>
          <p:spPr>
            <a:xfrm>
              <a:off x="5915275" y="955200"/>
              <a:ext cx="180325" cy="141025"/>
            </a:xfrm>
            <a:custGeom>
              <a:avLst/>
              <a:gdLst/>
              <a:ahLst/>
              <a:cxnLst/>
              <a:rect l="l" t="t" r="r" b="b"/>
              <a:pathLst>
                <a:path w="7213" h="5641" extrusionOk="0">
                  <a:moveTo>
                    <a:pt x="4733" y="5536"/>
                  </a:moveTo>
                  <a:cubicBezTo>
                    <a:pt x="2489" y="5641"/>
                    <a:pt x="1424" y="5021"/>
                    <a:pt x="760" y="3607"/>
                  </a:cubicBezTo>
                  <a:cubicBezTo>
                    <a:pt x="0" y="1982"/>
                    <a:pt x="952" y="0"/>
                    <a:pt x="2725" y="70"/>
                  </a:cubicBezTo>
                  <a:cubicBezTo>
                    <a:pt x="4017" y="123"/>
                    <a:pt x="5440" y="524"/>
                    <a:pt x="6523" y="1214"/>
                  </a:cubicBezTo>
                  <a:cubicBezTo>
                    <a:pt x="7082" y="1572"/>
                    <a:pt x="7204" y="2891"/>
                    <a:pt x="7204" y="3772"/>
                  </a:cubicBezTo>
                  <a:cubicBezTo>
                    <a:pt x="7213" y="4646"/>
                    <a:pt x="6471" y="5196"/>
                    <a:pt x="5624" y="5414"/>
                  </a:cubicBezTo>
                  <a:cubicBezTo>
                    <a:pt x="5100" y="5554"/>
                    <a:pt x="4550" y="5554"/>
                    <a:pt x="4733" y="55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25" name="Google Shape;625;p4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159434" y="971986"/>
            <a:ext cx="3369300" cy="3369300"/>
          </a:xfrm>
          <a:prstGeom prst="ellipse">
            <a:avLst/>
          </a:prstGeom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26" name="Google Shape;626;p41"/>
          <p:cNvSpPr/>
          <p:nvPr/>
        </p:nvSpPr>
        <p:spPr>
          <a:xfrm rot="-5948857">
            <a:off x="6819621" y="-60580"/>
            <a:ext cx="3222296" cy="2512076"/>
          </a:xfrm>
          <a:custGeom>
            <a:avLst/>
            <a:gdLst/>
            <a:ahLst/>
            <a:cxnLst/>
            <a:rect l="l" t="t" r="r" b="b"/>
            <a:pathLst>
              <a:path w="102047" h="79555" fill="none" extrusionOk="0">
                <a:moveTo>
                  <a:pt x="96825" y="2690"/>
                </a:moveTo>
                <a:cubicBezTo>
                  <a:pt x="96825" y="2690"/>
                  <a:pt x="84583" y="1"/>
                  <a:pt x="87744" y="6348"/>
                </a:cubicBezTo>
                <a:cubicBezTo>
                  <a:pt x="90905" y="12705"/>
                  <a:pt x="102046" y="22869"/>
                  <a:pt x="90241" y="25017"/>
                </a:cubicBezTo>
                <a:cubicBezTo>
                  <a:pt x="78445" y="27165"/>
                  <a:pt x="83867" y="34752"/>
                  <a:pt x="83675" y="39144"/>
                </a:cubicBezTo>
                <a:cubicBezTo>
                  <a:pt x="83422" y="45256"/>
                  <a:pt x="74358" y="51421"/>
                  <a:pt x="60790" y="43816"/>
                </a:cubicBezTo>
                <a:cubicBezTo>
                  <a:pt x="47221" y="36219"/>
                  <a:pt x="51229" y="27846"/>
                  <a:pt x="37660" y="20249"/>
                </a:cubicBezTo>
                <a:cubicBezTo>
                  <a:pt x="24100" y="12653"/>
                  <a:pt x="13761" y="23375"/>
                  <a:pt x="9797" y="28675"/>
                </a:cubicBezTo>
                <a:cubicBezTo>
                  <a:pt x="5842" y="33975"/>
                  <a:pt x="7012" y="44121"/>
                  <a:pt x="12766" y="50530"/>
                </a:cubicBezTo>
                <a:cubicBezTo>
                  <a:pt x="18520" y="56931"/>
                  <a:pt x="27444" y="49142"/>
                  <a:pt x="21218" y="45353"/>
                </a:cubicBezTo>
                <a:cubicBezTo>
                  <a:pt x="14984" y="41554"/>
                  <a:pt x="1" y="46767"/>
                  <a:pt x="306" y="56765"/>
                </a:cubicBezTo>
                <a:cubicBezTo>
                  <a:pt x="603" y="66754"/>
                  <a:pt x="12094" y="79554"/>
                  <a:pt x="19420" y="62545"/>
                </a:cubicBezTo>
              </a:path>
            </a:pathLst>
          </a:custGeom>
          <a:noFill/>
          <a:ln w="14400" cap="flat" cmpd="sng">
            <a:solidFill>
              <a:schemeClr val="lt2"/>
            </a:solidFill>
            <a:prstDash val="solid"/>
            <a:miter lim="873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7" name="Google Shape;627;p41"/>
          <p:cNvGrpSpPr/>
          <p:nvPr/>
        </p:nvGrpSpPr>
        <p:grpSpPr>
          <a:xfrm rot="1093260">
            <a:off x="6788876" y="945094"/>
            <a:ext cx="931651" cy="375025"/>
            <a:chOff x="3365375" y="718375"/>
            <a:chExt cx="650975" cy="262025"/>
          </a:xfrm>
        </p:grpSpPr>
        <p:sp>
          <p:nvSpPr>
            <p:cNvPr id="628" name="Google Shape;628;p41"/>
            <p:cNvSpPr/>
            <p:nvPr/>
          </p:nvSpPr>
          <p:spPr>
            <a:xfrm>
              <a:off x="3883850" y="783675"/>
              <a:ext cx="112400" cy="178850"/>
            </a:xfrm>
            <a:custGeom>
              <a:avLst/>
              <a:gdLst/>
              <a:ahLst/>
              <a:cxnLst/>
              <a:rect l="l" t="t" r="r" b="b"/>
              <a:pathLst>
                <a:path w="4496" h="7154" extrusionOk="0">
                  <a:moveTo>
                    <a:pt x="4313" y="0"/>
                  </a:moveTo>
                  <a:lnTo>
                    <a:pt x="4313" y="0"/>
                  </a:lnTo>
                  <a:cubicBezTo>
                    <a:pt x="2662" y="253"/>
                    <a:pt x="1003" y="1912"/>
                    <a:pt x="488" y="3501"/>
                  </a:cubicBezTo>
                  <a:cubicBezTo>
                    <a:pt x="445" y="3650"/>
                    <a:pt x="410" y="3790"/>
                    <a:pt x="383" y="3921"/>
                  </a:cubicBezTo>
                  <a:cubicBezTo>
                    <a:pt x="1" y="5975"/>
                    <a:pt x="1747" y="7153"/>
                    <a:pt x="3518" y="7153"/>
                  </a:cubicBezTo>
                  <a:cubicBezTo>
                    <a:pt x="3848" y="7153"/>
                    <a:pt x="4178" y="7113"/>
                    <a:pt x="4496" y="7029"/>
                  </a:cubicBezTo>
                  <a:cubicBezTo>
                    <a:pt x="3623" y="4767"/>
                    <a:pt x="3553" y="2314"/>
                    <a:pt x="43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1"/>
            <p:cNvSpPr/>
            <p:nvPr/>
          </p:nvSpPr>
          <p:spPr>
            <a:xfrm>
              <a:off x="3365375" y="718375"/>
              <a:ext cx="650975" cy="262025"/>
            </a:xfrm>
            <a:custGeom>
              <a:avLst/>
              <a:gdLst/>
              <a:ahLst/>
              <a:cxnLst/>
              <a:rect l="l" t="t" r="r" b="b"/>
              <a:pathLst>
                <a:path w="26039" h="10481" extrusionOk="0">
                  <a:moveTo>
                    <a:pt x="25052" y="2612"/>
                  </a:moveTo>
                  <a:lnTo>
                    <a:pt x="25052" y="2612"/>
                  </a:lnTo>
                  <a:cubicBezTo>
                    <a:pt x="24292" y="4926"/>
                    <a:pt x="24362" y="7379"/>
                    <a:pt x="25235" y="9641"/>
                  </a:cubicBezTo>
                  <a:cubicBezTo>
                    <a:pt x="24917" y="9725"/>
                    <a:pt x="24587" y="9765"/>
                    <a:pt x="24257" y="9765"/>
                  </a:cubicBezTo>
                  <a:cubicBezTo>
                    <a:pt x="22486" y="9765"/>
                    <a:pt x="20740" y="8588"/>
                    <a:pt x="21122" y="6541"/>
                  </a:cubicBezTo>
                  <a:cubicBezTo>
                    <a:pt x="21149" y="6402"/>
                    <a:pt x="21184" y="6262"/>
                    <a:pt x="21227" y="6113"/>
                  </a:cubicBezTo>
                  <a:cubicBezTo>
                    <a:pt x="21742" y="4524"/>
                    <a:pt x="23401" y="2865"/>
                    <a:pt x="25052" y="2612"/>
                  </a:cubicBezTo>
                  <a:close/>
                  <a:moveTo>
                    <a:pt x="6486" y="665"/>
                  </a:moveTo>
                  <a:cubicBezTo>
                    <a:pt x="7205" y="665"/>
                    <a:pt x="7932" y="801"/>
                    <a:pt x="8636" y="1075"/>
                  </a:cubicBezTo>
                  <a:cubicBezTo>
                    <a:pt x="8488" y="2298"/>
                    <a:pt x="8331" y="3520"/>
                    <a:pt x="8182" y="4743"/>
                  </a:cubicBezTo>
                  <a:cubicBezTo>
                    <a:pt x="8043" y="5895"/>
                    <a:pt x="7894" y="7048"/>
                    <a:pt x="7754" y="8209"/>
                  </a:cubicBezTo>
                  <a:cubicBezTo>
                    <a:pt x="7719" y="8488"/>
                    <a:pt x="7693" y="8785"/>
                    <a:pt x="7650" y="9065"/>
                  </a:cubicBezTo>
                  <a:cubicBezTo>
                    <a:pt x="7650" y="9248"/>
                    <a:pt x="7615" y="9423"/>
                    <a:pt x="7536" y="9589"/>
                  </a:cubicBezTo>
                  <a:cubicBezTo>
                    <a:pt x="7524" y="9746"/>
                    <a:pt x="7452" y="9826"/>
                    <a:pt x="7325" y="9826"/>
                  </a:cubicBezTo>
                  <a:cubicBezTo>
                    <a:pt x="7276" y="9826"/>
                    <a:pt x="7218" y="9814"/>
                    <a:pt x="7152" y="9789"/>
                  </a:cubicBezTo>
                  <a:cubicBezTo>
                    <a:pt x="6964" y="9845"/>
                    <a:pt x="6736" y="9865"/>
                    <a:pt x="6496" y="9865"/>
                  </a:cubicBezTo>
                  <a:cubicBezTo>
                    <a:pt x="6092" y="9865"/>
                    <a:pt x="5656" y="9807"/>
                    <a:pt x="5327" y="9763"/>
                  </a:cubicBezTo>
                  <a:cubicBezTo>
                    <a:pt x="4070" y="9606"/>
                    <a:pt x="2917" y="9021"/>
                    <a:pt x="2114" y="8026"/>
                  </a:cubicBezTo>
                  <a:cubicBezTo>
                    <a:pt x="647" y="6201"/>
                    <a:pt x="1005" y="3642"/>
                    <a:pt x="2699" y="2123"/>
                  </a:cubicBezTo>
                  <a:cubicBezTo>
                    <a:pt x="3786" y="1156"/>
                    <a:pt x="5120" y="665"/>
                    <a:pt x="6486" y="665"/>
                  </a:cubicBezTo>
                  <a:close/>
                  <a:moveTo>
                    <a:pt x="6498" y="1"/>
                  </a:moveTo>
                  <a:cubicBezTo>
                    <a:pt x="4895" y="1"/>
                    <a:pt x="3322" y="602"/>
                    <a:pt x="2105" y="1774"/>
                  </a:cubicBezTo>
                  <a:cubicBezTo>
                    <a:pt x="411" y="3415"/>
                    <a:pt x="1" y="5956"/>
                    <a:pt x="1276" y="7982"/>
                  </a:cubicBezTo>
                  <a:cubicBezTo>
                    <a:pt x="1957" y="9065"/>
                    <a:pt x="3048" y="9868"/>
                    <a:pt x="4270" y="10226"/>
                  </a:cubicBezTo>
                  <a:cubicBezTo>
                    <a:pt x="4918" y="10411"/>
                    <a:pt x="5594" y="10474"/>
                    <a:pt x="6266" y="10474"/>
                  </a:cubicBezTo>
                  <a:cubicBezTo>
                    <a:pt x="6355" y="10474"/>
                    <a:pt x="6443" y="10472"/>
                    <a:pt x="6532" y="10470"/>
                  </a:cubicBezTo>
                  <a:cubicBezTo>
                    <a:pt x="6551" y="10470"/>
                    <a:pt x="6571" y="10470"/>
                    <a:pt x="6591" y="10470"/>
                  </a:cubicBezTo>
                  <a:cubicBezTo>
                    <a:pt x="6747" y="10470"/>
                    <a:pt x="6933" y="10481"/>
                    <a:pt x="7123" y="10481"/>
                  </a:cubicBezTo>
                  <a:cubicBezTo>
                    <a:pt x="7435" y="10481"/>
                    <a:pt x="7757" y="10451"/>
                    <a:pt x="7964" y="10296"/>
                  </a:cubicBezTo>
                  <a:cubicBezTo>
                    <a:pt x="8366" y="9990"/>
                    <a:pt x="8296" y="9231"/>
                    <a:pt x="8348" y="8785"/>
                  </a:cubicBezTo>
                  <a:cubicBezTo>
                    <a:pt x="8444" y="7991"/>
                    <a:pt x="8549" y="7187"/>
                    <a:pt x="8645" y="6384"/>
                  </a:cubicBezTo>
                  <a:cubicBezTo>
                    <a:pt x="8697" y="5982"/>
                    <a:pt x="8750" y="5572"/>
                    <a:pt x="8793" y="5170"/>
                  </a:cubicBezTo>
                  <a:lnTo>
                    <a:pt x="10025" y="5284"/>
                  </a:lnTo>
                  <a:cubicBezTo>
                    <a:pt x="9955" y="6297"/>
                    <a:pt x="9876" y="7310"/>
                    <a:pt x="9806" y="8322"/>
                  </a:cubicBezTo>
                  <a:cubicBezTo>
                    <a:pt x="9787" y="8554"/>
                    <a:pt x="9973" y="8680"/>
                    <a:pt x="10151" y="8680"/>
                  </a:cubicBezTo>
                  <a:cubicBezTo>
                    <a:pt x="10303" y="8680"/>
                    <a:pt x="10449" y="8589"/>
                    <a:pt x="10461" y="8392"/>
                  </a:cubicBezTo>
                  <a:cubicBezTo>
                    <a:pt x="10540" y="7379"/>
                    <a:pt x="10610" y="6358"/>
                    <a:pt x="10679" y="5345"/>
                  </a:cubicBezTo>
                  <a:cubicBezTo>
                    <a:pt x="11177" y="5397"/>
                    <a:pt x="11675" y="5441"/>
                    <a:pt x="12173" y="5493"/>
                  </a:cubicBezTo>
                  <a:cubicBezTo>
                    <a:pt x="12068" y="6594"/>
                    <a:pt x="11954" y="7703"/>
                    <a:pt x="11841" y="8811"/>
                  </a:cubicBezTo>
                  <a:cubicBezTo>
                    <a:pt x="11817" y="9038"/>
                    <a:pt x="11998" y="9163"/>
                    <a:pt x="12176" y="9163"/>
                  </a:cubicBezTo>
                  <a:cubicBezTo>
                    <a:pt x="12327" y="9163"/>
                    <a:pt x="12476" y="9074"/>
                    <a:pt x="12496" y="8881"/>
                  </a:cubicBezTo>
                  <a:cubicBezTo>
                    <a:pt x="12618" y="7772"/>
                    <a:pt x="12723" y="6663"/>
                    <a:pt x="12827" y="5555"/>
                  </a:cubicBezTo>
                  <a:cubicBezTo>
                    <a:pt x="13386" y="5607"/>
                    <a:pt x="13945" y="5659"/>
                    <a:pt x="14504" y="5712"/>
                  </a:cubicBezTo>
                  <a:cubicBezTo>
                    <a:pt x="14469" y="6760"/>
                    <a:pt x="14451" y="7807"/>
                    <a:pt x="14434" y="8864"/>
                  </a:cubicBezTo>
                  <a:cubicBezTo>
                    <a:pt x="14434" y="9091"/>
                    <a:pt x="14626" y="9215"/>
                    <a:pt x="14803" y="9215"/>
                  </a:cubicBezTo>
                  <a:cubicBezTo>
                    <a:pt x="14954" y="9215"/>
                    <a:pt x="15094" y="9126"/>
                    <a:pt x="15098" y="8934"/>
                  </a:cubicBezTo>
                  <a:cubicBezTo>
                    <a:pt x="15106" y="7877"/>
                    <a:pt x="15124" y="6829"/>
                    <a:pt x="15159" y="5773"/>
                  </a:cubicBezTo>
                  <a:cubicBezTo>
                    <a:pt x="15726" y="5825"/>
                    <a:pt x="16294" y="5886"/>
                    <a:pt x="16861" y="5939"/>
                  </a:cubicBezTo>
                  <a:cubicBezTo>
                    <a:pt x="16826" y="6646"/>
                    <a:pt x="16809" y="7362"/>
                    <a:pt x="16765" y="8061"/>
                  </a:cubicBezTo>
                  <a:cubicBezTo>
                    <a:pt x="16751" y="8292"/>
                    <a:pt x="16936" y="8418"/>
                    <a:pt x="17113" y="8418"/>
                  </a:cubicBezTo>
                  <a:cubicBezTo>
                    <a:pt x="17263" y="8418"/>
                    <a:pt x="17408" y="8327"/>
                    <a:pt x="17420" y="8130"/>
                  </a:cubicBezTo>
                  <a:cubicBezTo>
                    <a:pt x="17464" y="7423"/>
                    <a:pt x="17481" y="6716"/>
                    <a:pt x="17516" y="6000"/>
                  </a:cubicBezTo>
                  <a:cubicBezTo>
                    <a:pt x="17970" y="6044"/>
                    <a:pt x="18424" y="6087"/>
                    <a:pt x="18878" y="6131"/>
                  </a:cubicBezTo>
                  <a:cubicBezTo>
                    <a:pt x="18826" y="6576"/>
                    <a:pt x="18765" y="7021"/>
                    <a:pt x="18712" y="7467"/>
                  </a:cubicBezTo>
                  <a:cubicBezTo>
                    <a:pt x="18684" y="7694"/>
                    <a:pt x="18863" y="7818"/>
                    <a:pt x="19041" y="7818"/>
                  </a:cubicBezTo>
                  <a:cubicBezTo>
                    <a:pt x="19193" y="7818"/>
                    <a:pt x="19343" y="7729"/>
                    <a:pt x="19367" y="7537"/>
                  </a:cubicBezTo>
                  <a:cubicBezTo>
                    <a:pt x="19428" y="7083"/>
                    <a:pt x="19481" y="6637"/>
                    <a:pt x="19542" y="6192"/>
                  </a:cubicBezTo>
                  <a:cubicBezTo>
                    <a:pt x="19856" y="6227"/>
                    <a:pt x="20179" y="6253"/>
                    <a:pt x="20494" y="6279"/>
                  </a:cubicBezTo>
                  <a:cubicBezTo>
                    <a:pt x="20441" y="6533"/>
                    <a:pt x="20415" y="6777"/>
                    <a:pt x="20415" y="7030"/>
                  </a:cubicBezTo>
                  <a:cubicBezTo>
                    <a:pt x="20393" y="9250"/>
                    <a:pt x="22300" y="10422"/>
                    <a:pt x="24240" y="10422"/>
                  </a:cubicBezTo>
                  <a:cubicBezTo>
                    <a:pt x="24643" y="10422"/>
                    <a:pt x="25047" y="10372"/>
                    <a:pt x="25436" y="10270"/>
                  </a:cubicBezTo>
                  <a:cubicBezTo>
                    <a:pt x="25567" y="10235"/>
                    <a:pt x="25689" y="10200"/>
                    <a:pt x="25811" y="10156"/>
                  </a:cubicBezTo>
                  <a:cubicBezTo>
                    <a:pt x="25977" y="10095"/>
                    <a:pt x="26038" y="9877"/>
                    <a:pt x="25977" y="9720"/>
                  </a:cubicBezTo>
                  <a:cubicBezTo>
                    <a:pt x="25017" y="7458"/>
                    <a:pt x="24929" y="4978"/>
                    <a:pt x="25733" y="2664"/>
                  </a:cubicBezTo>
                  <a:cubicBezTo>
                    <a:pt x="25759" y="2595"/>
                    <a:pt x="25759" y="2525"/>
                    <a:pt x="25741" y="2464"/>
                  </a:cubicBezTo>
                  <a:cubicBezTo>
                    <a:pt x="25907" y="2280"/>
                    <a:pt x="25864" y="1913"/>
                    <a:pt x="25549" y="1913"/>
                  </a:cubicBezTo>
                  <a:cubicBezTo>
                    <a:pt x="23585" y="1913"/>
                    <a:pt x="21437" y="3669"/>
                    <a:pt x="20686" y="5633"/>
                  </a:cubicBezTo>
                  <a:cubicBezTo>
                    <a:pt x="20337" y="5598"/>
                    <a:pt x="19979" y="5563"/>
                    <a:pt x="19621" y="5537"/>
                  </a:cubicBezTo>
                  <a:cubicBezTo>
                    <a:pt x="19673" y="5083"/>
                    <a:pt x="19725" y="4629"/>
                    <a:pt x="19786" y="4184"/>
                  </a:cubicBezTo>
                  <a:cubicBezTo>
                    <a:pt x="19815" y="3952"/>
                    <a:pt x="19636" y="3826"/>
                    <a:pt x="19458" y="3826"/>
                  </a:cubicBezTo>
                  <a:cubicBezTo>
                    <a:pt x="19307" y="3826"/>
                    <a:pt x="19156" y="3917"/>
                    <a:pt x="19132" y="4114"/>
                  </a:cubicBezTo>
                  <a:cubicBezTo>
                    <a:pt x="19070" y="4568"/>
                    <a:pt x="19018" y="5022"/>
                    <a:pt x="18957" y="5467"/>
                  </a:cubicBezTo>
                  <a:cubicBezTo>
                    <a:pt x="18494" y="5424"/>
                    <a:pt x="18023" y="5380"/>
                    <a:pt x="17560" y="5336"/>
                  </a:cubicBezTo>
                  <a:cubicBezTo>
                    <a:pt x="17604" y="4664"/>
                    <a:pt x="17665" y="3992"/>
                    <a:pt x="17778" y="3328"/>
                  </a:cubicBezTo>
                  <a:cubicBezTo>
                    <a:pt x="17816" y="3101"/>
                    <a:pt x="17641" y="2977"/>
                    <a:pt x="17462" y="2977"/>
                  </a:cubicBezTo>
                  <a:cubicBezTo>
                    <a:pt x="17310" y="2977"/>
                    <a:pt x="17155" y="3066"/>
                    <a:pt x="17123" y="3258"/>
                  </a:cubicBezTo>
                  <a:cubicBezTo>
                    <a:pt x="17001" y="3922"/>
                    <a:pt x="16940" y="4594"/>
                    <a:pt x="16896" y="5275"/>
                  </a:cubicBezTo>
                  <a:cubicBezTo>
                    <a:pt x="16320" y="5223"/>
                    <a:pt x="15752" y="5162"/>
                    <a:pt x="15176" y="5109"/>
                  </a:cubicBezTo>
                  <a:cubicBezTo>
                    <a:pt x="15220" y="4088"/>
                    <a:pt x="15264" y="3075"/>
                    <a:pt x="15325" y="2053"/>
                  </a:cubicBezTo>
                  <a:cubicBezTo>
                    <a:pt x="15339" y="1825"/>
                    <a:pt x="15149" y="1698"/>
                    <a:pt x="14969" y="1698"/>
                  </a:cubicBezTo>
                  <a:cubicBezTo>
                    <a:pt x="14818" y="1698"/>
                    <a:pt x="14673" y="1788"/>
                    <a:pt x="14661" y="1983"/>
                  </a:cubicBezTo>
                  <a:cubicBezTo>
                    <a:pt x="14609" y="3005"/>
                    <a:pt x="14556" y="4027"/>
                    <a:pt x="14521" y="5048"/>
                  </a:cubicBezTo>
                  <a:cubicBezTo>
                    <a:pt x="13980" y="4996"/>
                    <a:pt x="13430" y="4943"/>
                    <a:pt x="12889" y="4891"/>
                  </a:cubicBezTo>
                  <a:cubicBezTo>
                    <a:pt x="12985" y="3817"/>
                    <a:pt x="13072" y="2734"/>
                    <a:pt x="13159" y="1652"/>
                  </a:cubicBezTo>
                  <a:cubicBezTo>
                    <a:pt x="13173" y="1420"/>
                    <a:pt x="12989" y="1294"/>
                    <a:pt x="12810" y="1294"/>
                  </a:cubicBezTo>
                  <a:cubicBezTo>
                    <a:pt x="12659" y="1294"/>
                    <a:pt x="12512" y="1385"/>
                    <a:pt x="12496" y="1582"/>
                  </a:cubicBezTo>
                  <a:cubicBezTo>
                    <a:pt x="12417" y="2664"/>
                    <a:pt x="12330" y="3747"/>
                    <a:pt x="12234" y="4830"/>
                  </a:cubicBezTo>
                  <a:cubicBezTo>
                    <a:pt x="11727" y="4786"/>
                    <a:pt x="11230" y="4734"/>
                    <a:pt x="10732" y="4690"/>
                  </a:cubicBezTo>
                  <a:cubicBezTo>
                    <a:pt x="10793" y="3826"/>
                    <a:pt x="10854" y="2970"/>
                    <a:pt x="10915" y="2106"/>
                  </a:cubicBezTo>
                  <a:cubicBezTo>
                    <a:pt x="10929" y="1879"/>
                    <a:pt x="10744" y="1754"/>
                    <a:pt x="10567" y="1754"/>
                  </a:cubicBezTo>
                  <a:cubicBezTo>
                    <a:pt x="10417" y="1754"/>
                    <a:pt x="10272" y="1844"/>
                    <a:pt x="10260" y="2036"/>
                  </a:cubicBezTo>
                  <a:cubicBezTo>
                    <a:pt x="10199" y="2900"/>
                    <a:pt x="10129" y="3765"/>
                    <a:pt x="10068" y="4629"/>
                  </a:cubicBezTo>
                  <a:cubicBezTo>
                    <a:pt x="9675" y="4585"/>
                    <a:pt x="9274" y="4550"/>
                    <a:pt x="8881" y="4516"/>
                  </a:cubicBezTo>
                  <a:cubicBezTo>
                    <a:pt x="9029" y="3311"/>
                    <a:pt x="9178" y="2106"/>
                    <a:pt x="9326" y="901"/>
                  </a:cubicBezTo>
                  <a:cubicBezTo>
                    <a:pt x="9335" y="761"/>
                    <a:pt x="9282" y="656"/>
                    <a:pt x="9186" y="595"/>
                  </a:cubicBezTo>
                  <a:cubicBezTo>
                    <a:pt x="9169" y="586"/>
                    <a:pt x="9143" y="569"/>
                    <a:pt x="9116" y="551"/>
                  </a:cubicBezTo>
                  <a:cubicBezTo>
                    <a:pt x="8271" y="183"/>
                    <a:pt x="7380" y="1"/>
                    <a:pt x="64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1"/>
            <p:cNvSpPr/>
            <p:nvPr/>
          </p:nvSpPr>
          <p:spPr>
            <a:xfrm>
              <a:off x="3381525" y="735000"/>
              <a:ext cx="199775" cy="230000"/>
            </a:xfrm>
            <a:custGeom>
              <a:avLst/>
              <a:gdLst/>
              <a:ahLst/>
              <a:cxnLst/>
              <a:rect l="l" t="t" r="r" b="b"/>
              <a:pathLst>
                <a:path w="7991" h="9200" extrusionOk="0">
                  <a:moveTo>
                    <a:pt x="5057" y="1891"/>
                  </a:moveTo>
                  <a:cubicBezTo>
                    <a:pt x="5302" y="1891"/>
                    <a:pt x="5534" y="2167"/>
                    <a:pt x="5336" y="2410"/>
                  </a:cubicBezTo>
                  <a:cubicBezTo>
                    <a:pt x="5030" y="2794"/>
                    <a:pt x="4716" y="3187"/>
                    <a:pt x="4402" y="3580"/>
                  </a:cubicBezTo>
                  <a:cubicBezTo>
                    <a:pt x="4725" y="3842"/>
                    <a:pt x="5065" y="4086"/>
                    <a:pt x="5414" y="4313"/>
                  </a:cubicBezTo>
                  <a:cubicBezTo>
                    <a:pt x="5719" y="4502"/>
                    <a:pt x="5494" y="4901"/>
                    <a:pt x="5208" y="4901"/>
                  </a:cubicBezTo>
                  <a:cubicBezTo>
                    <a:pt x="5150" y="4901"/>
                    <a:pt x="5089" y="4884"/>
                    <a:pt x="5030" y="4846"/>
                  </a:cubicBezTo>
                  <a:cubicBezTo>
                    <a:pt x="4664" y="4619"/>
                    <a:pt x="4323" y="4366"/>
                    <a:pt x="3991" y="4095"/>
                  </a:cubicBezTo>
                  <a:cubicBezTo>
                    <a:pt x="3624" y="4566"/>
                    <a:pt x="3249" y="5029"/>
                    <a:pt x="2874" y="5501"/>
                  </a:cubicBezTo>
                  <a:cubicBezTo>
                    <a:pt x="2803" y="5590"/>
                    <a:pt x="2713" y="5627"/>
                    <a:pt x="2624" y="5627"/>
                  </a:cubicBezTo>
                  <a:cubicBezTo>
                    <a:pt x="2380" y="5627"/>
                    <a:pt x="2143" y="5351"/>
                    <a:pt x="2341" y="5108"/>
                  </a:cubicBezTo>
                  <a:cubicBezTo>
                    <a:pt x="2725" y="4628"/>
                    <a:pt x="3109" y="4139"/>
                    <a:pt x="3494" y="3658"/>
                  </a:cubicBezTo>
                  <a:cubicBezTo>
                    <a:pt x="3179" y="3370"/>
                    <a:pt x="2882" y="3056"/>
                    <a:pt x="2603" y="2724"/>
                  </a:cubicBezTo>
                  <a:cubicBezTo>
                    <a:pt x="2394" y="2483"/>
                    <a:pt x="2628" y="2189"/>
                    <a:pt x="2873" y="2189"/>
                  </a:cubicBezTo>
                  <a:cubicBezTo>
                    <a:pt x="2956" y="2189"/>
                    <a:pt x="3041" y="2223"/>
                    <a:pt x="3109" y="2305"/>
                  </a:cubicBezTo>
                  <a:cubicBezTo>
                    <a:pt x="3363" y="2602"/>
                    <a:pt x="3633" y="2881"/>
                    <a:pt x="3904" y="3143"/>
                  </a:cubicBezTo>
                  <a:cubicBezTo>
                    <a:pt x="4209" y="2768"/>
                    <a:pt x="4506" y="2392"/>
                    <a:pt x="4803" y="2017"/>
                  </a:cubicBezTo>
                  <a:cubicBezTo>
                    <a:pt x="4876" y="1928"/>
                    <a:pt x="4967" y="1891"/>
                    <a:pt x="5057" y="1891"/>
                  </a:cubicBezTo>
                  <a:close/>
                  <a:moveTo>
                    <a:pt x="5840" y="0"/>
                  </a:moveTo>
                  <a:cubicBezTo>
                    <a:pt x="4474" y="0"/>
                    <a:pt x="3140" y="491"/>
                    <a:pt x="2053" y="1458"/>
                  </a:cubicBezTo>
                  <a:cubicBezTo>
                    <a:pt x="350" y="2977"/>
                    <a:pt x="1" y="5536"/>
                    <a:pt x="1468" y="7361"/>
                  </a:cubicBezTo>
                  <a:cubicBezTo>
                    <a:pt x="2271" y="8356"/>
                    <a:pt x="3424" y="8941"/>
                    <a:pt x="4681" y="9098"/>
                  </a:cubicBezTo>
                  <a:cubicBezTo>
                    <a:pt x="5010" y="9142"/>
                    <a:pt x="5446" y="9200"/>
                    <a:pt x="5850" y="9200"/>
                  </a:cubicBezTo>
                  <a:cubicBezTo>
                    <a:pt x="6090" y="9200"/>
                    <a:pt x="6318" y="9180"/>
                    <a:pt x="6506" y="9124"/>
                  </a:cubicBezTo>
                  <a:cubicBezTo>
                    <a:pt x="6572" y="9149"/>
                    <a:pt x="6630" y="9161"/>
                    <a:pt x="6679" y="9161"/>
                  </a:cubicBezTo>
                  <a:cubicBezTo>
                    <a:pt x="6806" y="9161"/>
                    <a:pt x="6878" y="9081"/>
                    <a:pt x="6890" y="8924"/>
                  </a:cubicBezTo>
                  <a:cubicBezTo>
                    <a:pt x="6969" y="8758"/>
                    <a:pt x="7004" y="8583"/>
                    <a:pt x="7004" y="8400"/>
                  </a:cubicBezTo>
                  <a:cubicBezTo>
                    <a:pt x="7047" y="8112"/>
                    <a:pt x="7073" y="7823"/>
                    <a:pt x="7108" y="7535"/>
                  </a:cubicBezTo>
                  <a:cubicBezTo>
                    <a:pt x="7248" y="6383"/>
                    <a:pt x="7388" y="5230"/>
                    <a:pt x="7536" y="4078"/>
                  </a:cubicBezTo>
                  <a:cubicBezTo>
                    <a:pt x="7685" y="2855"/>
                    <a:pt x="7833" y="1633"/>
                    <a:pt x="7990" y="410"/>
                  </a:cubicBezTo>
                  <a:cubicBezTo>
                    <a:pt x="7286" y="136"/>
                    <a:pt x="6559" y="0"/>
                    <a:pt x="58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1"/>
            <p:cNvSpPr/>
            <p:nvPr/>
          </p:nvSpPr>
          <p:spPr>
            <a:xfrm>
              <a:off x="3435075" y="782275"/>
              <a:ext cx="89425" cy="93400"/>
            </a:xfrm>
            <a:custGeom>
              <a:avLst/>
              <a:gdLst/>
              <a:ahLst/>
              <a:cxnLst/>
              <a:rect l="l" t="t" r="r" b="b"/>
              <a:pathLst>
                <a:path w="3577" h="3736" extrusionOk="0">
                  <a:moveTo>
                    <a:pt x="2915" y="0"/>
                  </a:moveTo>
                  <a:cubicBezTo>
                    <a:pt x="2825" y="0"/>
                    <a:pt x="2734" y="37"/>
                    <a:pt x="2661" y="126"/>
                  </a:cubicBezTo>
                  <a:cubicBezTo>
                    <a:pt x="2364" y="501"/>
                    <a:pt x="2067" y="877"/>
                    <a:pt x="1762" y="1252"/>
                  </a:cubicBezTo>
                  <a:cubicBezTo>
                    <a:pt x="1482" y="990"/>
                    <a:pt x="1221" y="711"/>
                    <a:pt x="967" y="414"/>
                  </a:cubicBezTo>
                  <a:cubicBezTo>
                    <a:pt x="899" y="332"/>
                    <a:pt x="814" y="298"/>
                    <a:pt x="731" y="298"/>
                  </a:cubicBezTo>
                  <a:cubicBezTo>
                    <a:pt x="486" y="298"/>
                    <a:pt x="252" y="592"/>
                    <a:pt x="461" y="833"/>
                  </a:cubicBezTo>
                  <a:cubicBezTo>
                    <a:pt x="740" y="1165"/>
                    <a:pt x="1037" y="1479"/>
                    <a:pt x="1352" y="1767"/>
                  </a:cubicBezTo>
                  <a:cubicBezTo>
                    <a:pt x="967" y="2256"/>
                    <a:pt x="583" y="2737"/>
                    <a:pt x="199" y="3217"/>
                  </a:cubicBezTo>
                  <a:cubicBezTo>
                    <a:pt x="1" y="3460"/>
                    <a:pt x="233" y="3736"/>
                    <a:pt x="478" y="3736"/>
                  </a:cubicBezTo>
                  <a:cubicBezTo>
                    <a:pt x="568" y="3736"/>
                    <a:pt x="659" y="3699"/>
                    <a:pt x="732" y="3610"/>
                  </a:cubicBezTo>
                  <a:cubicBezTo>
                    <a:pt x="1107" y="3138"/>
                    <a:pt x="1474" y="2675"/>
                    <a:pt x="1849" y="2204"/>
                  </a:cubicBezTo>
                  <a:cubicBezTo>
                    <a:pt x="2181" y="2475"/>
                    <a:pt x="2522" y="2728"/>
                    <a:pt x="2880" y="2955"/>
                  </a:cubicBezTo>
                  <a:cubicBezTo>
                    <a:pt x="2940" y="2993"/>
                    <a:pt x="3002" y="3010"/>
                    <a:pt x="3061" y="3010"/>
                  </a:cubicBezTo>
                  <a:cubicBezTo>
                    <a:pt x="3352" y="3010"/>
                    <a:pt x="3577" y="2611"/>
                    <a:pt x="3272" y="2422"/>
                  </a:cubicBezTo>
                  <a:cubicBezTo>
                    <a:pt x="2923" y="2195"/>
                    <a:pt x="2583" y="1951"/>
                    <a:pt x="2260" y="1689"/>
                  </a:cubicBezTo>
                  <a:cubicBezTo>
                    <a:pt x="2574" y="1296"/>
                    <a:pt x="2888" y="912"/>
                    <a:pt x="3194" y="519"/>
                  </a:cubicBezTo>
                  <a:cubicBezTo>
                    <a:pt x="3392" y="276"/>
                    <a:pt x="3160" y="0"/>
                    <a:pt x="29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8" name="Google Shape;1068;p56"/>
          <p:cNvGrpSpPr/>
          <p:nvPr/>
        </p:nvGrpSpPr>
        <p:grpSpPr>
          <a:xfrm>
            <a:off x="1581345" y="1066920"/>
            <a:ext cx="2697276" cy="3672287"/>
            <a:chOff x="1655550" y="790900"/>
            <a:chExt cx="2510262" cy="3417671"/>
          </a:xfrm>
        </p:grpSpPr>
        <p:sp>
          <p:nvSpPr>
            <p:cNvPr id="1069" name="Google Shape;1069;p56"/>
            <p:cNvSpPr/>
            <p:nvPr/>
          </p:nvSpPr>
          <p:spPr>
            <a:xfrm>
              <a:off x="1655550" y="790900"/>
              <a:ext cx="2510262" cy="3417671"/>
            </a:xfrm>
            <a:custGeom>
              <a:avLst/>
              <a:gdLst/>
              <a:ahLst/>
              <a:cxnLst/>
              <a:rect l="l" t="t" r="r" b="b"/>
              <a:pathLst>
                <a:path w="143096" h="190426" extrusionOk="0">
                  <a:moveTo>
                    <a:pt x="2914" y="0"/>
                  </a:moveTo>
                  <a:cubicBezTo>
                    <a:pt x="1280" y="0"/>
                    <a:pt x="0" y="1281"/>
                    <a:pt x="0" y="2914"/>
                  </a:cubicBezTo>
                  <a:lnTo>
                    <a:pt x="0" y="187512"/>
                  </a:lnTo>
                  <a:cubicBezTo>
                    <a:pt x="0" y="189101"/>
                    <a:pt x="1280" y="190426"/>
                    <a:pt x="2914" y="190426"/>
                  </a:cubicBezTo>
                  <a:lnTo>
                    <a:pt x="140182" y="190426"/>
                  </a:lnTo>
                  <a:cubicBezTo>
                    <a:pt x="141771" y="190426"/>
                    <a:pt x="143096" y="189101"/>
                    <a:pt x="143096" y="187512"/>
                  </a:cubicBezTo>
                  <a:lnTo>
                    <a:pt x="143096" y="2914"/>
                  </a:lnTo>
                  <a:cubicBezTo>
                    <a:pt x="143096" y="1281"/>
                    <a:pt x="141771" y="0"/>
                    <a:pt x="140182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56"/>
            <p:cNvSpPr/>
            <p:nvPr/>
          </p:nvSpPr>
          <p:spPr>
            <a:xfrm>
              <a:off x="1735300" y="886765"/>
              <a:ext cx="2350730" cy="3115776"/>
            </a:xfrm>
            <a:custGeom>
              <a:avLst/>
              <a:gdLst/>
              <a:ahLst/>
              <a:cxnLst/>
              <a:rect l="l" t="t" r="r" b="b"/>
              <a:pathLst>
                <a:path w="134002" h="173605" extrusionOk="0">
                  <a:moveTo>
                    <a:pt x="1" y="1"/>
                  </a:moveTo>
                  <a:lnTo>
                    <a:pt x="1" y="53821"/>
                  </a:lnTo>
                  <a:lnTo>
                    <a:pt x="1" y="127599"/>
                  </a:lnTo>
                  <a:lnTo>
                    <a:pt x="1" y="173605"/>
                  </a:lnTo>
                  <a:lnTo>
                    <a:pt x="134001" y="173605"/>
                  </a:lnTo>
                  <a:lnTo>
                    <a:pt x="134001" y="34615"/>
                  </a:lnTo>
                  <a:lnTo>
                    <a:pt x="13400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71" name="Google Shape;1071;p56"/>
          <p:cNvPicPr preferRelativeResize="0"/>
          <p:nvPr/>
        </p:nvPicPr>
        <p:blipFill rotWithShape="1">
          <a:blip r:embed="rId3">
            <a:alphaModFix/>
          </a:blip>
          <a:srcRect l="12480" r="12472"/>
          <a:stretch/>
        </p:blipFill>
        <p:spPr>
          <a:xfrm>
            <a:off x="1680403" y="1169927"/>
            <a:ext cx="2512492" cy="3347958"/>
          </a:xfrm>
          <a:prstGeom prst="rect">
            <a:avLst/>
          </a:prstGeom>
          <a:noFill/>
          <a:ln>
            <a:noFill/>
          </a:ln>
        </p:spPr>
      </p:pic>
      <p:sp>
        <p:nvSpPr>
          <p:cNvPr id="1072" name="Google Shape;1072;p56"/>
          <p:cNvSpPr txBox="1">
            <a:spLocks noGrp="1"/>
          </p:cNvSpPr>
          <p:nvPr>
            <p:ph type="title"/>
          </p:nvPr>
        </p:nvSpPr>
        <p:spPr>
          <a:xfrm>
            <a:off x="3287809" y="32913"/>
            <a:ext cx="3337200" cy="128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1" dirty="0">
                <a:solidFill>
                  <a:schemeClr val="tx2">
                    <a:lumMod val="75000"/>
                  </a:schemeClr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</a:rPr>
              <a:t>REST API</a:t>
            </a:r>
            <a:endParaRPr sz="4400" dirty="0">
              <a:solidFill>
                <a:schemeClr val="tx2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073" name="Google Shape;1073;p56"/>
          <p:cNvSpPr txBox="1">
            <a:spLocks noGrp="1"/>
          </p:cNvSpPr>
          <p:nvPr>
            <p:ph type="subTitle" idx="1"/>
          </p:nvPr>
        </p:nvSpPr>
        <p:spPr>
          <a:xfrm>
            <a:off x="4594305" y="1494561"/>
            <a:ext cx="3764194" cy="3497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Comic Sans MS" panose="030F0702030302020204" pitchFamily="66" charset="0"/>
              </a:rPr>
              <a:t>- </a:t>
            </a:r>
            <a:r>
              <a:rPr lang="ru-RU" b="1" dirty="0">
                <a:latin typeface="Comic Sans MS" panose="030F0702030302020204" pitchFamily="66" charset="0"/>
              </a:rPr>
              <a:t>Описание</a:t>
            </a:r>
            <a:r>
              <a:rPr lang="ru-RU" dirty="0">
                <a:latin typeface="Comic Sans MS" panose="030F0702030302020204" pitchFamily="66" charset="0"/>
              </a:rPr>
              <a:t>: можно совершать запросы к ресурсам, используя стандартные методы GET, POST, DELETE и PUT.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Comic Sans MS" panose="030F0702030302020204" pitchFamily="66" charset="0"/>
              </a:rPr>
              <a:t>- </a:t>
            </a:r>
            <a:r>
              <a:rPr lang="ru-RU" b="1" dirty="0">
                <a:latin typeface="Comic Sans MS" panose="030F0702030302020204" pitchFamily="66" charset="0"/>
              </a:rPr>
              <a:t>Требования</a:t>
            </a:r>
            <a:r>
              <a:rPr lang="ru-RU" dirty="0">
                <a:latin typeface="Comic Sans MS" panose="030F0702030302020204" pitchFamily="66" charset="0"/>
              </a:rPr>
              <a:t>: необходимо отправлять HTTP-запросы к серверу Neo4j по указанному URL.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Comic Sans MS" panose="030F0702030302020204" pitchFamily="66" charset="0"/>
              </a:rPr>
              <a:t>- </a:t>
            </a:r>
            <a:r>
              <a:rPr lang="ru-RU" b="1" dirty="0">
                <a:latin typeface="Comic Sans MS" panose="030F0702030302020204" pitchFamily="66" charset="0"/>
              </a:rPr>
              <a:t>Пример</a:t>
            </a:r>
            <a:r>
              <a:rPr lang="ru-RU" dirty="0">
                <a:latin typeface="Comic Sans MS" panose="030F0702030302020204" pitchFamily="66" charset="0"/>
              </a:rPr>
              <a:t>: Разработка клиентского приложения, которое обращается к API Neo4j для выполнения запросов и получения данных в формате JSON.</a:t>
            </a:r>
            <a:endParaRPr dirty="0">
              <a:latin typeface="Comic Sans MS" panose="030F0702030302020204" pitchFamily="66" charset="0"/>
            </a:endParaRPr>
          </a:p>
        </p:txBody>
      </p:sp>
      <p:grpSp>
        <p:nvGrpSpPr>
          <p:cNvPr id="1074" name="Google Shape;1074;p56"/>
          <p:cNvGrpSpPr/>
          <p:nvPr/>
        </p:nvGrpSpPr>
        <p:grpSpPr>
          <a:xfrm rot="1426562">
            <a:off x="3508630" y="4049654"/>
            <a:ext cx="958878" cy="634501"/>
            <a:chOff x="-786850" y="1617450"/>
            <a:chExt cx="726525" cy="480750"/>
          </a:xfrm>
        </p:grpSpPr>
        <p:sp>
          <p:nvSpPr>
            <p:cNvPr id="1075" name="Google Shape;1075;p56"/>
            <p:cNvSpPr/>
            <p:nvPr/>
          </p:nvSpPr>
          <p:spPr>
            <a:xfrm>
              <a:off x="-786850" y="1617450"/>
              <a:ext cx="726525" cy="480750"/>
            </a:xfrm>
            <a:custGeom>
              <a:avLst/>
              <a:gdLst/>
              <a:ahLst/>
              <a:cxnLst/>
              <a:rect l="l" t="t" r="r" b="b"/>
              <a:pathLst>
                <a:path w="29061" h="19230" extrusionOk="0">
                  <a:moveTo>
                    <a:pt x="14805" y="658"/>
                  </a:moveTo>
                  <a:cubicBezTo>
                    <a:pt x="15066" y="658"/>
                    <a:pt x="15342" y="699"/>
                    <a:pt x="15630" y="788"/>
                  </a:cubicBezTo>
                  <a:cubicBezTo>
                    <a:pt x="17586" y="1390"/>
                    <a:pt x="18119" y="3652"/>
                    <a:pt x="17699" y="5424"/>
                  </a:cubicBezTo>
                  <a:cubicBezTo>
                    <a:pt x="17027" y="5512"/>
                    <a:pt x="16372" y="5678"/>
                    <a:pt x="15744" y="5922"/>
                  </a:cubicBezTo>
                  <a:cubicBezTo>
                    <a:pt x="15726" y="5931"/>
                    <a:pt x="15709" y="5940"/>
                    <a:pt x="15700" y="5948"/>
                  </a:cubicBezTo>
                  <a:cubicBezTo>
                    <a:pt x="15682" y="5913"/>
                    <a:pt x="15656" y="5887"/>
                    <a:pt x="15630" y="5870"/>
                  </a:cubicBezTo>
                  <a:cubicBezTo>
                    <a:pt x="14844" y="4892"/>
                    <a:pt x="13709" y="4228"/>
                    <a:pt x="12478" y="4027"/>
                  </a:cubicBezTo>
                  <a:cubicBezTo>
                    <a:pt x="12108" y="2336"/>
                    <a:pt x="13142" y="658"/>
                    <a:pt x="14805" y="658"/>
                  </a:cubicBezTo>
                  <a:close/>
                  <a:moveTo>
                    <a:pt x="11670" y="4631"/>
                  </a:moveTo>
                  <a:cubicBezTo>
                    <a:pt x="11757" y="4631"/>
                    <a:pt x="11843" y="4634"/>
                    <a:pt x="11928" y="4639"/>
                  </a:cubicBezTo>
                  <a:cubicBezTo>
                    <a:pt x="11989" y="4639"/>
                    <a:pt x="12041" y="4639"/>
                    <a:pt x="12094" y="4647"/>
                  </a:cubicBezTo>
                  <a:cubicBezTo>
                    <a:pt x="13307" y="4761"/>
                    <a:pt x="14381" y="5372"/>
                    <a:pt x="15141" y="6306"/>
                  </a:cubicBezTo>
                  <a:cubicBezTo>
                    <a:pt x="15316" y="6612"/>
                    <a:pt x="15394" y="6918"/>
                    <a:pt x="15403" y="7206"/>
                  </a:cubicBezTo>
                  <a:cubicBezTo>
                    <a:pt x="14218" y="6323"/>
                    <a:pt x="12796" y="5854"/>
                    <a:pt x="11349" y="5854"/>
                  </a:cubicBezTo>
                  <a:cubicBezTo>
                    <a:pt x="10664" y="5854"/>
                    <a:pt x="9973" y="5959"/>
                    <a:pt x="9300" y="6175"/>
                  </a:cubicBezTo>
                  <a:cubicBezTo>
                    <a:pt x="9361" y="5721"/>
                    <a:pt x="9579" y="5311"/>
                    <a:pt x="10024" y="5031"/>
                  </a:cubicBezTo>
                  <a:cubicBezTo>
                    <a:pt x="10509" y="4736"/>
                    <a:pt x="11105" y="4631"/>
                    <a:pt x="11670" y="4631"/>
                  </a:cubicBezTo>
                  <a:close/>
                  <a:moveTo>
                    <a:pt x="11375" y="6510"/>
                  </a:moveTo>
                  <a:cubicBezTo>
                    <a:pt x="12768" y="6510"/>
                    <a:pt x="14138" y="6985"/>
                    <a:pt x="15246" y="7913"/>
                  </a:cubicBezTo>
                  <a:cubicBezTo>
                    <a:pt x="15255" y="7922"/>
                    <a:pt x="15272" y="7930"/>
                    <a:pt x="15281" y="7939"/>
                  </a:cubicBezTo>
                  <a:cubicBezTo>
                    <a:pt x="14949" y="8777"/>
                    <a:pt x="14032" y="9397"/>
                    <a:pt x="13063" y="9502"/>
                  </a:cubicBezTo>
                  <a:cubicBezTo>
                    <a:pt x="12942" y="9513"/>
                    <a:pt x="12822" y="9519"/>
                    <a:pt x="12701" y="9519"/>
                  </a:cubicBezTo>
                  <a:cubicBezTo>
                    <a:pt x="12256" y="9519"/>
                    <a:pt x="11816" y="9442"/>
                    <a:pt x="11404" y="9284"/>
                  </a:cubicBezTo>
                  <a:cubicBezTo>
                    <a:pt x="10531" y="8961"/>
                    <a:pt x="9797" y="8306"/>
                    <a:pt x="9457" y="7389"/>
                  </a:cubicBezTo>
                  <a:cubicBezTo>
                    <a:pt x="9387" y="7223"/>
                    <a:pt x="9343" y="7048"/>
                    <a:pt x="9308" y="6865"/>
                  </a:cubicBezTo>
                  <a:cubicBezTo>
                    <a:pt x="9984" y="6627"/>
                    <a:pt x="10682" y="6510"/>
                    <a:pt x="11375" y="6510"/>
                  </a:cubicBezTo>
                  <a:close/>
                  <a:moveTo>
                    <a:pt x="18814" y="6015"/>
                  </a:moveTo>
                  <a:cubicBezTo>
                    <a:pt x="19499" y="6015"/>
                    <a:pt x="20186" y="6105"/>
                    <a:pt x="20860" y="6289"/>
                  </a:cubicBezTo>
                  <a:cubicBezTo>
                    <a:pt x="22170" y="6638"/>
                    <a:pt x="23174" y="7389"/>
                    <a:pt x="24065" y="8306"/>
                  </a:cubicBezTo>
                  <a:cubicBezTo>
                    <a:pt x="24362" y="8611"/>
                    <a:pt x="24650" y="8935"/>
                    <a:pt x="24938" y="9275"/>
                  </a:cubicBezTo>
                  <a:cubicBezTo>
                    <a:pt x="24554" y="9773"/>
                    <a:pt x="23742" y="10061"/>
                    <a:pt x="23227" y="10340"/>
                  </a:cubicBezTo>
                  <a:cubicBezTo>
                    <a:pt x="22642" y="10663"/>
                    <a:pt x="22057" y="10978"/>
                    <a:pt x="21471" y="11301"/>
                  </a:cubicBezTo>
                  <a:cubicBezTo>
                    <a:pt x="20345" y="11903"/>
                    <a:pt x="19219" y="12514"/>
                    <a:pt x="18092" y="13108"/>
                  </a:cubicBezTo>
                  <a:cubicBezTo>
                    <a:pt x="15726" y="14339"/>
                    <a:pt x="13194" y="15553"/>
                    <a:pt x="10470" y="15597"/>
                  </a:cubicBezTo>
                  <a:cubicBezTo>
                    <a:pt x="10129" y="13650"/>
                    <a:pt x="10487" y="11702"/>
                    <a:pt x="11465" y="10000"/>
                  </a:cubicBezTo>
                  <a:cubicBezTo>
                    <a:pt x="11868" y="10117"/>
                    <a:pt x="12285" y="10178"/>
                    <a:pt x="12704" y="10178"/>
                  </a:cubicBezTo>
                  <a:cubicBezTo>
                    <a:pt x="13130" y="10178"/>
                    <a:pt x="13557" y="10114"/>
                    <a:pt x="13971" y="9982"/>
                  </a:cubicBezTo>
                  <a:cubicBezTo>
                    <a:pt x="15429" y="9502"/>
                    <a:pt x="16364" y="8000"/>
                    <a:pt x="15953" y="6551"/>
                  </a:cubicBezTo>
                  <a:cubicBezTo>
                    <a:pt x="16871" y="6197"/>
                    <a:pt x="17840" y="6015"/>
                    <a:pt x="18814" y="6015"/>
                  </a:cubicBezTo>
                  <a:close/>
                  <a:moveTo>
                    <a:pt x="14798" y="1"/>
                  </a:moveTo>
                  <a:cubicBezTo>
                    <a:pt x="12713" y="1"/>
                    <a:pt x="11473" y="1965"/>
                    <a:pt x="11806" y="3966"/>
                  </a:cubicBezTo>
                  <a:cubicBezTo>
                    <a:pt x="11448" y="3966"/>
                    <a:pt x="11098" y="3992"/>
                    <a:pt x="10740" y="4071"/>
                  </a:cubicBezTo>
                  <a:cubicBezTo>
                    <a:pt x="9352" y="4368"/>
                    <a:pt x="8619" y="5389"/>
                    <a:pt x="8636" y="6577"/>
                  </a:cubicBezTo>
                  <a:cubicBezTo>
                    <a:pt x="8645" y="7057"/>
                    <a:pt x="8776" y="7564"/>
                    <a:pt x="9038" y="8061"/>
                  </a:cubicBezTo>
                  <a:cubicBezTo>
                    <a:pt x="9439" y="8821"/>
                    <a:pt x="10086" y="9406"/>
                    <a:pt x="10845" y="9764"/>
                  </a:cubicBezTo>
                  <a:cubicBezTo>
                    <a:pt x="9789" y="11641"/>
                    <a:pt x="9457" y="13781"/>
                    <a:pt x="9867" y="15911"/>
                  </a:cubicBezTo>
                  <a:cubicBezTo>
                    <a:pt x="9867" y="15929"/>
                    <a:pt x="9876" y="15937"/>
                    <a:pt x="9876" y="15955"/>
                  </a:cubicBezTo>
                  <a:cubicBezTo>
                    <a:pt x="9490" y="16265"/>
                    <a:pt x="9045" y="16361"/>
                    <a:pt x="8581" y="16361"/>
                  </a:cubicBezTo>
                  <a:cubicBezTo>
                    <a:pt x="8025" y="16361"/>
                    <a:pt x="7441" y="16223"/>
                    <a:pt x="6899" y="16147"/>
                  </a:cubicBezTo>
                  <a:cubicBezTo>
                    <a:pt x="6532" y="16094"/>
                    <a:pt x="6165" y="16066"/>
                    <a:pt x="5798" y="16066"/>
                  </a:cubicBezTo>
                  <a:cubicBezTo>
                    <a:pt x="5378" y="16066"/>
                    <a:pt x="4956" y="16103"/>
                    <a:pt x="4532" y="16182"/>
                  </a:cubicBezTo>
                  <a:cubicBezTo>
                    <a:pt x="3895" y="16295"/>
                    <a:pt x="3240" y="16505"/>
                    <a:pt x="2751" y="16959"/>
                  </a:cubicBezTo>
                  <a:cubicBezTo>
                    <a:pt x="1983" y="17675"/>
                    <a:pt x="1633" y="18539"/>
                    <a:pt x="428" y="18574"/>
                  </a:cubicBezTo>
                  <a:cubicBezTo>
                    <a:pt x="3" y="18583"/>
                    <a:pt x="1" y="19229"/>
                    <a:pt x="420" y="19229"/>
                  </a:cubicBezTo>
                  <a:cubicBezTo>
                    <a:pt x="423" y="19229"/>
                    <a:pt x="426" y="19229"/>
                    <a:pt x="428" y="19229"/>
                  </a:cubicBezTo>
                  <a:cubicBezTo>
                    <a:pt x="1136" y="19212"/>
                    <a:pt x="1808" y="18985"/>
                    <a:pt x="2323" y="18478"/>
                  </a:cubicBezTo>
                  <a:cubicBezTo>
                    <a:pt x="2655" y="18155"/>
                    <a:pt x="2873" y="17727"/>
                    <a:pt x="3223" y="17413"/>
                  </a:cubicBezTo>
                  <a:cubicBezTo>
                    <a:pt x="3764" y="16950"/>
                    <a:pt x="4567" y="16802"/>
                    <a:pt x="5248" y="16741"/>
                  </a:cubicBezTo>
                  <a:cubicBezTo>
                    <a:pt x="5368" y="16730"/>
                    <a:pt x="5489" y="16725"/>
                    <a:pt x="5612" y="16725"/>
                  </a:cubicBezTo>
                  <a:cubicBezTo>
                    <a:pt x="6556" y="16725"/>
                    <a:pt x="7577" y="17010"/>
                    <a:pt x="8528" y="17010"/>
                  </a:cubicBezTo>
                  <a:cubicBezTo>
                    <a:pt x="9238" y="17010"/>
                    <a:pt x="9909" y="16851"/>
                    <a:pt x="10478" y="16295"/>
                  </a:cubicBezTo>
                  <a:cubicBezTo>
                    <a:pt x="10496" y="16278"/>
                    <a:pt x="10505" y="16260"/>
                    <a:pt x="10522" y="16243"/>
                  </a:cubicBezTo>
                  <a:cubicBezTo>
                    <a:pt x="13342" y="16190"/>
                    <a:pt x="15971" y="14951"/>
                    <a:pt x="18424" y="13667"/>
                  </a:cubicBezTo>
                  <a:cubicBezTo>
                    <a:pt x="19760" y="12977"/>
                    <a:pt x="21079" y="12261"/>
                    <a:pt x="22397" y="11545"/>
                  </a:cubicBezTo>
                  <a:cubicBezTo>
                    <a:pt x="23078" y="11170"/>
                    <a:pt x="23759" y="10803"/>
                    <a:pt x="24440" y="10428"/>
                  </a:cubicBezTo>
                  <a:cubicBezTo>
                    <a:pt x="24903" y="10174"/>
                    <a:pt x="25296" y="9956"/>
                    <a:pt x="25584" y="9493"/>
                  </a:cubicBezTo>
                  <a:cubicBezTo>
                    <a:pt x="25663" y="9362"/>
                    <a:pt x="25636" y="9231"/>
                    <a:pt x="25558" y="9135"/>
                  </a:cubicBezTo>
                  <a:cubicBezTo>
                    <a:pt x="25567" y="9057"/>
                    <a:pt x="25540" y="8969"/>
                    <a:pt x="25479" y="8900"/>
                  </a:cubicBezTo>
                  <a:cubicBezTo>
                    <a:pt x="25270" y="8646"/>
                    <a:pt x="25060" y="8411"/>
                    <a:pt x="24851" y="8175"/>
                  </a:cubicBezTo>
                  <a:cubicBezTo>
                    <a:pt x="26090" y="7625"/>
                    <a:pt x="27374" y="7171"/>
                    <a:pt x="28684" y="6804"/>
                  </a:cubicBezTo>
                  <a:cubicBezTo>
                    <a:pt x="29060" y="6700"/>
                    <a:pt x="28944" y="6162"/>
                    <a:pt x="28605" y="6162"/>
                  </a:cubicBezTo>
                  <a:cubicBezTo>
                    <a:pt x="28575" y="6162"/>
                    <a:pt x="28543" y="6166"/>
                    <a:pt x="28509" y="6175"/>
                  </a:cubicBezTo>
                  <a:cubicBezTo>
                    <a:pt x="27086" y="6577"/>
                    <a:pt x="25706" y="7075"/>
                    <a:pt x="24362" y="7677"/>
                  </a:cubicBezTo>
                  <a:cubicBezTo>
                    <a:pt x="24301" y="7616"/>
                    <a:pt x="24239" y="7555"/>
                    <a:pt x="24170" y="7494"/>
                  </a:cubicBezTo>
                  <a:cubicBezTo>
                    <a:pt x="24187" y="7476"/>
                    <a:pt x="24204" y="7459"/>
                    <a:pt x="24222" y="7441"/>
                  </a:cubicBezTo>
                  <a:cubicBezTo>
                    <a:pt x="25060" y="6271"/>
                    <a:pt x="25855" y="5084"/>
                    <a:pt x="26623" y="3870"/>
                  </a:cubicBezTo>
                  <a:cubicBezTo>
                    <a:pt x="26775" y="3621"/>
                    <a:pt x="26546" y="3384"/>
                    <a:pt x="26317" y="3384"/>
                  </a:cubicBezTo>
                  <a:cubicBezTo>
                    <a:pt x="26216" y="3384"/>
                    <a:pt x="26116" y="3430"/>
                    <a:pt x="26047" y="3538"/>
                  </a:cubicBezTo>
                  <a:cubicBezTo>
                    <a:pt x="25296" y="4743"/>
                    <a:pt x="24510" y="5913"/>
                    <a:pt x="23689" y="7057"/>
                  </a:cubicBezTo>
                  <a:cubicBezTo>
                    <a:pt x="22921" y="6429"/>
                    <a:pt x="22065" y="5931"/>
                    <a:pt x="21035" y="5651"/>
                  </a:cubicBezTo>
                  <a:cubicBezTo>
                    <a:pt x="20306" y="5453"/>
                    <a:pt x="19551" y="5353"/>
                    <a:pt x="18798" y="5353"/>
                  </a:cubicBezTo>
                  <a:cubicBezTo>
                    <a:pt x="18659" y="5353"/>
                    <a:pt x="18520" y="5356"/>
                    <a:pt x="18381" y="5363"/>
                  </a:cubicBezTo>
                  <a:cubicBezTo>
                    <a:pt x="18817" y="3119"/>
                    <a:pt x="17848" y="404"/>
                    <a:pt x="15298" y="37"/>
                  </a:cubicBezTo>
                  <a:cubicBezTo>
                    <a:pt x="15127" y="12"/>
                    <a:pt x="14960" y="1"/>
                    <a:pt x="147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56"/>
            <p:cNvSpPr/>
            <p:nvPr/>
          </p:nvSpPr>
          <p:spPr>
            <a:xfrm>
              <a:off x="-374700" y="1827250"/>
              <a:ext cx="148450" cy="38850"/>
            </a:xfrm>
            <a:custGeom>
              <a:avLst/>
              <a:gdLst/>
              <a:ahLst/>
              <a:cxnLst/>
              <a:rect l="l" t="t" r="r" b="b"/>
              <a:pathLst>
                <a:path w="5938" h="1554" extrusionOk="0">
                  <a:moveTo>
                    <a:pt x="5542" y="0"/>
                  </a:moveTo>
                  <a:cubicBezTo>
                    <a:pt x="5534" y="0"/>
                    <a:pt x="5526" y="1"/>
                    <a:pt x="5518" y="1"/>
                  </a:cubicBezTo>
                  <a:cubicBezTo>
                    <a:pt x="3763" y="97"/>
                    <a:pt x="2043" y="394"/>
                    <a:pt x="367" y="909"/>
                  </a:cubicBezTo>
                  <a:cubicBezTo>
                    <a:pt x="0" y="1021"/>
                    <a:pt x="113" y="1554"/>
                    <a:pt x="441" y="1554"/>
                  </a:cubicBezTo>
                  <a:cubicBezTo>
                    <a:pt x="472" y="1554"/>
                    <a:pt x="506" y="1549"/>
                    <a:pt x="541" y="1538"/>
                  </a:cubicBezTo>
                  <a:cubicBezTo>
                    <a:pt x="2165" y="1040"/>
                    <a:pt x="3815" y="743"/>
                    <a:pt x="5518" y="656"/>
                  </a:cubicBezTo>
                  <a:cubicBezTo>
                    <a:pt x="5929" y="639"/>
                    <a:pt x="5937" y="0"/>
                    <a:pt x="55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56"/>
            <p:cNvSpPr/>
            <p:nvPr/>
          </p:nvSpPr>
          <p:spPr>
            <a:xfrm>
              <a:off x="-356525" y="1851100"/>
              <a:ext cx="121350" cy="63775"/>
            </a:xfrm>
            <a:custGeom>
              <a:avLst/>
              <a:gdLst/>
              <a:ahLst/>
              <a:cxnLst/>
              <a:rect l="l" t="t" r="r" b="b"/>
              <a:pathLst>
                <a:path w="4854" h="2551" extrusionOk="0">
                  <a:moveTo>
                    <a:pt x="4454" y="0"/>
                  </a:moveTo>
                  <a:cubicBezTo>
                    <a:pt x="4418" y="0"/>
                    <a:pt x="4379" y="8"/>
                    <a:pt x="4337" y="25"/>
                  </a:cubicBezTo>
                  <a:cubicBezTo>
                    <a:pt x="2949" y="584"/>
                    <a:pt x="1613" y="1221"/>
                    <a:pt x="312" y="1946"/>
                  </a:cubicBezTo>
                  <a:cubicBezTo>
                    <a:pt x="1" y="2116"/>
                    <a:pt x="192" y="2551"/>
                    <a:pt x="487" y="2551"/>
                  </a:cubicBezTo>
                  <a:cubicBezTo>
                    <a:pt x="539" y="2551"/>
                    <a:pt x="595" y="2537"/>
                    <a:pt x="652" y="2505"/>
                  </a:cubicBezTo>
                  <a:cubicBezTo>
                    <a:pt x="1901" y="1815"/>
                    <a:pt x="3185" y="1195"/>
                    <a:pt x="4503" y="663"/>
                  </a:cubicBezTo>
                  <a:cubicBezTo>
                    <a:pt x="4853" y="522"/>
                    <a:pt x="4752" y="0"/>
                    <a:pt x="4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56"/>
            <p:cNvSpPr/>
            <p:nvPr/>
          </p:nvSpPr>
          <p:spPr>
            <a:xfrm>
              <a:off x="-533082" y="1767530"/>
              <a:ext cx="370225" cy="239350"/>
            </a:xfrm>
            <a:custGeom>
              <a:avLst/>
              <a:gdLst/>
              <a:ahLst/>
              <a:cxnLst/>
              <a:rect l="l" t="t" r="r" b="b"/>
              <a:pathLst>
                <a:path w="14809" h="9574" extrusionOk="0">
                  <a:moveTo>
                    <a:pt x="11899" y="2378"/>
                  </a:moveTo>
                  <a:cubicBezTo>
                    <a:pt x="12294" y="2378"/>
                    <a:pt x="12286" y="3017"/>
                    <a:pt x="11875" y="3034"/>
                  </a:cubicBezTo>
                  <a:cubicBezTo>
                    <a:pt x="10172" y="3121"/>
                    <a:pt x="8522" y="3418"/>
                    <a:pt x="6898" y="3916"/>
                  </a:cubicBezTo>
                  <a:cubicBezTo>
                    <a:pt x="6862" y="3927"/>
                    <a:pt x="6828" y="3932"/>
                    <a:pt x="6796" y="3932"/>
                  </a:cubicBezTo>
                  <a:cubicBezTo>
                    <a:pt x="6463" y="3932"/>
                    <a:pt x="6357" y="3399"/>
                    <a:pt x="6724" y="3287"/>
                  </a:cubicBezTo>
                  <a:cubicBezTo>
                    <a:pt x="8400" y="2772"/>
                    <a:pt x="10120" y="2475"/>
                    <a:pt x="11875" y="2379"/>
                  </a:cubicBezTo>
                  <a:cubicBezTo>
                    <a:pt x="11883" y="2379"/>
                    <a:pt x="11891" y="2378"/>
                    <a:pt x="11899" y="2378"/>
                  </a:cubicBezTo>
                  <a:close/>
                  <a:moveTo>
                    <a:pt x="11538" y="3332"/>
                  </a:moveTo>
                  <a:cubicBezTo>
                    <a:pt x="11836" y="3332"/>
                    <a:pt x="11937" y="3854"/>
                    <a:pt x="11587" y="3995"/>
                  </a:cubicBezTo>
                  <a:cubicBezTo>
                    <a:pt x="10269" y="4527"/>
                    <a:pt x="8985" y="5147"/>
                    <a:pt x="7736" y="5837"/>
                  </a:cubicBezTo>
                  <a:cubicBezTo>
                    <a:pt x="7679" y="5869"/>
                    <a:pt x="7623" y="5883"/>
                    <a:pt x="7571" y="5883"/>
                  </a:cubicBezTo>
                  <a:cubicBezTo>
                    <a:pt x="7276" y="5883"/>
                    <a:pt x="7085" y="5448"/>
                    <a:pt x="7396" y="5278"/>
                  </a:cubicBezTo>
                  <a:cubicBezTo>
                    <a:pt x="8697" y="4553"/>
                    <a:pt x="10033" y="3916"/>
                    <a:pt x="11421" y="3357"/>
                  </a:cubicBezTo>
                  <a:cubicBezTo>
                    <a:pt x="11463" y="3340"/>
                    <a:pt x="11502" y="3332"/>
                    <a:pt x="11538" y="3332"/>
                  </a:cubicBezTo>
                  <a:close/>
                  <a:moveTo>
                    <a:pt x="8691" y="1"/>
                  </a:moveTo>
                  <a:cubicBezTo>
                    <a:pt x="7718" y="1"/>
                    <a:pt x="6747" y="183"/>
                    <a:pt x="5824" y="537"/>
                  </a:cubicBezTo>
                  <a:cubicBezTo>
                    <a:pt x="6235" y="1986"/>
                    <a:pt x="5300" y="3488"/>
                    <a:pt x="3842" y="3968"/>
                  </a:cubicBezTo>
                  <a:cubicBezTo>
                    <a:pt x="3433" y="4100"/>
                    <a:pt x="3005" y="4164"/>
                    <a:pt x="2578" y="4164"/>
                  </a:cubicBezTo>
                  <a:cubicBezTo>
                    <a:pt x="2158" y="4164"/>
                    <a:pt x="1739" y="4103"/>
                    <a:pt x="1336" y="3986"/>
                  </a:cubicBezTo>
                  <a:cubicBezTo>
                    <a:pt x="358" y="5688"/>
                    <a:pt x="0" y="7636"/>
                    <a:pt x="341" y="9574"/>
                  </a:cubicBezTo>
                  <a:cubicBezTo>
                    <a:pt x="3065" y="9539"/>
                    <a:pt x="5597" y="8325"/>
                    <a:pt x="7963" y="7094"/>
                  </a:cubicBezTo>
                  <a:cubicBezTo>
                    <a:pt x="9090" y="6500"/>
                    <a:pt x="10216" y="5889"/>
                    <a:pt x="11342" y="5287"/>
                  </a:cubicBezTo>
                  <a:cubicBezTo>
                    <a:pt x="11928" y="4964"/>
                    <a:pt x="12513" y="4649"/>
                    <a:pt x="13098" y="4326"/>
                  </a:cubicBezTo>
                  <a:cubicBezTo>
                    <a:pt x="13613" y="4047"/>
                    <a:pt x="14425" y="3759"/>
                    <a:pt x="14809" y="3261"/>
                  </a:cubicBezTo>
                  <a:cubicBezTo>
                    <a:pt x="14530" y="2921"/>
                    <a:pt x="14233" y="2597"/>
                    <a:pt x="13936" y="2283"/>
                  </a:cubicBezTo>
                  <a:cubicBezTo>
                    <a:pt x="13045" y="1375"/>
                    <a:pt x="12041" y="624"/>
                    <a:pt x="10731" y="275"/>
                  </a:cubicBezTo>
                  <a:cubicBezTo>
                    <a:pt x="10061" y="91"/>
                    <a:pt x="9375" y="1"/>
                    <a:pt x="86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56"/>
            <p:cNvSpPr/>
            <p:nvPr/>
          </p:nvSpPr>
          <p:spPr>
            <a:xfrm>
              <a:off x="-484150" y="1633900"/>
              <a:ext cx="150275" cy="132275"/>
            </a:xfrm>
            <a:custGeom>
              <a:avLst/>
              <a:gdLst/>
              <a:ahLst/>
              <a:cxnLst/>
              <a:rect l="l" t="t" r="r" b="b"/>
              <a:pathLst>
                <a:path w="6011" h="5291" extrusionOk="0">
                  <a:moveTo>
                    <a:pt x="2698" y="0"/>
                  </a:moveTo>
                  <a:cubicBezTo>
                    <a:pt x="1034" y="0"/>
                    <a:pt x="0" y="1679"/>
                    <a:pt x="370" y="3378"/>
                  </a:cubicBezTo>
                  <a:cubicBezTo>
                    <a:pt x="1601" y="3570"/>
                    <a:pt x="2736" y="4234"/>
                    <a:pt x="3522" y="5212"/>
                  </a:cubicBezTo>
                  <a:cubicBezTo>
                    <a:pt x="3548" y="5238"/>
                    <a:pt x="3566" y="5255"/>
                    <a:pt x="3592" y="5290"/>
                  </a:cubicBezTo>
                  <a:cubicBezTo>
                    <a:pt x="3601" y="5282"/>
                    <a:pt x="3618" y="5273"/>
                    <a:pt x="3636" y="5264"/>
                  </a:cubicBezTo>
                  <a:cubicBezTo>
                    <a:pt x="4264" y="5020"/>
                    <a:pt x="4928" y="4854"/>
                    <a:pt x="5591" y="4766"/>
                  </a:cubicBezTo>
                  <a:cubicBezTo>
                    <a:pt x="6011" y="2994"/>
                    <a:pt x="5478" y="732"/>
                    <a:pt x="3522" y="130"/>
                  </a:cubicBezTo>
                  <a:cubicBezTo>
                    <a:pt x="3234" y="41"/>
                    <a:pt x="2958" y="0"/>
                    <a:pt x="26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56"/>
            <p:cNvSpPr/>
            <p:nvPr/>
          </p:nvSpPr>
          <p:spPr>
            <a:xfrm>
              <a:off x="-554375" y="1733075"/>
              <a:ext cx="152625" cy="64525"/>
            </a:xfrm>
            <a:custGeom>
              <a:avLst/>
              <a:gdLst/>
              <a:ahLst/>
              <a:cxnLst/>
              <a:rect l="l" t="t" r="r" b="b"/>
              <a:pathLst>
                <a:path w="6105" h="2581" extrusionOk="0">
                  <a:moveTo>
                    <a:pt x="2420" y="0"/>
                  </a:moveTo>
                  <a:cubicBezTo>
                    <a:pt x="1840" y="0"/>
                    <a:pt x="1224" y="103"/>
                    <a:pt x="725" y="406"/>
                  </a:cubicBezTo>
                  <a:cubicBezTo>
                    <a:pt x="280" y="686"/>
                    <a:pt x="62" y="1096"/>
                    <a:pt x="1" y="1550"/>
                  </a:cubicBezTo>
                  <a:cubicBezTo>
                    <a:pt x="677" y="1333"/>
                    <a:pt x="1371" y="1227"/>
                    <a:pt x="2059" y="1227"/>
                  </a:cubicBezTo>
                  <a:cubicBezTo>
                    <a:pt x="3503" y="1227"/>
                    <a:pt x="4922" y="1694"/>
                    <a:pt x="6104" y="2581"/>
                  </a:cubicBezTo>
                  <a:cubicBezTo>
                    <a:pt x="6095" y="2293"/>
                    <a:pt x="6017" y="1987"/>
                    <a:pt x="5842" y="1681"/>
                  </a:cubicBezTo>
                  <a:cubicBezTo>
                    <a:pt x="5082" y="747"/>
                    <a:pt x="4008" y="127"/>
                    <a:pt x="2795" y="22"/>
                  </a:cubicBezTo>
                  <a:cubicBezTo>
                    <a:pt x="2742" y="14"/>
                    <a:pt x="2681" y="14"/>
                    <a:pt x="2629" y="5"/>
                  </a:cubicBezTo>
                  <a:cubicBezTo>
                    <a:pt x="2560" y="2"/>
                    <a:pt x="2490" y="0"/>
                    <a:pt x="24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56"/>
            <p:cNvSpPr/>
            <p:nvPr/>
          </p:nvSpPr>
          <p:spPr>
            <a:xfrm>
              <a:off x="-554150" y="1780200"/>
              <a:ext cx="149325" cy="75325"/>
            </a:xfrm>
            <a:custGeom>
              <a:avLst/>
              <a:gdLst/>
              <a:ahLst/>
              <a:cxnLst/>
              <a:rect l="l" t="t" r="r" b="b"/>
              <a:pathLst>
                <a:path w="5973" h="3013" extrusionOk="0">
                  <a:moveTo>
                    <a:pt x="2067" y="0"/>
                  </a:moveTo>
                  <a:cubicBezTo>
                    <a:pt x="1374" y="0"/>
                    <a:pt x="676" y="117"/>
                    <a:pt x="0" y="355"/>
                  </a:cubicBezTo>
                  <a:cubicBezTo>
                    <a:pt x="35" y="538"/>
                    <a:pt x="79" y="713"/>
                    <a:pt x="149" y="879"/>
                  </a:cubicBezTo>
                  <a:cubicBezTo>
                    <a:pt x="489" y="1796"/>
                    <a:pt x="1223" y="2451"/>
                    <a:pt x="2096" y="2783"/>
                  </a:cubicBezTo>
                  <a:cubicBezTo>
                    <a:pt x="2503" y="2932"/>
                    <a:pt x="2936" y="3012"/>
                    <a:pt x="3375" y="3012"/>
                  </a:cubicBezTo>
                  <a:cubicBezTo>
                    <a:pt x="3501" y="3012"/>
                    <a:pt x="3628" y="3006"/>
                    <a:pt x="3755" y="2992"/>
                  </a:cubicBezTo>
                  <a:cubicBezTo>
                    <a:pt x="4724" y="2887"/>
                    <a:pt x="5641" y="2267"/>
                    <a:pt x="5973" y="1429"/>
                  </a:cubicBezTo>
                  <a:cubicBezTo>
                    <a:pt x="5955" y="1420"/>
                    <a:pt x="5947" y="1412"/>
                    <a:pt x="5938" y="1403"/>
                  </a:cubicBezTo>
                  <a:cubicBezTo>
                    <a:pt x="4830" y="475"/>
                    <a:pt x="3460" y="0"/>
                    <a:pt x="20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2" name="Google Shape;1082;p56"/>
          <p:cNvGrpSpPr/>
          <p:nvPr/>
        </p:nvGrpSpPr>
        <p:grpSpPr>
          <a:xfrm flipH="1">
            <a:off x="7958005" y="4047433"/>
            <a:ext cx="1186004" cy="1113154"/>
            <a:chOff x="-531725" y="545500"/>
            <a:chExt cx="720800" cy="676525"/>
          </a:xfrm>
        </p:grpSpPr>
        <p:sp>
          <p:nvSpPr>
            <p:cNvPr id="1083" name="Google Shape;1083;p56"/>
            <p:cNvSpPr/>
            <p:nvPr/>
          </p:nvSpPr>
          <p:spPr>
            <a:xfrm>
              <a:off x="-173075" y="545500"/>
              <a:ext cx="362150" cy="622600"/>
            </a:xfrm>
            <a:custGeom>
              <a:avLst/>
              <a:gdLst/>
              <a:ahLst/>
              <a:cxnLst/>
              <a:rect l="l" t="t" r="r" b="b"/>
              <a:pathLst>
                <a:path w="14486" h="24904" fill="none" extrusionOk="0">
                  <a:moveTo>
                    <a:pt x="0" y="24903"/>
                  </a:moveTo>
                  <a:cubicBezTo>
                    <a:pt x="0" y="24903"/>
                    <a:pt x="5126" y="23995"/>
                    <a:pt x="6322" y="20660"/>
                  </a:cubicBezTo>
                  <a:cubicBezTo>
                    <a:pt x="7527" y="17324"/>
                    <a:pt x="5833" y="13482"/>
                    <a:pt x="10164" y="12251"/>
                  </a:cubicBezTo>
                  <a:cubicBezTo>
                    <a:pt x="14486" y="11020"/>
                    <a:pt x="13735" y="7248"/>
                    <a:pt x="10915" y="5091"/>
                  </a:cubicBezTo>
                  <a:cubicBezTo>
                    <a:pt x="8094" y="2926"/>
                    <a:pt x="10347" y="97"/>
                    <a:pt x="12137" y="1"/>
                  </a:cubicBezTo>
                </a:path>
              </a:pathLst>
            </a:custGeom>
            <a:noFill/>
            <a:ln w="13750" cap="flat" cmpd="sng">
              <a:solidFill>
                <a:schemeClr val="lt1"/>
              </a:solidFill>
              <a:prstDash val="solid"/>
              <a:miter lim="87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56"/>
            <p:cNvSpPr/>
            <p:nvPr/>
          </p:nvSpPr>
          <p:spPr>
            <a:xfrm>
              <a:off x="-531725" y="711900"/>
              <a:ext cx="559925" cy="510125"/>
            </a:xfrm>
            <a:custGeom>
              <a:avLst/>
              <a:gdLst/>
              <a:ahLst/>
              <a:cxnLst/>
              <a:rect l="l" t="t" r="r" b="b"/>
              <a:pathLst>
                <a:path w="22397" h="20405" extrusionOk="0">
                  <a:moveTo>
                    <a:pt x="11203" y="0"/>
                  </a:moveTo>
                  <a:cubicBezTo>
                    <a:pt x="8592" y="0"/>
                    <a:pt x="5981" y="998"/>
                    <a:pt x="3991" y="2993"/>
                  </a:cubicBezTo>
                  <a:cubicBezTo>
                    <a:pt x="0" y="6975"/>
                    <a:pt x="0" y="13436"/>
                    <a:pt x="3991" y="17418"/>
                  </a:cubicBezTo>
                  <a:cubicBezTo>
                    <a:pt x="5981" y="19409"/>
                    <a:pt x="8592" y="20404"/>
                    <a:pt x="11203" y="20404"/>
                  </a:cubicBezTo>
                  <a:cubicBezTo>
                    <a:pt x="13814" y="20404"/>
                    <a:pt x="16424" y="19409"/>
                    <a:pt x="18415" y="17418"/>
                  </a:cubicBezTo>
                  <a:cubicBezTo>
                    <a:pt x="22397" y="13436"/>
                    <a:pt x="22397" y="6975"/>
                    <a:pt x="18415" y="2993"/>
                  </a:cubicBezTo>
                  <a:cubicBezTo>
                    <a:pt x="16424" y="998"/>
                    <a:pt x="13814" y="0"/>
                    <a:pt x="11203" y="0"/>
                  </a:cubicBezTo>
                  <a:close/>
                </a:path>
              </a:pathLst>
            </a:custGeom>
            <a:solidFill>
              <a:schemeClr val="lt2"/>
            </a:solidFill>
            <a:ln w="13525" cap="flat" cmpd="sng">
              <a:solidFill>
                <a:schemeClr val="lt1"/>
              </a:solidFill>
              <a:prstDash val="solid"/>
              <a:miter lim="87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56"/>
            <p:cNvSpPr/>
            <p:nvPr/>
          </p:nvSpPr>
          <p:spPr>
            <a:xfrm>
              <a:off x="-329600" y="712725"/>
              <a:ext cx="294075" cy="423500"/>
            </a:xfrm>
            <a:custGeom>
              <a:avLst/>
              <a:gdLst/>
              <a:ahLst/>
              <a:cxnLst/>
              <a:rect l="l" t="t" r="r" b="b"/>
              <a:pathLst>
                <a:path w="11763" h="16940" fill="none" extrusionOk="0">
                  <a:moveTo>
                    <a:pt x="2306" y="0"/>
                  </a:moveTo>
                  <a:cubicBezTo>
                    <a:pt x="2306" y="0"/>
                    <a:pt x="1" y="3624"/>
                    <a:pt x="2306" y="4235"/>
                  </a:cubicBezTo>
                  <a:cubicBezTo>
                    <a:pt x="4611" y="4846"/>
                    <a:pt x="8610" y="2777"/>
                    <a:pt x="7946" y="8610"/>
                  </a:cubicBezTo>
                  <a:cubicBezTo>
                    <a:pt x="7292" y="14442"/>
                    <a:pt x="7999" y="16940"/>
                    <a:pt x="11762" y="15385"/>
                  </a:cubicBezTo>
                </a:path>
              </a:pathLst>
            </a:custGeom>
            <a:noFill/>
            <a:ln w="13750" cap="flat" cmpd="sng">
              <a:solidFill>
                <a:schemeClr val="lt1"/>
              </a:solidFill>
              <a:prstDash val="solid"/>
              <a:miter lim="87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56"/>
            <p:cNvSpPr/>
            <p:nvPr/>
          </p:nvSpPr>
          <p:spPr>
            <a:xfrm>
              <a:off x="-480225" y="752675"/>
              <a:ext cx="298875" cy="459725"/>
            </a:xfrm>
            <a:custGeom>
              <a:avLst/>
              <a:gdLst/>
              <a:ahLst/>
              <a:cxnLst/>
              <a:rect l="l" t="t" r="r" b="b"/>
              <a:pathLst>
                <a:path w="11955" h="18389" fill="none" extrusionOk="0">
                  <a:moveTo>
                    <a:pt x="3616" y="0"/>
                  </a:moveTo>
                  <a:cubicBezTo>
                    <a:pt x="3616" y="0"/>
                    <a:pt x="1" y="5064"/>
                    <a:pt x="2306" y="7492"/>
                  </a:cubicBezTo>
                  <a:cubicBezTo>
                    <a:pt x="4611" y="9928"/>
                    <a:pt x="7790" y="6331"/>
                    <a:pt x="7859" y="10399"/>
                  </a:cubicBezTo>
                  <a:cubicBezTo>
                    <a:pt x="7929" y="14468"/>
                    <a:pt x="7301" y="17944"/>
                    <a:pt x="11954" y="18389"/>
                  </a:cubicBezTo>
                </a:path>
              </a:pathLst>
            </a:custGeom>
            <a:noFill/>
            <a:ln w="13750" cap="flat" cmpd="sng">
              <a:solidFill>
                <a:schemeClr val="lt1"/>
              </a:solidFill>
              <a:prstDash val="solid"/>
              <a:miter lim="87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56"/>
            <p:cNvSpPr/>
            <p:nvPr/>
          </p:nvSpPr>
          <p:spPr>
            <a:xfrm>
              <a:off x="-514050" y="939950"/>
              <a:ext cx="220275" cy="267450"/>
            </a:xfrm>
            <a:custGeom>
              <a:avLst/>
              <a:gdLst/>
              <a:ahLst/>
              <a:cxnLst/>
              <a:rect l="l" t="t" r="r" b="b"/>
              <a:pathLst>
                <a:path w="8811" h="10698" fill="none" extrusionOk="0">
                  <a:moveTo>
                    <a:pt x="350" y="1"/>
                  </a:moveTo>
                  <a:cubicBezTo>
                    <a:pt x="350" y="1"/>
                    <a:pt x="1" y="3293"/>
                    <a:pt x="3144" y="3520"/>
                  </a:cubicBezTo>
                  <a:cubicBezTo>
                    <a:pt x="8811" y="3921"/>
                    <a:pt x="6785" y="9021"/>
                    <a:pt x="7056" y="10697"/>
                  </a:cubicBezTo>
                </a:path>
              </a:pathLst>
            </a:custGeom>
            <a:noFill/>
            <a:ln w="13750" cap="flat" cmpd="sng">
              <a:solidFill>
                <a:schemeClr val="lt1"/>
              </a:solidFill>
              <a:prstDash val="solid"/>
              <a:miter lim="87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56"/>
            <p:cNvSpPr/>
            <p:nvPr/>
          </p:nvSpPr>
          <p:spPr>
            <a:xfrm>
              <a:off x="-479125" y="754200"/>
              <a:ext cx="450350" cy="371800"/>
            </a:xfrm>
            <a:custGeom>
              <a:avLst/>
              <a:gdLst/>
              <a:ahLst/>
              <a:cxnLst/>
              <a:rect l="l" t="t" r="r" b="b"/>
              <a:pathLst>
                <a:path w="18014" h="14872" extrusionOk="0">
                  <a:moveTo>
                    <a:pt x="14713" y="0"/>
                  </a:moveTo>
                  <a:lnTo>
                    <a:pt x="14713" y="0"/>
                  </a:lnTo>
                  <a:cubicBezTo>
                    <a:pt x="16023" y="5414"/>
                    <a:pt x="11919" y="11124"/>
                    <a:pt x="5467" y="12792"/>
                  </a:cubicBezTo>
                  <a:cubicBezTo>
                    <a:pt x="4272" y="13105"/>
                    <a:pt x="3081" y="13249"/>
                    <a:pt x="1924" y="13249"/>
                  </a:cubicBezTo>
                  <a:cubicBezTo>
                    <a:pt x="1270" y="13249"/>
                    <a:pt x="628" y="13203"/>
                    <a:pt x="1" y="13115"/>
                  </a:cubicBezTo>
                  <a:lnTo>
                    <a:pt x="1" y="13115"/>
                  </a:lnTo>
                  <a:cubicBezTo>
                    <a:pt x="228" y="13569"/>
                    <a:pt x="481" y="13997"/>
                    <a:pt x="769" y="14399"/>
                  </a:cubicBezTo>
                  <a:cubicBezTo>
                    <a:pt x="1887" y="14707"/>
                    <a:pt x="3079" y="14872"/>
                    <a:pt x="4307" y="14872"/>
                  </a:cubicBezTo>
                  <a:cubicBezTo>
                    <a:pt x="5477" y="14872"/>
                    <a:pt x="6680" y="14723"/>
                    <a:pt x="7885" y="14407"/>
                  </a:cubicBezTo>
                  <a:cubicBezTo>
                    <a:pt x="13997" y="12818"/>
                    <a:pt x="18014" y="7614"/>
                    <a:pt x="17298" y="2463"/>
                  </a:cubicBezTo>
                  <a:cubicBezTo>
                    <a:pt x="16591" y="1502"/>
                    <a:pt x="15717" y="664"/>
                    <a:pt x="14713" y="0"/>
                  </a:cubicBezTo>
                  <a:close/>
                </a:path>
              </a:pathLst>
            </a:custGeom>
            <a:solidFill>
              <a:schemeClr val="lt2"/>
            </a:solidFill>
            <a:ln w="13750" cap="flat" cmpd="sng">
              <a:solidFill>
                <a:schemeClr val="lt1"/>
              </a:solidFill>
              <a:prstDash val="solid"/>
              <a:miter lim="87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610;p41">
            <a:extLst>
              <a:ext uri="{FF2B5EF4-FFF2-40B4-BE49-F238E27FC236}">
                <a16:creationId xmlns:a16="http://schemas.microsoft.com/office/drawing/2014/main" id="{272FF89A-1AB0-9DD1-C7AB-E7782937FF90}"/>
              </a:ext>
            </a:extLst>
          </p:cNvPr>
          <p:cNvSpPr txBox="1">
            <a:spLocks/>
          </p:cNvSpPr>
          <p:nvPr/>
        </p:nvSpPr>
        <p:spPr>
          <a:xfrm>
            <a:off x="863691" y="121338"/>
            <a:ext cx="1711200" cy="146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0000" dirty="0">
                <a:solidFill>
                  <a:schemeClr val="lt2"/>
                </a:solidFill>
                <a:latin typeface="DynaPuff"/>
                <a:ea typeface="DynaPuff"/>
                <a:sym typeface="DynaPuff"/>
              </a:rPr>
              <a:t>0</a:t>
            </a:r>
            <a:r>
              <a:rPr lang="ru-RU" sz="10000" dirty="0">
                <a:solidFill>
                  <a:schemeClr val="lt2"/>
                </a:solidFill>
                <a:latin typeface="DynaPuff"/>
                <a:ea typeface="DynaPuff"/>
                <a:sym typeface="DynaPuff"/>
              </a:rPr>
              <a:t>2</a:t>
            </a:r>
            <a:endParaRPr lang="en" sz="10000" dirty="0">
              <a:solidFill>
                <a:schemeClr val="lt2"/>
              </a:solidFill>
              <a:latin typeface="DynaPuff"/>
              <a:ea typeface="DynaPuff"/>
              <a:sym typeface="DynaPuff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43"/>
          <p:cNvSpPr txBox="1">
            <a:spLocks noGrp="1"/>
          </p:cNvSpPr>
          <p:nvPr>
            <p:ph type="title"/>
          </p:nvPr>
        </p:nvSpPr>
        <p:spPr>
          <a:xfrm>
            <a:off x="863691" y="1673612"/>
            <a:ext cx="267176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1" dirty="0" err="1">
                <a:solidFill>
                  <a:schemeClr val="tx2">
                    <a:lumMod val="75000"/>
                  </a:schemeClr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</a:rPr>
              <a:t>Bolt</a:t>
            </a:r>
            <a:r>
              <a:rPr lang="ru-RU" sz="2800" b="1" dirty="0">
                <a:solidFill>
                  <a:schemeClr val="tx2">
                    <a:lumMod val="75000"/>
                  </a:schemeClr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</a:rPr>
              <a:t> Protocol</a:t>
            </a:r>
            <a:endParaRPr sz="4400" dirty="0">
              <a:solidFill>
                <a:schemeClr val="tx2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651" name="Google Shape;651;p43"/>
          <p:cNvSpPr txBox="1">
            <a:spLocks noGrp="1"/>
          </p:cNvSpPr>
          <p:nvPr>
            <p:ph type="subTitle" idx="1"/>
          </p:nvPr>
        </p:nvSpPr>
        <p:spPr>
          <a:xfrm>
            <a:off x="1025060" y="2472700"/>
            <a:ext cx="4284001" cy="21787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 b="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- </a:t>
            </a:r>
            <a:r>
              <a:rPr lang="ru-RU" sz="1400" b="1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Описание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: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Bolt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 используется для более быстрого и эффективного соединения с Neo4j.</a:t>
            </a:r>
            <a:br>
              <a:rPr lang="ru-RU" sz="1400" dirty="0">
                <a:latin typeface="Comic Sans MS" panose="030F0702030302020204" pitchFamily="66" charset="0"/>
              </a:rPr>
            </a:br>
            <a:r>
              <a:rPr lang="ru-RU" sz="1400" b="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- </a:t>
            </a:r>
            <a:r>
              <a:rPr lang="ru-RU" sz="1400" b="1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Требования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: Для его использования также необходимы соответствующие драйверы, поддерживающие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Bolt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.    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 b="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- </a:t>
            </a:r>
            <a:r>
              <a:rPr lang="ru-RU" sz="1400" b="1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Пример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: Использование драйвера Neo4j для Java, который поддерживает протокол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Bolt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, что позволяет устанавливать соединение и выполнять запросы.</a:t>
            </a:r>
            <a:endParaRPr sz="1400" dirty="0">
              <a:latin typeface="Comic Sans MS" panose="030F0702030302020204" pitchFamily="66" charset="0"/>
            </a:endParaRPr>
          </a:p>
        </p:txBody>
      </p:sp>
      <p:pic>
        <p:nvPicPr>
          <p:cNvPr id="652" name="Google Shape;652;p4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16675" b="16675"/>
          <a:stretch/>
        </p:blipFill>
        <p:spPr>
          <a:xfrm flipH="1">
            <a:off x="5705888" y="1293812"/>
            <a:ext cx="3126300" cy="3126300"/>
          </a:xfrm>
          <a:prstGeom prst="ellipse">
            <a:avLst/>
          </a:prstGeom>
        </p:spPr>
      </p:pic>
      <p:sp>
        <p:nvSpPr>
          <p:cNvPr id="2" name="Google Shape;610;p41">
            <a:extLst>
              <a:ext uri="{FF2B5EF4-FFF2-40B4-BE49-F238E27FC236}">
                <a16:creationId xmlns:a16="http://schemas.microsoft.com/office/drawing/2014/main" id="{18C68129-B225-16C7-5B79-AB3AC5721E0A}"/>
              </a:ext>
            </a:extLst>
          </p:cNvPr>
          <p:cNvSpPr txBox="1">
            <a:spLocks/>
          </p:cNvSpPr>
          <p:nvPr/>
        </p:nvSpPr>
        <p:spPr>
          <a:xfrm>
            <a:off x="863691" y="121338"/>
            <a:ext cx="1711200" cy="146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0000" dirty="0">
                <a:solidFill>
                  <a:schemeClr val="lt2"/>
                </a:solidFill>
                <a:latin typeface="DynaPuff"/>
                <a:ea typeface="DynaPuff"/>
                <a:sym typeface="DynaPuff"/>
              </a:rPr>
              <a:t>0</a:t>
            </a:r>
            <a:r>
              <a:rPr lang="ru-RU" sz="10000" dirty="0">
                <a:solidFill>
                  <a:schemeClr val="lt2"/>
                </a:solidFill>
                <a:latin typeface="DynaPuff"/>
                <a:ea typeface="DynaPuff"/>
                <a:sym typeface="DynaPuff"/>
              </a:rPr>
              <a:t>3</a:t>
            </a:r>
            <a:endParaRPr lang="en" sz="10000" dirty="0">
              <a:solidFill>
                <a:schemeClr val="lt2"/>
              </a:solidFill>
              <a:latin typeface="DynaPuff"/>
              <a:ea typeface="DynaPuff"/>
              <a:sym typeface="DynaPuff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4" name="Google Shape;1344;p64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1875" r="21875"/>
          <a:stretch/>
        </p:blipFill>
        <p:spPr>
          <a:xfrm>
            <a:off x="656913" y="1455187"/>
            <a:ext cx="3391800" cy="3391800"/>
          </a:xfrm>
          <a:prstGeom prst="ellipse">
            <a:avLst/>
          </a:prstGeom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1345" name="Google Shape;1345;p64"/>
          <p:cNvGrpSpPr/>
          <p:nvPr/>
        </p:nvGrpSpPr>
        <p:grpSpPr>
          <a:xfrm rot="1093260">
            <a:off x="2523112" y="1393926"/>
            <a:ext cx="931651" cy="375025"/>
            <a:chOff x="3365375" y="718375"/>
            <a:chExt cx="650975" cy="262025"/>
          </a:xfrm>
        </p:grpSpPr>
        <p:sp>
          <p:nvSpPr>
            <p:cNvPr id="1346" name="Google Shape;1346;p64"/>
            <p:cNvSpPr/>
            <p:nvPr/>
          </p:nvSpPr>
          <p:spPr>
            <a:xfrm>
              <a:off x="3883850" y="783675"/>
              <a:ext cx="112400" cy="178850"/>
            </a:xfrm>
            <a:custGeom>
              <a:avLst/>
              <a:gdLst/>
              <a:ahLst/>
              <a:cxnLst/>
              <a:rect l="l" t="t" r="r" b="b"/>
              <a:pathLst>
                <a:path w="4496" h="7154" extrusionOk="0">
                  <a:moveTo>
                    <a:pt x="4313" y="0"/>
                  </a:moveTo>
                  <a:lnTo>
                    <a:pt x="4313" y="0"/>
                  </a:lnTo>
                  <a:cubicBezTo>
                    <a:pt x="2662" y="253"/>
                    <a:pt x="1003" y="1912"/>
                    <a:pt x="488" y="3501"/>
                  </a:cubicBezTo>
                  <a:cubicBezTo>
                    <a:pt x="445" y="3650"/>
                    <a:pt x="410" y="3790"/>
                    <a:pt x="383" y="3921"/>
                  </a:cubicBezTo>
                  <a:cubicBezTo>
                    <a:pt x="1" y="5975"/>
                    <a:pt x="1747" y="7153"/>
                    <a:pt x="3518" y="7153"/>
                  </a:cubicBezTo>
                  <a:cubicBezTo>
                    <a:pt x="3848" y="7153"/>
                    <a:pt x="4178" y="7113"/>
                    <a:pt x="4496" y="7029"/>
                  </a:cubicBezTo>
                  <a:cubicBezTo>
                    <a:pt x="3623" y="4767"/>
                    <a:pt x="3553" y="2314"/>
                    <a:pt x="43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64"/>
            <p:cNvSpPr/>
            <p:nvPr/>
          </p:nvSpPr>
          <p:spPr>
            <a:xfrm>
              <a:off x="3365375" y="718375"/>
              <a:ext cx="650975" cy="262025"/>
            </a:xfrm>
            <a:custGeom>
              <a:avLst/>
              <a:gdLst/>
              <a:ahLst/>
              <a:cxnLst/>
              <a:rect l="l" t="t" r="r" b="b"/>
              <a:pathLst>
                <a:path w="26039" h="10481" extrusionOk="0">
                  <a:moveTo>
                    <a:pt x="25052" y="2612"/>
                  </a:moveTo>
                  <a:lnTo>
                    <a:pt x="25052" y="2612"/>
                  </a:lnTo>
                  <a:cubicBezTo>
                    <a:pt x="24292" y="4926"/>
                    <a:pt x="24362" y="7379"/>
                    <a:pt x="25235" y="9641"/>
                  </a:cubicBezTo>
                  <a:cubicBezTo>
                    <a:pt x="24917" y="9725"/>
                    <a:pt x="24587" y="9765"/>
                    <a:pt x="24257" y="9765"/>
                  </a:cubicBezTo>
                  <a:cubicBezTo>
                    <a:pt x="22486" y="9765"/>
                    <a:pt x="20740" y="8588"/>
                    <a:pt x="21122" y="6541"/>
                  </a:cubicBezTo>
                  <a:cubicBezTo>
                    <a:pt x="21149" y="6402"/>
                    <a:pt x="21184" y="6262"/>
                    <a:pt x="21227" y="6113"/>
                  </a:cubicBezTo>
                  <a:cubicBezTo>
                    <a:pt x="21742" y="4524"/>
                    <a:pt x="23401" y="2865"/>
                    <a:pt x="25052" y="2612"/>
                  </a:cubicBezTo>
                  <a:close/>
                  <a:moveTo>
                    <a:pt x="6486" y="665"/>
                  </a:moveTo>
                  <a:cubicBezTo>
                    <a:pt x="7205" y="665"/>
                    <a:pt x="7932" y="801"/>
                    <a:pt x="8636" y="1075"/>
                  </a:cubicBezTo>
                  <a:cubicBezTo>
                    <a:pt x="8488" y="2298"/>
                    <a:pt x="8331" y="3520"/>
                    <a:pt x="8182" y="4743"/>
                  </a:cubicBezTo>
                  <a:cubicBezTo>
                    <a:pt x="8043" y="5895"/>
                    <a:pt x="7894" y="7048"/>
                    <a:pt x="7754" y="8209"/>
                  </a:cubicBezTo>
                  <a:cubicBezTo>
                    <a:pt x="7719" y="8488"/>
                    <a:pt x="7693" y="8785"/>
                    <a:pt x="7650" y="9065"/>
                  </a:cubicBezTo>
                  <a:cubicBezTo>
                    <a:pt x="7650" y="9248"/>
                    <a:pt x="7615" y="9423"/>
                    <a:pt x="7536" y="9589"/>
                  </a:cubicBezTo>
                  <a:cubicBezTo>
                    <a:pt x="7524" y="9746"/>
                    <a:pt x="7452" y="9826"/>
                    <a:pt x="7325" y="9826"/>
                  </a:cubicBezTo>
                  <a:cubicBezTo>
                    <a:pt x="7276" y="9826"/>
                    <a:pt x="7218" y="9814"/>
                    <a:pt x="7152" y="9789"/>
                  </a:cubicBezTo>
                  <a:cubicBezTo>
                    <a:pt x="6964" y="9845"/>
                    <a:pt x="6736" y="9865"/>
                    <a:pt x="6496" y="9865"/>
                  </a:cubicBezTo>
                  <a:cubicBezTo>
                    <a:pt x="6092" y="9865"/>
                    <a:pt x="5656" y="9807"/>
                    <a:pt x="5327" y="9763"/>
                  </a:cubicBezTo>
                  <a:cubicBezTo>
                    <a:pt x="4070" y="9606"/>
                    <a:pt x="2917" y="9021"/>
                    <a:pt x="2114" y="8026"/>
                  </a:cubicBezTo>
                  <a:cubicBezTo>
                    <a:pt x="647" y="6201"/>
                    <a:pt x="1005" y="3642"/>
                    <a:pt x="2699" y="2123"/>
                  </a:cubicBezTo>
                  <a:cubicBezTo>
                    <a:pt x="3786" y="1156"/>
                    <a:pt x="5120" y="665"/>
                    <a:pt x="6486" y="665"/>
                  </a:cubicBezTo>
                  <a:close/>
                  <a:moveTo>
                    <a:pt x="6498" y="1"/>
                  </a:moveTo>
                  <a:cubicBezTo>
                    <a:pt x="4895" y="1"/>
                    <a:pt x="3322" y="602"/>
                    <a:pt x="2105" y="1774"/>
                  </a:cubicBezTo>
                  <a:cubicBezTo>
                    <a:pt x="411" y="3415"/>
                    <a:pt x="1" y="5956"/>
                    <a:pt x="1276" y="7982"/>
                  </a:cubicBezTo>
                  <a:cubicBezTo>
                    <a:pt x="1957" y="9065"/>
                    <a:pt x="3048" y="9868"/>
                    <a:pt x="4270" y="10226"/>
                  </a:cubicBezTo>
                  <a:cubicBezTo>
                    <a:pt x="4918" y="10411"/>
                    <a:pt x="5594" y="10474"/>
                    <a:pt x="6266" y="10474"/>
                  </a:cubicBezTo>
                  <a:cubicBezTo>
                    <a:pt x="6355" y="10474"/>
                    <a:pt x="6443" y="10472"/>
                    <a:pt x="6532" y="10470"/>
                  </a:cubicBezTo>
                  <a:cubicBezTo>
                    <a:pt x="6551" y="10470"/>
                    <a:pt x="6571" y="10470"/>
                    <a:pt x="6591" y="10470"/>
                  </a:cubicBezTo>
                  <a:cubicBezTo>
                    <a:pt x="6747" y="10470"/>
                    <a:pt x="6933" y="10481"/>
                    <a:pt x="7123" y="10481"/>
                  </a:cubicBezTo>
                  <a:cubicBezTo>
                    <a:pt x="7435" y="10481"/>
                    <a:pt x="7757" y="10451"/>
                    <a:pt x="7964" y="10296"/>
                  </a:cubicBezTo>
                  <a:cubicBezTo>
                    <a:pt x="8366" y="9990"/>
                    <a:pt x="8296" y="9231"/>
                    <a:pt x="8348" y="8785"/>
                  </a:cubicBezTo>
                  <a:cubicBezTo>
                    <a:pt x="8444" y="7991"/>
                    <a:pt x="8549" y="7187"/>
                    <a:pt x="8645" y="6384"/>
                  </a:cubicBezTo>
                  <a:cubicBezTo>
                    <a:pt x="8697" y="5982"/>
                    <a:pt x="8750" y="5572"/>
                    <a:pt x="8793" y="5170"/>
                  </a:cubicBezTo>
                  <a:lnTo>
                    <a:pt x="10025" y="5284"/>
                  </a:lnTo>
                  <a:cubicBezTo>
                    <a:pt x="9955" y="6297"/>
                    <a:pt x="9876" y="7310"/>
                    <a:pt x="9806" y="8322"/>
                  </a:cubicBezTo>
                  <a:cubicBezTo>
                    <a:pt x="9787" y="8554"/>
                    <a:pt x="9973" y="8680"/>
                    <a:pt x="10151" y="8680"/>
                  </a:cubicBezTo>
                  <a:cubicBezTo>
                    <a:pt x="10303" y="8680"/>
                    <a:pt x="10449" y="8589"/>
                    <a:pt x="10461" y="8392"/>
                  </a:cubicBezTo>
                  <a:cubicBezTo>
                    <a:pt x="10540" y="7379"/>
                    <a:pt x="10610" y="6358"/>
                    <a:pt x="10679" y="5345"/>
                  </a:cubicBezTo>
                  <a:cubicBezTo>
                    <a:pt x="11177" y="5397"/>
                    <a:pt x="11675" y="5441"/>
                    <a:pt x="12173" y="5493"/>
                  </a:cubicBezTo>
                  <a:cubicBezTo>
                    <a:pt x="12068" y="6594"/>
                    <a:pt x="11954" y="7703"/>
                    <a:pt x="11841" y="8811"/>
                  </a:cubicBezTo>
                  <a:cubicBezTo>
                    <a:pt x="11817" y="9038"/>
                    <a:pt x="11998" y="9163"/>
                    <a:pt x="12176" y="9163"/>
                  </a:cubicBezTo>
                  <a:cubicBezTo>
                    <a:pt x="12327" y="9163"/>
                    <a:pt x="12476" y="9074"/>
                    <a:pt x="12496" y="8881"/>
                  </a:cubicBezTo>
                  <a:cubicBezTo>
                    <a:pt x="12618" y="7772"/>
                    <a:pt x="12723" y="6663"/>
                    <a:pt x="12827" y="5555"/>
                  </a:cubicBezTo>
                  <a:cubicBezTo>
                    <a:pt x="13386" y="5607"/>
                    <a:pt x="13945" y="5659"/>
                    <a:pt x="14504" y="5712"/>
                  </a:cubicBezTo>
                  <a:cubicBezTo>
                    <a:pt x="14469" y="6760"/>
                    <a:pt x="14451" y="7807"/>
                    <a:pt x="14434" y="8864"/>
                  </a:cubicBezTo>
                  <a:cubicBezTo>
                    <a:pt x="14434" y="9091"/>
                    <a:pt x="14626" y="9215"/>
                    <a:pt x="14803" y="9215"/>
                  </a:cubicBezTo>
                  <a:cubicBezTo>
                    <a:pt x="14954" y="9215"/>
                    <a:pt x="15094" y="9126"/>
                    <a:pt x="15098" y="8934"/>
                  </a:cubicBezTo>
                  <a:cubicBezTo>
                    <a:pt x="15106" y="7877"/>
                    <a:pt x="15124" y="6829"/>
                    <a:pt x="15159" y="5773"/>
                  </a:cubicBezTo>
                  <a:cubicBezTo>
                    <a:pt x="15726" y="5825"/>
                    <a:pt x="16294" y="5886"/>
                    <a:pt x="16861" y="5939"/>
                  </a:cubicBezTo>
                  <a:cubicBezTo>
                    <a:pt x="16826" y="6646"/>
                    <a:pt x="16809" y="7362"/>
                    <a:pt x="16765" y="8061"/>
                  </a:cubicBezTo>
                  <a:cubicBezTo>
                    <a:pt x="16751" y="8292"/>
                    <a:pt x="16936" y="8418"/>
                    <a:pt x="17113" y="8418"/>
                  </a:cubicBezTo>
                  <a:cubicBezTo>
                    <a:pt x="17263" y="8418"/>
                    <a:pt x="17408" y="8327"/>
                    <a:pt x="17420" y="8130"/>
                  </a:cubicBezTo>
                  <a:cubicBezTo>
                    <a:pt x="17464" y="7423"/>
                    <a:pt x="17481" y="6716"/>
                    <a:pt x="17516" y="6000"/>
                  </a:cubicBezTo>
                  <a:cubicBezTo>
                    <a:pt x="17970" y="6044"/>
                    <a:pt x="18424" y="6087"/>
                    <a:pt x="18878" y="6131"/>
                  </a:cubicBezTo>
                  <a:cubicBezTo>
                    <a:pt x="18826" y="6576"/>
                    <a:pt x="18765" y="7021"/>
                    <a:pt x="18712" y="7467"/>
                  </a:cubicBezTo>
                  <a:cubicBezTo>
                    <a:pt x="18684" y="7694"/>
                    <a:pt x="18863" y="7818"/>
                    <a:pt x="19041" y="7818"/>
                  </a:cubicBezTo>
                  <a:cubicBezTo>
                    <a:pt x="19193" y="7818"/>
                    <a:pt x="19343" y="7729"/>
                    <a:pt x="19367" y="7537"/>
                  </a:cubicBezTo>
                  <a:cubicBezTo>
                    <a:pt x="19428" y="7083"/>
                    <a:pt x="19481" y="6637"/>
                    <a:pt x="19542" y="6192"/>
                  </a:cubicBezTo>
                  <a:cubicBezTo>
                    <a:pt x="19856" y="6227"/>
                    <a:pt x="20179" y="6253"/>
                    <a:pt x="20494" y="6279"/>
                  </a:cubicBezTo>
                  <a:cubicBezTo>
                    <a:pt x="20441" y="6533"/>
                    <a:pt x="20415" y="6777"/>
                    <a:pt x="20415" y="7030"/>
                  </a:cubicBezTo>
                  <a:cubicBezTo>
                    <a:pt x="20393" y="9250"/>
                    <a:pt x="22300" y="10422"/>
                    <a:pt x="24240" y="10422"/>
                  </a:cubicBezTo>
                  <a:cubicBezTo>
                    <a:pt x="24643" y="10422"/>
                    <a:pt x="25047" y="10372"/>
                    <a:pt x="25436" y="10270"/>
                  </a:cubicBezTo>
                  <a:cubicBezTo>
                    <a:pt x="25567" y="10235"/>
                    <a:pt x="25689" y="10200"/>
                    <a:pt x="25811" y="10156"/>
                  </a:cubicBezTo>
                  <a:cubicBezTo>
                    <a:pt x="25977" y="10095"/>
                    <a:pt x="26038" y="9877"/>
                    <a:pt x="25977" y="9720"/>
                  </a:cubicBezTo>
                  <a:cubicBezTo>
                    <a:pt x="25017" y="7458"/>
                    <a:pt x="24929" y="4978"/>
                    <a:pt x="25733" y="2664"/>
                  </a:cubicBezTo>
                  <a:cubicBezTo>
                    <a:pt x="25759" y="2595"/>
                    <a:pt x="25759" y="2525"/>
                    <a:pt x="25741" y="2464"/>
                  </a:cubicBezTo>
                  <a:cubicBezTo>
                    <a:pt x="25907" y="2280"/>
                    <a:pt x="25864" y="1913"/>
                    <a:pt x="25549" y="1913"/>
                  </a:cubicBezTo>
                  <a:cubicBezTo>
                    <a:pt x="23585" y="1913"/>
                    <a:pt x="21437" y="3669"/>
                    <a:pt x="20686" y="5633"/>
                  </a:cubicBezTo>
                  <a:cubicBezTo>
                    <a:pt x="20337" y="5598"/>
                    <a:pt x="19979" y="5563"/>
                    <a:pt x="19621" y="5537"/>
                  </a:cubicBezTo>
                  <a:cubicBezTo>
                    <a:pt x="19673" y="5083"/>
                    <a:pt x="19725" y="4629"/>
                    <a:pt x="19786" y="4184"/>
                  </a:cubicBezTo>
                  <a:cubicBezTo>
                    <a:pt x="19815" y="3952"/>
                    <a:pt x="19636" y="3826"/>
                    <a:pt x="19458" y="3826"/>
                  </a:cubicBezTo>
                  <a:cubicBezTo>
                    <a:pt x="19307" y="3826"/>
                    <a:pt x="19156" y="3917"/>
                    <a:pt x="19132" y="4114"/>
                  </a:cubicBezTo>
                  <a:cubicBezTo>
                    <a:pt x="19070" y="4568"/>
                    <a:pt x="19018" y="5022"/>
                    <a:pt x="18957" y="5467"/>
                  </a:cubicBezTo>
                  <a:cubicBezTo>
                    <a:pt x="18494" y="5424"/>
                    <a:pt x="18023" y="5380"/>
                    <a:pt x="17560" y="5336"/>
                  </a:cubicBezTo>
                  <a:cubicBezTo>
                    <a:pt x="17604" y="4664"/>
                    <a:pt x="17665" y="3992"/>
                    <a:pt x="17778" y="3328"/>
                  </a:cubicBezTo>
                  <a:cubicBezTo>
                    <a:pt x="17816" y="3101"/>
                    <a:pt x="17641" y="2977"/>
                    <a:pt x="17462" y="2977"/>
                  </a:cubicBezTo>
                  <a:cubicBezTo>
                    <a:pt x="17310" y="2977"/>
                    <a:pt x="17155" y="3066"/>
                    <a:pt x="17123" y="3258"/>
                  </a:cubicBezTo>
                  <a:cubicBezTo>
                    <a:pt x="17001" y="3922"/>
                    <a:pt x="16940" y="4594"/>
                    <a:pt x="16896" y="5275"/>
                  </a:cubicBezTo>
                  <a:cubicBezTo>
                    <a:pt x="16320" y="5223"/>
                    <a:pt x="15752" y="5162"/>
                    <a:pt x="15176" y="5109"/>
                  </a:cubicBezTo>
                  <a:cubicBezTo>
                    <a:pt x="15220" y="4088"/>
                    <a:pt x="15264" y="3075"/>
                    <a:pt x="15325" y="2053"/>
                  </a:cubicBezTo>
                  <a:cubicBezTo>
                    <a:pt x="15339" y="1825"/>
                    <a:pt x="15149" y="1698"/>
                    <a:pt x="14969" y="1698"/>
                  </a:cubicBezTo>
                  <a:cubicBezTo>
                    <a:pt x="14818" y="1698"/>
                    <a:pt x="14673" y="1788"/>
                    <a:pt x="14661" y="1983"/>
                  </a:cubicBezTo>
                  <a:cubicBezTo>
                    <a:pt x="14609" y="3005"/>
                    <a:pt x="14556" y="4027"/>
                    <a:pt x="14521" y="5048"/>
                  </a:cubicBezTo>
                  <a:cubicBezTo>
                    <a:pt x="13980" y="4996"/>
                    <a:pt x="13430" y="4943"/>
                    <a:pt x="12889" y="4891"/>
                  </a:cubicBezTo>
                  <a:cubicBezTo>
                    <a:pt x="12985" y="3817"/>
                    <a:pt x="13072" y="2734"/>
                    <a:pt x="13159" y="1652"/>
                  </a:cubicBezTo>
                  <a:cubicBezTo>
                    <a:pt x="13173" y="1420"/>
                    <a:pt x="12989" y="1294"/>
                    <a:pt x="12810" y="1294"/>
                  </a:cubicBezTo>
                  <a:cubicBezTo>
                    <a:pt x="12659" y="1294"/>
                    <a:pt x="12512" y="1385"/>
                    <a:pt x="12496" y="1582"/>
                  </a:cubicBezTo>
                  <a:cubicBezTo>
                    <a:pt x="12417" y="2664"/>
                    <a:pt x="12330" y="3747"/>
                    <a:pt x="12234" y="4830"/>
                  </a:cubicBezTo>
                  <a:cubicBezTo>
                    <a:pt x="11727" y="4786"/>
                    <a:pt x="11230" y="4734"/>
                    <a:pt x="10732" y="4690"/>
                  </a:cubicBezTo>
                  <a:cubicBezTo>
                    <a:pt x="10793" y="3826"/>
                    <a:pt x="10854" y="2970"/>
                    <a:pt x="10915" y="2106"/>
                  </a:cubicBezTo>
                  <a:cubicBezTo>
                    <a:pt x="10929" y="1879"/>
                    <a:pt x="10744" y="1754"/>
                    <a:pt x="10567" y="1754"/>
                  </a:cubicBezTo>
                  <a:cubicBezTo>
                    <a:pt x="10417" y="1754"/>
                    <a:pt x="10272" y="1844"/>
                    <a:pt x="10260" y="2036"/>
                  </a:cubicBezTo>
                  <a:cubicBezTo>
                    <a:pt x="10199" y="2900"/>
                    <a:pt x="10129" y="3765"/>
                    <a:pt x="10068" y="4629"/>
                  </a:cubicBezTo>
                  <a:cubicBezTo>
                    <a:pt x="9675" y="4585"/>
                    <a:pt x="9274" y="4550"/>
                    <a:pt x="8881" y="4516"/>
                  </a:cubicBezTo>
                  <a:cubicBezTo>
                    <a:pt x="9029" y="3311"/>
                    <a:pt x="9178" y="2106"/>
                    <a:pt x="9326" y="901"/>
                  </a:cubicBezTo>
                  <a:cubicBezTo>
                    <a:pt x="9335" y="761"/>
                    <a:pt x="9282" y="656"/>
                    <a:pt x="9186" y="595"/>
                  </a:cubicBezTo>
                  <a:cubicBezTo>
                    <a:pt x="9169" y="586"/>
                    <a:pt x="9143" y="569"/>
                    <a:pt x="9116" y="551"/>
                  </a:cubicBezTo>
                  <a:cubicBezTo>
                    <a:pt x="8271" y="183"/>
                    <a:pt x="7380" y="1"/>
                    <a:pt x="64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64"/>
            <p:cNvSpPr/>
            <p:nvPr/>
          </p:nvSpPr>
          <p:spPr>
            <a:xfrm>
              <a:off x="3381525" y="735000"/>
              <a:ext cx="199775" cy="230000"/>
            </a:xfrm>
            <a:custGeom>
              <a:avLst/>
              <a:gdLst/>
              <a:ahLst/>
              <a:cxnLst/>
              <a:rect l="l" t="t" r="r" b="b"/>
              <a:pathLst>
                <a:path w="7991" h="9200" extrusionOk="0">
                  <a:moveTo>
                    <a:pt x="5057" y="1891"/>
                  </a:moveTo>
                  <a:cubicBezTo>
                    <a:pt x="5302" y="1891"/>
                    <a:pt x="5534" y="2167"/>
                    <a:pt x="5336" y="2410"/>
                  </a:cubicBezTo>
                  <a:cubicBezTo>
                    <a:pt x="5030" y="2794"/>
                    <a:pt x="4716" y="3187"/>
                    <a:pt x="4402" y="3580"/>
                  </a:cubicBezTo>
                  <a:cubicBezTo>
                    <a:pt x="4725" y="3842"/>
                    <a:pt x="5065" y="4086"/>
                    <a:pt x="5414" y="4313"/>
                  </a:cubicBezTo>
                  <a:cubicBezTo>
                    <a:pt x="5719" y="4502"/>
                    <a:pt x="5494" y="4901"/>
                    <a:pt x="5208" y="4901"/>
                  </a:cubicBezTo>
                  <a:cubicBezTo>
                    <a:pt x="5150" y="4901"/>
                    <a:pt x="5089" y="4884"/>
                    <a:pt x="5030" y="4846"/>
                  </a:cubicBezTo>
                  <a:cubicBezTo>
                    <a:pt x="4664" y="4619"/>
                    <a:pt x="4323" y="4366"/>
                    <a:pt x="3991" y="4095"/>
                  </a:cubicBezTo>
                  <a:cubicBezTo>
                    <a:pt x="3624" y="4566"/>
                    <a:pt x="3249" y="5029"/>
                    <a:pt x="2874" y="5501"/>
                  </a:cubicBezTo>
                  <a:cubicBezTo>
                    <a:pt x="2803" y="5590"/>
                    <a:pt x="2713" y="5627"/>
                    <a:pt x="2624" y="5627"/>
                  </a:cubicBezTo>
                  <a:cubicBezTo>
                    <a:pt x="2380" y="5627"/>
                    <a:pt x="2143" y="5351"/>
                    <a:pt x="2341" y="5108"/>
                  </a:cubicBezTo>
                  <a:cubicBezTo>
                    <a:pt x="2725" y="4628"/>
                    <a:pt x="3109" y="4139"/>
                    <a:pt x="3494" y="3658"/>
                  </a:cubicBezTo>
                  <a:cubicBezTo>
                    <a:pt x="3179" y="3370"/>
                    <a:pt x="2882" y="3056"/>
                    <a:pt x="2603" y="2724"/>
                  </a:cubicBezTo>
                  <a:cubicBezTo>
                    <a:pt x="2394" y="2483"/>
                    <a:pt x="2628" y="2189"/>
                    <a:pt x="2873" y="2189"/>
                  </a:cubicBezTo>
                  <a:cubicBezTo>
                    <a:pt x="2956" y="2189"/>
                    <a:pt x="3041" y="2223"/>
                    <a:pt x="3109" y="2305"/>
                  </a:cubicBezTo>
                  <a:cubicBezTo>
                    <a:pt x="3363" y="2602"/>
                    <a:pt x="3633" y="2881"/>
                    <a:pt x="3904" y="3143"/>
                  </a:cubicBezTo>
                  <a:cubicBezTo>
                    <a:pt x="4209" y="2768"/>
                    <a:pt x="4506" y="2392"/>
                    <a:pt x="4803" y="2017"/>
                  </a:cubicBezTo>
                  <a:cubicBezTo>
                    <a:pt x="4876" y="1928"/>
                    <a:pt x="4967" y="1891"/>
                    <a:pt x="5057" y="1891"/>
                  </a:cubicBezTo>
                  <a:close/>
                  <a:moveTo>
                    <a:pt x="5840" y="0"/>
                  </a:moveTo>
                  <a:cubicBezTo>
                    <a:pt x="4474" y="0"/>
                    <a:pt x="3140" y="491"/>
                    <a:pt x="2053" y="1458"/>
                  </a:cubicBezTo>
                  <a:cubicBezTo>
                    <a:pt x="350" y="2977"/>
                    <a:pt x="1" y="5536"/>
                    <a:pt x="1468" y="7361"/>
                  </a:cubicBezTo>
                  <a:cubicBezTo>
                    <a:pt x="2271" y="8356"/>
                    <a:pt x="3424" y="8941"/>
                    <a:pt x="4681" y="9098"/>
                  </a:cubicBezTo>
                  <a:cubicBezTo>
                    <a:pt x="5010" y="9142"/>
                    <a:pt x="5446" y="9200"/>
                    <a:pt x="5850" y="9200"/>
                  </a:cubicBezTo>
                  <a:cubicBezTo>
                    <a:pt x="6090" y="9200"/>
                    <a:pt x="6318" y="9180"/>
                    <a:pt x="6506" y="9124"/>
                  </a:cubicBezTo>
                  <a:cubicBezTo>
                    <a:pt x="6572" y="9149"/>
                    <a:pt x="6630" y="9161"/>
                    <a:pt x="6679" y="9161"/>
                  </a:cubicBezTo>
                  <a:cubicBezTo>
                    <a:pt x="6806" y="9161"/>
                    <a:pt x="6878" y="9081"/>
                    <a:pt x="6890" y="8924"/>
                  </a:cubicBezTo>
                  <a:cubicBezTo>
                    <a:pt x="6969" y="8758"/>
                    <a:pt x="7004" y="8583"/>
                    <a:pt x="7004" y="8400"/>
                  </a:cubicBezTo>
                  <a:cubicBezTo>
                    <a:pt x="7047" y="8112"/>
                    <a:pt x="7073" y="7823"/>
                    <a:pt x="7108" y="7535"/>
                  </a:cubicBezTo>
                  <a:cubicBezTo>
                    <a:pt x="7248" y="6383"/>
                    <a:pt x="7388" y="5230"/>
                    <a:pt x="7536" y="4078"/>
                  </a:cubicBezTo>
                  <a:cubicBezTo>
                    <a:pt x="7685" y="2855"/>
                    <a:pt x="7833" y="1633"/>
                    <a:pt x="7990" y="410"/>
                  </a:cubicBezTo>
                  <a:cubicBezTo>
                    <a:pt x="7286" y="136"/>
                    <a:pt x="6559" y="0"/>
                    <a:pt x="58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64"/>
            <p:cNvSpPr/>
            <p:nvPr/>
          </p:nvSpPr>
          <p:spPr>
            <a:xfrm>
              <a:off x="3435075" y="782275"/>
              <a:ext cx="89425" cy="93400"/>
            </a:xfrm>
            <a:custGeom>
              <a:avLst/>
              <a:gdLst/>
              <a:ahLst/>
              <a:cxnLst/>
              <a:rect l="l" t="t" r="r" b="b"/>
              <a:pathLst>
                <a:path w="3577" h="3736" extrusionOk="0">
                  <a:moveTo>
                    <a:pt x="2915" y="0"/>
                  </a:moveTo>
                  <a:cubicBezTo>
                    <a:pt x="2825" y="0"/>
                    <a:pt x="2734" y="37"/>
                    <a:pt x="2661" y="126"/>
                  </a:cubicBezTo>
                  <a:cubicBezTo>
                    <a:pt x="2364" y="501"/>
                    <a:pt x="2067" y="877"/>
                    <a:pt x="1762" y="1252"/>
                  </a:cubicBezTo>
                  <a:cubicBezTo>
                    <a:pt x="1482" y="990"/>
                    <a:pt x="1221" y="711"/>
                    <a:pt x="967" y="414"/>
                  </a:cubicBezTo>
                  <a:cubicBezTo>
                    <a:pt x="899" y="332"/>
                    <a:pt x="814" y="298"/>
                    <a:pt x="731" y="298"/>
                  </a:cubicBezTo>
                  <a:cubicBezTo>
                    <a:pt x="486" y="298"/>
                    <a:pt x="252" y="592"/>
                    <a:pt x="461" y="833"/>
                  </a:cubicBezTo>
                  <a:cubicBezTo>
                    <a:pt x="740" y="1165"/>
                    <a:pt x="1037" y="1479"/>
                    <a:pt x="1352" y="1767"/>
                  </a:cubicBezTo>
                  <a:cubicBezTo>
                    <a:pt x="967" y="2256"/>
                    <a:pt x="583" y="2737"/>
                    <a:pt x="199" y="3217"/>
                  </a:cubicBezTo>
                  <a:cubicBezTo>
                    <a:pt x="1" y="3460"/>
                    <a:pt x="233" y="3736"/>
                    <a:pt x="478" y="3736"/>
                  </a:cubicBezTo>
                  <a:cubicBezTo>
                    <a:pt x="568" y="3736"/>
                    <a:pt x="659" y="3699"/>
                    <a:pt x="732" y="3610"/>
                  </a:cubicBezTo>
                  <a:cubicBezTo>
                    <a:pt x="1107" y="3138"/>
                    <a:pt x="1474" y="2675"/>
                    <a:pt x="1849" y="2204"/>
                  </a:cubicBezTo>
                  <a:cubicBezTo>
                    <a:pt x="2181" y="2475"/>
                    <a:pt x="2522" y="2728"/>
                    <a:pt x="2880" y="2955"/>
                  </a:cubicBezTo>
                  <a:cubicBezTo>
                    <a:pt x="2940" y="2993"/>
                    <a:pt x="3002" y="3010"/>
                    <a:pt x="3061" y="3010"/>
                  </a:cubicBezTo>
                  <a:cubicBezTo>
                    <a:pt x="3352" y="3010"/>
                    <a:pt x="3577" y="2611"/>
                    <a:pt x="3272" y="2422"/>
                  </a:cubicBezTo>
                  <a:cubicBezTo>
                    <a:pt x="2923" y="2195"/>
                    <a:pt x="2583" y="1951"/>
                    <a:pt x="2260" y="1689"/>
                  </a:cubicBezTo>
                  <a:cubicBezTo>
                    <a:pt x="2574" y="1296"/>
                    <a:pt x="2888" y="912"/>
                    <a:pt x="3194" y="519"/>
                  </a:cubicBezTo>
                  <a:cubicBezTo>
                    <a:pt x="3392" y="276"/>
                    <a:pt x="3160" y="0"/>
                    <a:pt x="29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0" name="Google Shape;1350;p64"/>
          <p:cNvSpPr txBox="1">
            <a:spLocks noGrp="1"/>
          </p:cNvSpPr>
          <p:nvPr>
            <p:ph type="title"/>
          </p:nvPr>
        </p:nvSpPr>
        <p:spPr>
          <a:xfrm>
            <a:off x="3742953" y="1208438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1" dirty="0">
                <a:solidFill>
                  <a:schemeClr val="tx2">
                    <a:lumMod val="75000"/>
                  </a:schemeClr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</a:rPr>
              <a:t>Библиотеки для аналитики и визуализации данных</a:t>
            </a:r>
            <a:endParaRPr sz="6600" dirty="0">
              <a:solidFill>
                <a:schemeClr val="tx2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352" name="Google Shape;1352;p64"/>
          <p:cNvSpPr txBox="1">
            <a:spLocks noGrp="1"/>
          </p:cNvSpPr>
          <p:nvPr>
            <p:ph type="subTitle" idx="1"/>
          </p:nvPr>
        </p:nvSpPr>
        <p:spPr>
          <a:xfrm>
            <a:off x="4048713" y="2217924"/>
            <a:ext cx="5067600" cy="25922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- </a:t>
            </a:r>
            <a:r>
              <a:rPr lang="ru-RU" sz="1400" b="1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Описание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: Neo4j поддерживает интеграцию с библиотеками для визуализации и анализа данных, такими как D3.js,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Grafana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, Python библиотеки (например,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Pandas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 и </a:t>
            </a:r>
            <a:r>
              <a:rPr lang="ru-RU" sz="1400" b="0" i="0" dirty="0" err="1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Matplotlib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).</a:t>
            </a:r>
            <a:br>
              <a:rPr lang="ru-RU" sz="1400" dirty="0">
                <a:latin typeface="Comic Sans MS" panose="030F0702030302020204" pitchFamily="66" charset="0"/>
              </a:rPr>
            </a:br>
            <a:r>
              <a:rPr lang="ru-RU" sz="1400" b="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- </a:t>
            </a:r>
            <a:r>
              <a:rPr lang="ru-RU" sz="1400" b="1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Требования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: Может потребоваться установка дополнительных библиотек и возможность подключения к Neo4j через драйверы или API.</a:t>
            </a:r>
            <a:br>
              <a:rPr lang="ru-RU" sz="1400" dirty="0">
                <a:latin typeface="Comic Sans MS" panose="030F0702030302020204" pitchFamily="66" charset="0"/>
              </a:rPr>
            </a:br>
            <a:r>
              <a:rPr lang="ru-RU" sz="1400" b="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- </a:t>
            </a:r>
            <a:r>
              <a:rPr lang="ru-RU" sz="1400" b="1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Пример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: Визуализация графов с использованием D3.js с данными, получаемыми из Neo4j через API.</a:t>
            </a:r>
            <a:endParaRPr sz="1400" dirty="0">
              <a:latin typeface="Comic Sans MS" panose="030F0702030302020204" pitchFamily="66" charset="0"/>
            </a:endParaRPr>
          </a:p>
        </p:txBody>
      </p:sp>
      <p:sp>
        <p:nvSpPr>
          <p:cNvPr id="6" name="Google Shape;610;p41">
            <a:extLst>
              <a:ext uri="{FF2B5EF4-FFF2-40B4-BE49-F238E27FC236}">
                <a16:creationId xmlns:a16="http://schemas.microsoft.com/office/drawing/2014/main" id="{7B973579-6058-7C39-68D0-249D13D270CC}"/>
              </a:ext>
            </a:extLst>
          </p:cNvPr>
          <p:cNvSpPr txBox="1">
            <a:spLocks/>
          </p:cNvSpPr>
          <p:nvPr/>
        </p:nvSpPr>
        <p:spPr>
          <a:xfrm>
            <a:off x="863690" y="121338"/>
            <a:ext cx="1803309" cy="146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0000" dirty="0">
                <a:solidFill>
                  <a:schemeClr val="lt2"/>
                </a:solidFill>
                <a:latin typeface="DynaPuff"/>
                <a:ea typeface="DynaPuff"/>
                <a:sym typeface="DynaPuff"/>
              </a:rPr>
              <a:t>0</a:t>
            </a:r>
            <a:r>
              <a:rPr lang="ru-RU" sz="10000" dirty="0">
                <a:solidFill>
                  <a:schemeClr val="lt2"/>
                </a:solidFill>
                <a:latin typeface="DynaPuff"/>
                <a:ea typeface="DynaPuff"/>
                <a:sym typeface="DynaPuff"/>
              </a:rPr>
              <a:t>4</a:t>
            </a:r>
            <a:endParaRPr lang="en" sz="10000" dirty="0">
              <a:solidFill>
                <a:schemeClr val="lt2"/>
              </a:solidFill>
              <a:latin typeface="DynaPuff"/>
              <a:ea typeface="DynaPuff"/>
              <a:sym typeface="DynaPuff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1" name="Google Shape;951;p5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427" r="23970"/>
          <a:stretch/>
        </p:blipFill>
        <p:spPr>
          <a:xfrm>
            <a:off x="5622183" y="1027614"/>
            <a:ext cx="3329278" cy="3295645"/>
          </a:xfrm>
          <a:prstGeom prst="ellipse">
            <a:avLst/>
          </a:prstGeom>
        </p:spPr>
      </p:pic>
      <p:sp>
        <p:nvSpPr>
          <p:cNvPr id="952" name="Google Shape;952;p51"/>
          <p:cNvSpPr txBox="1">
            <a:spLocks noGrp="1"/>
          </p:cNvSpPr>
          <p:nvPr>
            <p:ph type="title"/>
          </p:nvPr>
        </p:nvSpPr>
        <p:spPr>
          <a:xfrm>
            <a:off x="713225" y="1469738"/>
            <a:ext cx="4068325" cy="111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1" dirty="0">
                <a:solidFill>
                  <a:schemeClr val="tx2">
                    <a:lumMod val="75000"/>
                  </a:schemeClr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</a:rPr>
              <a:t>Neo4j в экосистемах больших данных</a:t>
            </a:r>
            <a:endParaRPr sz="4400" dirty="0">
              <a:solidFill>
                <a:schemeClr val="tx2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953" name="Google Shape;953;p51"/>
          <p:cNvSpPr txBox="1">
            <a:spLocks noGrp="1"/>
          </p:cNvSpPr>
          <p:nvPr>
            <p:ph type="subTitle" idx="1"/>
          </p:nvPr>
        </p:nvSpPr>
        <p:spPr>
          <a:xfrm>
            <a:off x="687956" y="2599120"/>
            <a:ext cx="4738806" cy="32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  - </a:t>
            </a:r>
            <a:r>
              <a:rPr lang="ru-RU" b="1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Описание</a:t>
            </a:r>
            <a:r>
              <a:rPr lang="ru-RU" b="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: Neo4j можно интегрировать с инструментами, такими как Apache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Kafka</a:t>
            </a:r>
            <a:r>
              <a:rPr lang="ru-RU" b="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, Apache Spark и др.</a:t>
            </a:r>
            <a:br>
              <a:rPr lang="ru-RU" dirty="0">
                <a:latin typeface="Comic Sans MS" panose="030F0702030302020204" pitchFamily="66" charset="0"/>
              </a:rPr>
            </a:br>
            <a:r>
              <a:rPr lang="ru-RU" b="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   - </a:t>
            </a:r>
            <a:r>
              <a:rPr lang="ru-RU" b="1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Требования</a:t>
            </a:r>
            <a:r>
              <a:rPr lang="ru-RU" b="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: Каждое решение может требовать установки плагинов или написания адаптеров для передачи данных между системами.</a:t>
            </a:r>
            <a:br>
              <a:rPr lang="ru-RU" dirty="0">
                <a:latin typeface="Comic Sans MS" panose="030F0702030302020204" pitchFamily="66" charset="0"/>
              </a:rPr>
            </a:br>
            <a:r>
              <a:rPr lang="ru-RU" b="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   - </a:t>
            </a:r>
            <a:r>
              <a:rPr lang="ru-RU" b="1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Пример</a:t>
            </a:r>
            <a:r>
              <a:rPr lang="ru-RU" b="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: Использование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Kafka</a:t>
            </a:r>
            <a:r>
              <a:rPr lang="ru-RU" b="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 для обработки потоков данных и последующего их сохранения.</a:t>
            </a:r>
            <a:endParaRPr dirty="0">
              <a:latin typeface="Comic Sans MS" panose="030F0702030302020204" pitchFamily="66" charset="0"/>
            </a:endParaRPr>
          </a:p>
        </p:txBody>
      </p:sp>
      <p:grpSp>
        <p:nvGrpSpPr>
          <p:cNvPr id="954" name="Google Shape;954;p51"/>
          <p:cNvGrpSpPr/>
          <p:nvPr/>
        </p:nvGrpSpPr>
        <p:grpSpPr>
          <a:xfrm>
            <a:off x="5740546" y="3509330"/>
            <a:ext cx="879336" cy="1053220"/>
            <a:chOff x="6644300" y="598125"/>
            <a:chExt cx="374600" cy="448675"/>
          </a:xfrm>
        </p:grpSpPr>
        <p:sp>
          <p:nvSpPr>
            <p:cNvPr id="955" name="Google Shape;955;p51"/>
            <p:cNvSpPr/>
            <p:nvPr/>
          </p:nvSpPr>
          <p:spPr>
            <a:xfrm>
              <a:off x="6644300" y="598125"/>
              <a:ext cx="374600" cy="448675"/>
            </a:xfrm>
            <a:custGeom>
              <a:avLst/>
              <a:gdLst/>
              <a:ahLst/>
              <a:cxnLst/>
              <a:rect l="l" t="t" r="r" b="b"/>
              <a:pathLst>
                <a:path w="14984" h="17947" extrusionOk="0">
                  <a:moveTo>
                    <a:pt x="8987" y="463"/>
                  </a:moveTo>
                  <a:cubicBezTo>
                    <a:pt x="9109" y="463"/>
                    <a:pt x="9230" y="466"/>
                    <a:pt x="9352" y="472"/>
                  </a:cubicBezTo>
                  <a:lnTo>
                    <a:pt x="9361" y="472"/>
                  </a:lnTo>
                  <a:cubicBezTo>
                    <a:pt x="9596" y="489"/>
                    <a:pt x="9902" y="507"/>
                    <a:pt x="10103" y="646"/>
                  </a:cubicBezTo>
                  <a:cubicBezTo>
                    <a:pt x="10225" y="734"/>
                    <a:pt x="10295" y="821"/>
                    <a:pt x="10321" y="908"/>
                  </a:cubicBezTo>
                  <a:cubicBezTo>
                    <a:pt x="10408" y="1161"/>
                    <a:pt x="10190" y="1432"/>
                    <a:pt x="10033" y="1650"/>
                  </a:cubicBezTo>
                  <a:cubicBezTo>
                    <a:pt x="9727" y="2061"/>
                    <a:pt x="9352" y="2436"/>
                    <a:pt x="8950" y="2759"/>
                  </a:cubicBezTo>
                  <a:cubicBezTo>
                    <a:pt x="8173" y="3405"/>
                    <a:pt x="7265" y="3903"/>
                    <a:pt x="6348" y="4322"/>
                  </a:cubicBezTo>
                  <a:cubicBezTo>
                    <a:pt x="5362" y="4776"/>
                    <a:pt x="4314" y="5126"/>
                    <a:pt x="3240" y="5283"/>
                  </a:cubicBezTo>
                  <a:cubicBezTo>
                    <a:pt x="2981" y="5320"/>
                    <a:pt x="2555" y="5372"/>
                    <a:pt x="2116" y="5372"/>
                  </a:cubicBezTo>
                  <a:cubicBezTo>
                    <a:pt x="1519" y="5372"/>
                    <a:pt x="898" y="5275"/>
                    <a:pt x="647" y="4907"/>
                  </a:cubicBezTo>
                  <a:cubicBezTo>
                    <a:pt x="638" y="4881"/>
                    <a:pt x="629" y="4855"/>
                    <a:pt x="612" y="4829"/>
                  </a:cubicBezTo>
                  <a:cubicBezTo>
                    <a:pt x="603" y="4811"/>
                    <a:pt x="594" y="4794"/>
                    <a:pt x="577" y="4776"/>
                  </a:cubicBezTo>
                  <a:cubicBezTo>
                    <a:pt x="524" y="4637"/>
                    <a:pt x="516" y="4462"/>
                    <a:pt x="559" y="4252"/>
                  </a:cubicBezTo>
                  <a:cubicBezTo>
                    <a:pt x="778" y="3248"/>
                    <a:pt x="1982" y="2471"/>
                    <a:pt x="2812" y="2017"/>
                  </a:cubicBezTo>
                  <a:cubicBezTo>
                    <a:pt x="3510" y="1633"/>
                    <a:pt x="4244" y="1362"/>
                    <a:pt x="5004" y="1153"/>
                  </a:cubicBezTo>
                  <a:cubicBezTo>
                    <a:pt x="6284" y="801"/>
                    <a:pt x="7646" y="463"/>
                    <a:pt x="8987" y="463"/>
                  </a:cubicBezTo>
                  <a:close/>
                  <a:moveTo>
                    <a:pt x="10609" y="1650"/>
                  </a:moveTo>
                  <a:cubicBezTo>
                    <a:pt x="10679" y="1843"/>
                    <a:pt x="10740" y="2026"/>
                    <a:pt x="10801" y="2218"/>
                  </a:cubicBezTo>
                  <a:cubicBezTo>
                    <a:pt x="9561" y="3571"/>
                    <a:pt x="8278" y="4785"/>
                    <a:pt x="6575" y="5536"/>
                  </a:cubicBezTo>
                  <a:cubicBezTo>
                    <a:pt x="5351" y="6078"/>
                    <a:pt x="3926" y="6461"/>
                    <a:pt x="2545" y="6461"/>
                  </a:cubicBezTo>
                  <a:cubicBezTo>
                    <a:pt x="2124" y="6461"/>
                    <a:pt x="1707" y="6426"/>
                    <a:pt x="1301" y="6348"/>
                  </a:cubicBezTo>
                  <a:cubicBezTo>
                    <a:pt x="1205" y="6121"/>
                    <a:pt x="1109" y="5903"/>
                    <a:pt x="1005" y="5684"/>
                  </a:cubicBezTo>
                  <a:lnTo>
                    <a:pt x="1005" y="5684"/>
                  </a:lnTo>
                  <a:cubicBezTo>
                    <a:pt x="1325" y="5801"/>
                    <a:pt x="1686" y="5838"/>
                    <a:pt x="2041" y="5838"/>
                  </a:cubicBezTo>
                  <a:cubicBezTo>
                    <a:pt x="2353" y="5838"/>
                    <a:pt x="2661" y="5809"/>
                    <a:pt x="2934" y="5780"/>
                  </a:cubicBezTo>
                  <a:cubicBezTo>
                    <a:pt x="4977" y="5571"/>
                    <a:pt x="7056" y="4698"/>
                    <a:pt x="8723" y="3510"/>
                  </a:cubicBezTo>
                  <a:cubicBezTo>
                    <a:pt x="9387" y="3047"/>
                    <a:pt x="10208" y="2401"/>
                    <a:pt x="10609" y="1650"/>
                  </a:cubicBezTo>
                  <a:close/>
                  <a:moveTo>
                    <a:pt x="10976" y="2707"/>
                  </a:moveTo>
                  <a:cubicBezTo>
                    <a:pt x="11072" y="2986"/>
                    <a:pt x="11168" y="3266"/>
                    <a:pt x="11255" y="3536"/>
                  </a:cubicBezTo>
                  <a:cubicBezTo>
                    <a:pt x="11238" y="3554"/>
                    <a:pt x="11220" y="3571"/>
                    <a:pt x="11203" y="3606"/>
                  </a:cubicBezTo>
                  <a:cubicBezTo>
                    <a:pt x="10243" y="5169"/>
                    <a:pt x="8540" y="5999"/>
                    <a:pt x="6881" y="6636"/>
                  </a:cubicBezTo>
                  <a:cubicBezTo>
                    <a:pt x="5327" y="7239"/>
                    <a:pt x="3624" y="7797"/>
                    <a:pt x="1948" y="7885"/>
                  </a:cubicBezTo>
                  <a:cubicBezTo>
                    <a:pt x="1808" y="7536"/>
                    <a:pt x="1668" y="7195"/>
                    <a:pt x="1520" y="6854"/>
                  </a:cubicBezTo>
                  <a:lnTo>
                    <a:pt x="1520" y="6854"/>
                  </a:lnTo>
                  <a:cubicBezTo>
                    <a:pt x="1854" y="6902"/>
                    <a:pt x="2194" y="6924"/>
                    <a:pt x="2537" y="6924"/>
                  </a:cubicBezTo>
                  <a:cubicBezTo>
                    <a:pt x="3969" y="6924"/>
                    <a:pt x="5447" y="6538"/>
                    <a:pt x="6715" y="5981"/>
                  </a:cubicBezTo>
                  <a:cubicBezTo>
                    <a:pt x="8426" y="5230"/>
                    <a:pt x="9727" y="4052"/>
                    <a:pt x="10976" y="2707"/>
                  </a:cubicBezTo>
                  <a:close/>
                  <a:moveTo>
                    <a:pt x="11439" y="4078"/>
                  </a:moveTo>
                  <a:cubicBezTo>
                    <a:pt x="12277" y="6619"/>
                    <a:pt x="13063" y="9177"/>
                    <a:pt x="13831" y="11744"/>
                  </a:cubicBezTo>
                  <a:cubicBezTo>
                    <a:pt x="13814" y="11762"/>
                    <a:pt x="13788" y="11779"/>
                    <a:pt x="13770" y="11814"/>
                  </a:cubicBezTo>
                  <a:cubicBezTo>
                    <a:pt x="11736" y="14856"/>
                    <a:pt x="8197" y="15579"/>
                    <a:pt x="4765" y="15579"/>
                  </a:cubicBezTo>
                  <a:cubicBezTo>
                    <a:pt x="4661" y="15579"/>
                    <a:pt x="4557" y="15579"/>
                    <a:pt x="4453" y="15577"/>
                  </a:cubicBezTo>
                  <a:cubicBezTo>
                    <a:pt x="3834" y="13115"/>
                    <a:pt x="3056" y="10696"/>
                    <a:pt x="2122" y="8330"/>
                  </a:cubicBezTo>
                  <a:cubicBezTo>
                    <a:pt x="3938" y="8208"/>
                    <a:pt x="5798" y="7588"/>
                    <a:pt x="7457" y="6907"/>
                  </a:cubicBezTo>
                  <a:cubicBezTo>
                    <a:pt x="8994" y="6269"/>
                    <a:pt x="10478" y="5466"/>
                    <a:pt x="11439" y="4078"/>
                  </a:cubicBezTo>
                  <a:close/>
                  <a:moveTo>
                    <a:pt x="13997" y="12286"/>
                  </a:moveTo>
                  <a:cubicBezTo>
                    <a:pt x="14049" y="12460"/>
                    <a:pt x="14102" y="12635"/>
                    <a:pt x="14154" y="12801"/>
                  </a:cubicBezTo>
                  <a:cubicBezTo>
                    <a:pt x="13613" y="13482"/>
                    <a:pt x="13054" y="14119"/>
                    <a:pt x="12303" y="14573"/>
                  </a:cubicBezTo>
                  <a:cubicBezTo>
                    <a:pt x="11535" y="15036"/>
                    <a:pt x="10670" y="15394"/>
                    <a:pt x="9841" y="15726"/>
                  </a:cubicBezTo>
                  <a:cubicBezTo>
                    <a:pt x="8611" y="16220"/>
                    <a:pt x="7318" y="16574"/>
                    <a:pt x="6009" y="16574"/>
                  </a:cubicBezTo>
                  <a:cubicBezTo>
                    <a:pt x="5562" y="16574"/>
                    <a:pt x="5112" y="16533"/>
                    <a:pt x="4663" y="16442"/>
                  </a:cubicBezTo>
                  <a:cubicBezTo>
                    <a:pt x="4646" y="16363"/>
                    <a:pt x="4637" y="16285"/>
                    <a:pt x="4619" y="16215"/>
                  </a:cubicBezTo>
                  <a:cubicBezTo>
                    <a:pt x="4602" y="16154"/>
                    <a:pt x="4584" y="16093"/>
                    <a:pt x="4567" y="16031"/>
                  </a:cubicBezTo>
                  <a:lnTo>
                    <a:pt x="4567" y="16031"/>
                  </a:lnTo>
                  <a:cubicBezTo>
                    <a:pt x="4646" y="16032"/>
                    <a:pt x="4725" y="16033"/>
                    <a:pt x="4804" y="16033"/>
                  </a:cubicBezTo>
                  <a:cubicBezTo>
                    <a:pt x="8315" y="16033"/>
                    <a:pt x="11845" y="15257"/>
                    <a:pt x="13997" y="12286"/>
                  </a:cubicBezTo>
                  <a:close/>
                  <a:moveTo>
                    <a:pt x="14311" y="13342"/>
                  </a:moveTo>
                  <a:cubicBezTo>
                    <a:pt x="14373" y="13517"/>
                    <a:pt x="14425" y="13700"/>
                    <a:pt x="14477" y="13883"/>
                  </a:cubicBezTo>
                  <a:cubicBezTo>
                    <a:pt x="13438" y="15420"/>
                    <a:pt x="11517" y="16267"/>
                    <a:pt x="9823" y="16843"/>
                  </a:cubicBezTo>
                  <a:cubicBezTo>
                    <a:pt x="8933" y="17158"/>
                    <a:pt x="7999" y="17385"/>
                    <a:pt x="7047" y="17437"/>
                  </a:cubicBezTo>
                  <a:cubicBezTo>
                    <a:pt x="6872" y="17451"/>
                    <a:pt x="6696" y="17458"/>
                    <a:pt x="6519" y="17458"/>
                  </a:cubicBezTo>
                  <a:cubicBezTo>
                    <a:pt x="6236" y="17458"/>
                    <a:pt x="5952" y="17440"/>
                    <a:pt x="5667" y="17402"/>
                  </a:cubicBezTo>
                  <a:cubicBezTo>
                    <a:pt x="5292" y="17359"/>
                    <a:pt x="4995" y="17271"/>
                    <a:pt x="4811" y="16939"/>
                  </a:cubicBezTo>
                  <a:lnTo>
                    <a:pt x="4811" y="16939"/>
                  </a:lnTo>
                  <a:cubicBezTo>
                    <a:pt x="5211" y="17007"/>
                    <a:pt x="5611" y="17038"/>
                    <a:pt x="6010" y="17038"/>
                  </a:cubicBezTo>
                  <a:cubicBezTo>
                    <a:pt x="7369" y="17038"/>
                    <a:pt x="8711" y="16678"/>
                    <a:pt x="9981" y="16171"/>
                  </a:cubicBezTo>
                  <a:cubicBezTo>
                    <a:pt x="10854" y="15822"/>
                    <a:pt x="11753" y="15446"/>
                    <a:pt x="12556" y="14957"/>
                  </a:cubicBezTo>
                  <a:cubicBezTo>
                    <a:pt x="13255" y="14530"/>
                    <a:pt x="13805" y="13962"/>
                    <a:pt x="14311" y="13342"/>
                  </a:cubicBezTo>
                  <a:close/>
                  <a:moveTo>
                    <a:pt x="8974" y="1"/>
                  </a:moveTo>
                  <a:cubicBezTo>
                    <a:pt x="7558" y="1"/>
                    <a:pt x="6103" y="364"/>
                    <a:pt x="4759" y="742"/>
                  </a:cubicBezTo>
                  <a:cubicBezTo>
                    <a:pt x="3152" y="1205"/>
                    <a:pt x="1319" y="2043"/>
                    <a:pt x="393" y="3510"/>
                  </a:cubicBezTo>
                  <a:cubicBezTo>
                    <a:pt x="131" y="3929"/>
                    <a:pt x="0" y="4453"/>
                    <a:pt x="158" y="4899"/>
                  </a:cubicBezTo>
                  <a:cubicBezTo>
                    <a:pt x="158" y="4899"/>
                    <a:pt x="158" y="4907"/>
                    <a:pt x="158" y="4907"/>
                  </a:cubicBezTo>
                  <a:cubicBezTo>
                    <a:pt x="158" y="4925"/>
                    <a:pt x="166" y="4951"/>
                    <a:pt x="175" y="4977"/>
                  </a:cubicBezTo>
                  <a:cubicBezTo>
                    <a:pt x="664" y="6007"/>
                    <a:pt x="1118" y="7055"/>
                    <a:pt x="1546" y="8121"/>
                  </a:cubicBezTo>
                  <a:cubicBezTo>
                    <a:pt x="1546" y="8182"/>
                    <a:pt x="1563" y="8243"/>
                    <a:pt x="1616" y="8295"/>
                  </a:cubicBezTo>
                  <a:cubicBezTo>
                    <a:pt x="2035" y="9360"/>
                    <a:pt x="2428" y="10452"/>
                    <a:pt x="2795" y="11543"/>
                  </a:cubicBezTo>
                  <a:cubicBezTo>
                    <a:pt x="3179" y="12705"/>
                    <a:pt x="3528" y="13875"/>
                    <a:pt x="3842" y="15053"/>
                  </a:cubicBezTo>
                  <a:cubicBezTo>
                    <a:pt x="3982" y="15560"/>
                    <a:pt x="4113" y="16066"/>
                    <a:pt x="4235" y="16581"/>
                  </a:cubicBezTo>
                  <a:cubicBezTo>
                    <a:pt x="4244" y="16625"/>
                    <a:pt x="4253" y="16669"/>
                    <a:pt x="4261" y="16712"/>
                  </a:cubicBezTo>
                  <a:cubicBezTo>
                    <a:pt x="4340" y="17062"/>
                    <a:pt x="4401" y="17428"/>
                    <a:pt x="4715" y="17638"/>
                  </a:cubicBezTo>
                  <a:cubicBezTo>
                    <a:pt x="5094" y="17881"/>
                    <a:pt x="5669" y="17947"/>
                    <a:pt x="6225" y="17947"/>
                  </a:cubicBezTo>
                  <a:cubicBezTo>
                    <a:pt x="6606" y="17947"/>
                    <a:pt x="6979" y="17916"/>
                    <a:pt x="7274" y="17891"/>
                  </a:cubicBezTo>
                  <a:cubicBezTo>
                    <a:pt x="8339" y="17795"/>
                    <a:pt x="9369" y="17516"/>
                    <a:pt x="10365" y="17140"/>
                  </a:cubicBezTo>
                  <a:cubicBezTo>
                    <a:pt x="12085" y="16494"/>
                    <a:pt x="13901" y="15612"/>
                    <a:pt x="14931" y="14023"/>
                  </a:cubicBezTo>
                  <a:cubicBezTo>
                    <a:pt x="14984" y="13945"/>
                    <a:pt x="14975" y="13866"/>
                    <a:pt x="14931" y="13805"/>
                  </a:cubicBezTo>
                  <a:cubicBezTo>
                    <a:pt x="14835" y="13473"/>
                    <a:pt x="14731" y="13132"/>
                    <a:pt x="14634" y="12801"/>
                  </a:cubicBezTo>
                  <a:cubicBezTo>
                    <a:pt x="13578" y="9264"/>
                    <a:pt x="12504" y="5728"/>
                    <a:pt x="11308" y="2244"/>
                  </a:cubicBezTo>
                  <a:cubicBezTo>
                    <a:pt x="11133" y="1746"/>
                    <a:pt x="10959" y="1249"/>
                    <a:pt x="10784" y="751"/>
                  </a:cubicBezTo>
                  <a:cubicBezTo>
                    <a:pt x="10766" y="725"/>
                    <a:pt x="10758" y="699"/>
                    <a:pt x="10740" y="681"/>
                  </a:cubicBezTo>
                  <a:cubicBezTo>
                    <a:pt x="10539" y="253"/>
                    <a:pt x="9919" y="61"/>
                    <a:pt x="9396" y="18"/>
                  </a:cubicBezTo>
                  <a:lnTo>
                    <a:pt x="9361" y="18"/>
                  </a:lnTo>
                  <a:cubicBezTo>
                    <a:pt x="9352" y="18"/>
                    <a:pt x="9343" y="9"/>
                    <a:pt x="9334" y="9"/>
                  </a:cubicBezTo>
                  <a:cubicBezTo>
                    <a:pt x="9215" y="3"/>
                    <a:pt x="9094" y="1"/>
                    <a:pt x="89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51"/>
            <p:cNvSpPr/>
            <p:nvPr/>
          </p:nvSpPr>
          <p:spPr>
            <a:xfrm>
              <a:off x="6697350" y="700050"/>
              <a:ext cx="292750" cy="287575"/>
            </a:xfrm>
            <a:custGeom>
              <a:avLst/>
              <a:gdLst/>
              <a:ahLst/>
              <a:cxnLst/>
              <a:rect l="l" t="t" r="r" b="b"/>
              <a:pathLst>
                <a:path w="11710" h="11503" extrusionOk="0">
                  <a:moveTo>
                    <a:pt x="7314" y="2601"/>
                  </a:moveTo>
                  <a:cubicBezTo>
                    <a:pt x="7392" y="2601"/>
                    <a:pt x="7473" y="2643"/>
                    <a:pt x="7518" y="2708"/>
                  </a:cubicBezTo>
                  <a:cubicBezTo>
                    <a:pt x="8033" y="3415"/>
                    <a:pt x="8435" y="4166"/>
                    <a:pt x="8723" y="4987"/>
                  </a:cubicBezTo>
                  <a:cubicBezTo>
                    <a:pt x="8740" y="5056"/>
                    <a:pt x="8767" y="5126"/>
                    <a:pt x="8793" y="5196"/>
                  </a:cubicBezTo>
                  <a:cubicBezTo>
                    <a:pt x="8837" y="5336"/>
                    <a:pt x="8732" y="5484"/>
                    <a:pt x="8583" y="5493"/>
                  </a:cubicBezTo>
                  <a:cubicBezTo>
                    <a:pt x="8508" y="5498"/>
                    <a:pt x="8434" y="5500"/>
                    <a:pt x="8360" y="5500"/>
                  </a:cubicBezTo>
                  <a:cubicBezTo>
                    <a:pt x="7627" y="5500"/>
                    <a:pt x="6953" y="5273"/>
                    <a:pt x="6287" y="4995"/>
                  </a:cubicBezTo>
                  <a:cubicBezTo>
                    <a:pt x="5964" y="5519"/>
                    <a:pt x="5606" y="6008"/>
                    <a:pt x="5126" y="6410"/>
                  </a:cubicBezTo>
                  <a:cubicBezTo>
                    <a:pt x="4687" y="6782"/>
                    <a:pt x="4022" y="7124"/>
                    <a:pt x="3406" y="7124"/>
                  </a:cubicBezTo>
                  <a:cubicBezTo>
                    <a:pt x="3040" y="7124"/>
                    <a:pt x="2692" y="7004"/>
                    <a:pt x="2419" y="6698"/>
                  </a:cubicBezTo>
                  <a:cubicBezTo>
                    <a:pt x="1799" y="6017"/>
                    <a:pt x="1860" y="4725"/>
                    <a:pt x="2716" y="4271"/>
                  </a:cubicBezTo>
                  <a:cubicBezTo>
                    <a:pt x="3110" y="4063"/>
                    <a:pt x="3604" y="4031"/>
                    <a:pt x="4061" y="4031"/>
                  </a:cubicBezTo>
                  <a:cubicBezTo>
                    <a:pt x="4181" y="4031"/>
                    <a:pt x="4298" y="4033"/>
                    <a:pt x="4410" y="4035"/>
                  </a:cubicBezTo>
                  <a:cubicBezTo>
                    <a:pt x="4925" y="4035"/>
                    <a:pt x="5414" y="4105"/>
                    <a:pt x="5877" y="4323"/>
                  </a:cubicBezTo>
                  <a:cubicBezTo>
                    <a:pt x="5903" y="4323"/>
                    <a:pt x="5938" y="4332"/>
                    <a:pt x="5964" y="4340"/>
                  </a:cubicBezTo>
                  <a:cubicBezTo>
                    <a:pt x="6016" y="4367"/>
                    <a:pt x="6069" y="4393"/>
                    <a:pt x="6121" y="4419"/>
                  </a:cubicBezTo>
                  <a:cubicBezTo>
                    <a:pt x="6470" y="3817"/>
                    <a:pt x="6785" y="3188"/>
                    <a:pt x="7160" y="2681"/>
                  </a:cubicBezTo>
                  <a:cubicBezTo>
                    <a:pt x="7198" y="2625"/>
                    <a:pt x="7255" y="2601"/>
                    <a:pt x="7314" y="2601"/>
                  </a:cubicBezTo>
                  <a:close/>
                  <a:moveTo>
                    <a:pt x="9149" y="5997"/>
                  </a:moveTo>
                  <a:cubicBezTo>
                    <a:pt x="9613" y="5997"/>
                    <a:pt x="10031" y="6153"/>
                    <a:pt x="10312" y="6637"/>
                  </a:cubicBezTo>
                  <a:cubicBezTo>
                    <a:pt x="10749" y="7370"/>
                    <a:pt x="10181" y="7903"/>
                    <a:pt x="9649" y="8357"/>
                  </a:cubicBezTo>
                  <a:cubicBezTo>
                    <a:pt x="9640" y="8374"/>
                    <a:pt x="9622" y="8383"/>
                    <a:pt x="9614" y="8392"/>
                  </a:cubicBezTo>
                  <a:cubicBezTo>
                    <a:pt x="9605" y="8401"/>
                    <a:pt x="9596" y="8401"/>
                    <a:pt x="9587" y="8409"/>
                  </a:cubicBezTo>
                  <a:cubicBezTo>
                    <a:pt x="9545" y="8445"/>
                    <a:pt x="9501" y="8460"/>
                    <a:pt x="9460" y="8460"/>
                  </a:cubicBezTo>
                  <a:cubicBezTo>
                    <a:pt x="9400" y="8460"/>
                    <a:pt x="9344" y="8426"/>
                    <a:pt x="9308" y="8374"/>
                  </a:cubicBezTo>
                  <a:cubicBezTo>
                    <a:pt x="9282" y="8357"/>
                    <a:pt x="9256" y="8331"/>
                    <a:pt x="9247" y="8287"/>
                  </a:cubicBezTo>
                  <a:cubicBezTo>
                    <a:pt x="8976" y="7650"/>
                    <a:pt x="8662" y="7030"/>
                    <a:pt x="8313" y="6436"/>
                  </a:cubicBezTo>
                  <a:cubicBezTo>
                    <a:pt x="8243" y="6322"/>
                    <a:pt x="8278" y="6130"/>
                    <a:pt x="8426" y="6095"/>
                  </a:cubicBezTo>
                  <a:cubicBezTo>
                    <a:pt x="8505" y="6069"/>
                    <a:pt x="8583" y="6061"/>
                    <a:pt x="8671" y="6043"/>
                  </a:cubicBezTo>
                  <a:cubicBezTo>
                    <a:pt x="8833" y="6015"/>
                    <a:pt x="8993" y="5997"/>
                    <a:pt x="9149" y="5997"/>
                  </a:cubicBezTo>
                  <a:close/>
                  <a:moveTo>
                    <a:pt x="7256" y="6927"/>
                  </a:moveTo>
                  <a:cubicBezTo>
                    <a:pt x="7390" y="6927"/>
                    <a:pt x="7531" y="6965"/>
                    <a:pt x="7666" y="7047"/>
                  </a:cubicBezTo>
                  <a:cubicBezTo>
                    <a:pt x="8007" y="7257"/>
                    <a:pt x="8251" y="7676"/>
                    <a:pt x="8304" y="8078"/>
                  </a:cubicBezTo>
                  <a:cubicBezTo>
                    <a:pt x="8304" y="8086"/>
                    <a:pt x="8304" y="8095"/>
                    <a:pt x="8313" y="8112"/>
                  </a:cubicBezTo>
                  <a:cubicBezTo>
                    <a:pt x="8380" y="8632"/>
                    <a:pt x="8130" y="9139"/>
                    <a:pt x="7622" y="9139"/>
                  </a:cubicBezTo>
                  <a:cubicBezTo>
                    <a:pt x="7541" y="9139"/>
                    <a:pt x="7454" y="9127"/>
                    <a:pt x="7361" y="9099"/>
                  </a:cubicBezTo>
                  <a:cubicBezTo>
                    <a:pt x="6706" y="8898"/>
                    <a:pt x="6479" y="8139"/>
                    <a:pt x="6584" y="7527"/>
                  </a:cubicBezTo>
                  <a:cubicBezTo>
                    <a:pt x="6652" y="7151"/>
                    <a:pt x="6934" y="6927"/>
                    <a:pt x="7256" y="6927"/>
                  </a:cubicBezTo>
                  <a:close/>
                  <a:moveTo>
                    <a:pt x="5379" y="8047"/>
                  </a:moveTo>
                  <a:cubicBezTo>
                    <a:pt x="5565" y="8047"/>
                    <a:pt x="5760" y="8107"/>
                    <a:pt x="5929" y="8217"/>
                  </a:cubicBezTo>
                  <a:cubicBezTo>
                    <a:pt x="5946" y="8226"/>
                    <a:pt x="5964" y="8243"/>
                    <a:pt x="5990" y="8261"/>
                  </a:cubicBezTo>
                  <a:cubicBezTo>
                    <a:pt x="6007" y="8278"/>
                    <a:pt x="6025" y="8296"/>
                    <a:pt x="6042" y="8313"/>
                  </a:cubicBezTo>
                  <a:cubicBezTo>
                    <a:pt x="6339" y="8628"/>
                    <a:pt x="6540" y="9134"/>
                    <a:pt x="6488" y="9562"/>
                  </a:cubicBezTo>
                  <a:cubicBezTo>
                    <a:pt x="6426" y="9990"/>
                    <a:pt x="6080" y="10281"/>
                    <a:pt x="5688" y="10281"/>
                  </a:cubicBezTo>
                  <a:cubicBezTo>
                    <a:pt x="5584" y="10281"/>
                    <a:pt x="5476" y="10261"/>
                    <a:pt x="5370" y="10217"/>
                  </a:cubicBezTo>
                  <a:cubicBezTo>
                    <a:pt x="4794" y="9981"/>
                    <a:pt x="4549" y="9178"/>
                    <a:pt x="4689" y="8601"/>
                  </a:cubicBezTo>
                  <a:cubicBezTo>
                    <a:pt x="4777" y="8218"/>
                    <a:pt x="5064" y="8047"/>
                    <a:pt x="5379" y="8047"/>
                  </a:cubicBezTo>
                  <a:close/>
                  <a:moveTo>
                    <a:pt x="4054" y="7792"/>
                  </a:moveTo>
                  <a:cubicBezTo>
                    <a:pt x="4305" y="7792"/>
                    <a:pt x="4417" y="8178"/>
                    <a:pt x="4148" y="8235"/>
                  </a:cubicBezTo>
                  <a:cubicBezTo>
                    <a:pt x="3729" y="8322"/>
                    <a:pt x="3309" y="8409"/>
                    <a:pt x="2899" y="8497"/>
                  </a:cubicBezTo>
                  <a:cubicBezTo>
                    <a:pt x="2995" y="8732"/>
                    <a:pt x="3091" y="8977"/>
                    <a:pt x="3187" y="9221"/>
                  </a:cubicBezTo>
                  <a:cubicBezTo>
                    <a:pt x="3362" y="9178"/>
                    <a:pt x="3528" y="9117"/>
                    <a:pt x="3702" y="9055"/>
                  </a:cubicBezTo>
                  <a:cubicBezTo>
                    <a:pt x="3731" y="9044"/>
                    <a:pt x="3758" y="9039"/>
                    <a:pt x="3784" y="9039"/>
                  </a:cubicBezTo>
                  <a:cubicBezTo>
                    <a:pt x="3998" y="9039"/>
                    <a:pt x="4084" y="9398"/>
                    <a:pt x="3842" y="9492"/>
                  </a:cubicBezTo>
                  <a:cubicBezTo>
                    <a:pt x="3676" y="9553"/>
                    <a:pt x="3519" y="9606"/>
                    <a:pt x="3344" y="9649"/>
                  </a:cubicBezTo>
                  <a:cubicBezTo>
                    <a:pt x="3432" y="9885"/>
                    <a:pt x="3510" y="10129"/>
                    <a:pt x="3589" y="10374"/>
                  </a:cubicBezTo>
                  <a:cubicBezTo>
                    <a:pt x="3648" y="10547"/>
                    <a:pt x="3504" y="10670"/>
                    <a:pt x="3362" y="10670"/>
                  </a:cubicBezTo>
                  <a:cubicBezTo>
                    <a:pt x="3275" y="10670"/>
                    <a:pt x="3189" y="10623"/>
                    <a:pt x="3152" y="10514"/>
                  </a:cubicBezTo>
                  <a:cubicBezTo>
                    <a:pt x="2925" y="9798"/>
                    <a:pt x="2663" y="9090"/>
                    <a:pt x="2358" y="8401"/>
                  </a:cubicBezTo>
                  <a:cubicBezTo>
                    <a:pt x="2305" y="8296"/>
                    <a:pt x="2384" y="8139"/>
                    <a:pt x="2497" y="8112"/>
                  </a:cubicBezTo>
                  <a:cubicBezTo>
                    <a:pt x="3004" y="8008"/>
                    <a:pt x="3502" y="7903"/>
                    <a:pt x="3999" y="7798"/>
                  </a:cubicBezTo>
                  <a:cubicBezTo>
                    <a:pt x="4018" y="7794"/>
                    <a:pt x="4036" y="7792"/>
                    <a:pt x="4054" y="7792"/>
                  </a:cubicBezTo>
                  <a:close/>
                  <a:moveTo>
                    <a:pt x="9317" y="1"/>
                  </a:moveTo>
                  <a:cubicBezTo>
                    <a:pt x="8356" y="1380"/>
                    <a:pt x="6872" y="2192"/>
                    <a:pt x="5335" y="2830"/>
                  </a:cubicBezTo>
                  <a:cubicBezTo>
                    <a:pt x="3676" y="3511"/>
                    <a:pt x="1816" y="4131"/>
                    <a:pt x="0" y="4253"/>
                  </a:cubicBezTo>
                  <a:cubicBezTo>
                    <a:pt x="934" y="6619"/>
                    <a:pt x="1712" y="9038"/>
                    <a:pt x="2331" y="11500"/>
                  </a:cubicBezTo>
                  <a:cubicBezTo>
                    <a:pt x="2435" y="11502"/>
                    <a:pt x="2539" y="11502"/>
                    <a:pt x="2643" y="11502"/>
                  </a:cubicBezTo>
                  <a:cubicBezTo>
                    <a:pt x="6075" y="11502"/>
                    <a:pt x="9614" y="10779"/>
                    <a:pt x="11648" y="7737"/>
                  </a:cubicBezTo>
                  <a:cubicBezTo>
                    <a:pt x="11666" y="7702"/>
                    <a:pt x="11692" y="7685"/>
                    <a:pt x="11709" y="7667"/>
                  </a:cubicBezTo>
                  <a:cubicBezTo>
                    <a:pt x="10941" y="5100"/>
                    <a:pt x="10155" y="2542"/>
                    <a:pt x="93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51"/>
            <p:cNvSpPr/>
            <p:nvPr/>
          </p:nvSpPr>
          <p:spPr>
            <a:xfrm>
              <a:off x="6682275" y="665775"/>
              <a:ext cx="243425" cy="129475"/>
            </a:xfrm>
            <a:custGeom>
              <a:avLst/>
              <a:gdLst/>
              <a:ahLst/>
              <a:cxnLst/>
              <a:rect l="l" t="t" r="r" b="b"/>
              <a:pathLst>
                <a:path w="9737" h="5179" extrusionOk="0">
                  <a:moveTo>
                    <a:pt x="9457" y="1"/>
                  </a:moveTo>
                  <a:cubicBezTo>
                    <a:pt x="8208" y="1346"/>
                    <a:pt x="6907" y="2524"/>
                    <a:pt x="5196" y="3275"/>
                  </a:cubicBezTo>
                  <a:cubicBezTo>
                    <a:pt x="3932" y="3823"/>
                    <a:pt x="2460" y="4212"/>
                    <a:pt x="1032" y="4212"/>
                  </a:cubicBezTo>
                  <a:cubicBezTo>
                    <a:pt x="685" y="4212"/>
                    <a:pt x="339" y="4189"/>
                    <a:pt x="1" y="4140"/>
                  </a:cubicBezTo>
                  <a:lnTo>
                    <a:pt x="1" y="4140"/>
                  </a:lnTo>
                  <a:cubicBezTo>
                    <a:pt x="149" y="4489"/>
                    <a:pt x="289" y="4830"/>
                    <a:pt x="429" y="5179"/>
                  </a:cubicBezTo>
                  <a:cubicBezTo>
                    <a:pt x="2105" y="5083"/>
                    <a:pt x="3816" y="4533"/>
                    <a:pt x="5362" y="3930"/>
                  </a:cubicBezTo>
                  <a:cubicBezTo>
                    <a:pt x="7021" y="3293"/>
                    <a:pt x="8724" y="2463"/>
                    <a:pt x="9684" y="892"/>
                  </a:cubicBezTo>
                  <a:cubicBezTo>
                    <a:pt x="9693" y="865"/>
                    <a:pt x="9719" y="848"/>
                    <a:pt x="9736" y="830"/>
                  </a:cubicBezTo>
                  <a:cubicBezTo>
                    <a:pt x="9649" y="551"/>
                    <a:pt x="9553" y="280"/>
                    <a:pt x="94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51"/>
            <p:cNvSpPr/>
            <p:nvPr/>
          </p:nvSpPr>
          <p:spPr>
            <a:xfrm>
              <a:off x="6669400" y="639375"/>
              <a:ext cx="244950" cy="120300"/>
            </a:xfrm>
            <a:custGeom>
              <a:avLst/>
              <a:gdLst/>
              <a:ahLst/>
              <a:cxnLst/>
              <a:rect l="l" t="t" r="r" b="b"/>
              <a:pathLst>
                <a:path w="9798" h="4812" extrusionOk="0">
                  <a:moveTo>
                    <a:pt x="9605" y="0"/>
                  </a:moveTo>
                  <a:cubicBezTo>
                    <a:pt x="9204" y="751"/>
                    <a:pt x="8383" y="1397"/>
                    <a:pt x="7719" y="1860"/>
                  </a:cubicBezTo>
                  <a:cubicBezTo>
                    <a:pt x="6052" y="3048"/>
                    <a:pt x="3973" y="3921"/>
                    <a:pt x="1930" y="4130"/>
                  </a:cubicBezTo>
                  <a:cubicBezTo>
                    <a:pt x="1657" y="4159"/>
                    <a:pt x="1349" y="4188"/>
                    <a:pt x="1037" y="4188"/>
                  </a:cubicBezTo>
                  <a:cubicBezTo>
                    <a:pt x="682" y="4188"/>
                    <a:pt x="321" y="4151"/>
                    <a:pt x="1" y="4034"/>
                  </a:cubicBezTo>
                  <a:lnTo>
                    <a:pt x="1" y="4034"/>
                  </a:lnTo>
                  <a:cubicBezTo>
                    <a:pt x="105" y="4253"/>
                    <a:pt x="201" y="4471"/>
                    <a:pt x="297" y="4698"/>
                  </a:cubicBezTo>
                  <a:cubicBezTo>
                    <a:pt x="703" y="4776"/>
                    <a:pt x="1120" y="4811"/>
                    <a:pt x="1541" y="4811"/>
                  </a:cubicBezTo>
                  <a:cubicBezTo>
                    <a:pt x="2922" y="4811"/>
                    <a:pt x="4347" y="4428"/>
                    <a:pt x="5571" y="3886"/>
                  </a:cubicBezTo>
                  <a:cubicBezTo>
                    <a:pt x="7274" y="3135"/>
                    <a:pt x="8557" y="1921"/>
                    <a:pt x="9797" y="568"/>
                  </a:cubicBezTo>
                  <a:cubicBezTo>
                    <a:pt x="9736" y="376"/>
                    <a:pt x="9675" y="193"/>
                    <a:pt x="96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51"/>
            <p:cNvSpPr/>
            <p:nvPr/>
          </p:nvSpPr>
          <p:spPr>
            <a:xfrm>
              <a:off x="6758475" y="905250"/>
              <a:ext cx="239700" cy="107250"/>
            </a:xfrm>
            <a:custGeom>
              <a:avLst/>
              <a:gdLst/>
              <a:ahLst/>
              <a:cxnLst/>
              <a:rect l="l" t="t" r="r" b="b"/>
              <a:pathLst>
                <a:path w="9588" h="4290" extrusionOk="0">
                  <a:moveTo>
                    <a:pt x="9430" y="1"/>
                  </a:moveTo>
                  <a:cubicBezTo>
                    <a:pt x="7278" y="2972"/>
                    <a:pt x="3748" y="3748"/>
                    <a:pt x="237" y="3748"/>
                  </a:cubicBezTo>
                  <a:cubicBezTo>
                    <a:pt x="158" y="3748"/>
                    <a:pt x="79" y="3747"/>
                    <a:pt x="0" y="3746"/>
                  </a:cubicBezTo>
                  <a:lnTo>
                    <a:pt x="0" y="3746"/>
                  </a:lnTo>
                  <a:cubicBezTo>
                    <a:pt x="17" y="3808"/>
                    <a:pt x="35" y="3877"/>
                    <a:pt x="52" y="3930"/>
                  </a:cubicBezTo>
                  <a:cubicBezTo>
                    <a:pt x="70" y="4000"/>
                    <a:pt x="79" y="4078"/>
                    <a:pt x="96" y="4157"/>
                  </a:cubicBezTo>
                  <a:cubicBezTo>
                    <a:pt x="545" y="4248"/>
                    <a:pt x="995" y="4289"/>
                    <a:pt x="1442" y="4289"/>
                  </a:cubicBezTo>
                  <a:cubicBezTo>
                    <a:pt x="2751" y="4289"/>
                    <a:pt x="4044" y="3935"/>
                    <a:pt x="5274" y="3441"/>
                  </a:cubicBezTo>
                  <a:cubicBezTo>
                    <a:pt x="6103" y="3109"/>
                    <a:pt x="6968" y="2751"/>
                    <a:pt x="7736" y="2288"/>
                  </a:cubicBezTo>
                  <a:cubicBezTo>
                    <a:pt x="8487" y="1834"/>
                    <a:pt x="9046" y="1197"/>
                    <a:pt x="9587" y="516"/>
                  </a:cubicBezTo>
                  <a:cubicBezTo>
                    <a:pt x="9535" y="341"/>
                    <a:pt x="9482" y="175"/>
                    <a:pt x="94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51"/>
            <p:cNvSpPr/>
            <p:nvPr/>
          </p:nvSpPr>
          <p:spPr>
            <a:xfrm>
              <a:off x="6764575" y="931675"/>
              <a:ext cx="241675" cy="102900"/>
            </a:xfrm>
            <a:custGeom>
              <a:avLst/>
              <a:gdLst/>
              <a:ahLst/>
              <a:cxnLst/>
              <a:rect l="l" t="t" r="r" b="b"/>
              <a:pathLst>
                <a:path w="9667" h="4116" extrusionOk="0">
                  <a:moveTo>
                    <a:pt x="9500" y="0"/>
                  </a:moveTo>
                  <a:cubicBezTo>
                    <a:pt x="8994" y="620"/>
                    <a:pt x="8444" y="1188"/>
                    <a:pt x="7745" y="1615"/>
                  </a:cubicBezTo>
                  <a:cubicBezTo>
                    <a:pt x="6942" y="2104"/>
                    <a:pt x="6043" y="2480"/>
                    <a:pt x="5170" y="2829"/>
                  </a:cubicBezTo>
                  <a:cubicBezTo>
                    <a:pt x="3893" y="3336"/>
                    <a:pt x="2555" y="3696"/>
                    <a:pt x="1198" y="3696"/>
                  </a:cubicBezTo>
                  <a:cubicBezTo>
                    <a:pt x="800" y="3696"/>
                    <a:pt x="400" y="3665"/>
                    <a:pt x="0" y="3597"/>
                  </a:cubicBezTo>
                  <a:lnTo>
                    <a:pt x="0" y="3597"/>
                  </a:lnTo>
                  <a:cubicBezTo>
                    <a:pt x="184" y="3929"/>
                    <a:pt x="481" y="4017"/>
                    <a:pt x="856" y="4060"/>
                  </a:cubicBezTo>
                  <a:cubicBezTo>
                    <a:pt x="1135" y="4098"/>
                    <a:pt x="1418" y="4116"/>
                    <a:pt x="1702" y="4116"/>
                  </a:cubicBezTo>
                  <a:cubicBezTo>
                    <a:pt x="1879" y="4116"/>
                    <a:pt x="2058" y="4109"/>
                    <a:pt x="2236" y="4095"/>
                  </a:cubicBezTo>
                  <a:cubicBezTo>
                    <a:pt x="3188" y="4043"/>
                    <a:pt x="4113" y="3816"/>
                    <a:pt x="5012" y="3501"/>
                  </a:cubicBezTo>
                  <a:cubicBezTo>
                    <a:pt x="6706" y="2925"/>
                    <a:pt x="8627" y="2078"/>
                    <a:pt x="9666" y="541"/>
                  </a:cubicBezTo>
                  <a:cubicBezTo>
                    <a:pt x="9614" y="358"/>
                    <a:pt x="9553" y="175"/>
                    <a:pt x="95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51"/>
            <p:cNvSpPr/>
            <p:nvPr/>
          </p:nvSpPr>
          <p:spPr>
            <a:xfrm>
              <a:off x="6657175" y="609700"/>
              <a:ext cx="247350" cy="122750"/>
            </a:xfrm>
            <a:custGeom>
              <a:avLst/>
              <a:gdLst/>
              <a:ahLst/>
              <a:cxnLst/>
              <a:rect l="l" t="t" r="r" b="b"/>
              <a:pathLst>
                <a:path w="9894" h="4910" extrusionOk="0">
                  <a:moveTo>
                    <a:pt x="8138" y="393"/>
                  </a:moveTo>
                  <a:cubicBezTo>
                    <a:pt x="8191" y="393"/>
                    <a:pt x="8234" y="402"/>
                    <a:pt x="8269" y="428"/>
                  </a:cubicBezTo>
                  <a:cubicBezTo>
                    <a:pt x="8575" y="506"/>
                    <a:pt x="8802" y="742"/>
                    <a:pt x="8785" y="1135"/>
                  </a:cubicBezTo>
                  <a:cubicBezTo>
                    <a:pt x="8758" y="1502"/>
                    <a:pt x="8549" y="1816"/>
                    <a:pt x="8261" y="2069"/>
                  </a:cubicBezTo>
                  <a:cubicBezTo>
                    <a:pt x="8095" y="2218"/>
                    <a:pt x="7894" y="2349"/>
                    <a:pt x="7702" y="2445"/>
                  </a:cubicBezTo>
                  <a:cubicBezTo>
                    <a:pt x="7379" y="2614"/>
                    <a:pt x="6510" y="2958"/>
                    <a:pt x="5850" y="2958"/>
                  </a:cubicBezTo>
                  <a:cubicBezTo>
                    <a:pt x="5387" y="2958"/>
                    <a:pt x="5026" y="2789"/>
                    <a:pt x="5030" y="2270"/>
                  </a:cubicBezTo>
                  <a:cubicBezTo>
                    <a:pt x="5047" y="838"/>
                    <a:pt x="7073" y="428"/>
                    <a:pt x="8138" y="393"/>
                  </a:cubicBezTo>
                  <a:close/>
                  <a:moveTo>
                    <a:pt x="8472" y="0"/>
                  </a:moveTo>
                  <a:cubicBezTo>
                    <a:pt x="7131" y="0"/>
                    <a:pt x="5769" y="338"/>
                    <a:pt x="4489" y="690"/>
                  </a:cubicBezTo>
                  <a:cubicBezTo>
                    <a:pt x="3738" y="899"/>
                    <a:pt x="2995" y="1170"/>
                    <a:pt x="2297" y="1554"/>
                  </a:cubicBezTo>
                  <a:cubicBezTo>
                    <a:pt x="1467" y="2008"/>
                    <a:pt x="263" y="2794"/>
                    <a:pt x="44" y="3789"/>
                  </a:cubicBezTo>
                  <a:cubicBezTo>
                    <a:pt x="1" y="3999"/>
                    <a:pt x="9" y="4174"/>
                    <a:pt x="70" y="4313"/>
                  </a:cubicBezTo>
                  <a:cubicBezTo>
                    <a:pt x="79" y="4331"/>
                    <a:pt x="97" y="4348"/>
                    <a:pt x="105" y="4366"/>
                  </a:cubicBezTo>
                  <a:cubicBezTo>
                    <a:pt x="114" y="4392"/>
                    <a:pt x="123" y="4418"/>
                    <a:pt x="132" y="4444"/>
                  </a:cubicBezTo>
                  <a:cubicBezTo>
                    <a:pt x="388" y="4812"/>
                    <a:pt x="1008" y="4909"/>
                    <a:pt x="1604" y="4909"/>
                  </a:cubicBezTo>
                  <a:cubicBezTo>
                    <a:pt x="2041" y="4909"/>
                    <a:pt x="2466" y="4857"/>
                    <a:pt x="2725" y="4820"/>
                  </a:cubicBezTo>
                  <a:cubicBezTo>
                    <a:pt x="3808" y="4671"/>
                    <a:pt x="4847" y="4313"/>
                    <a:pt x="5833" y="3859"/>
                  </a:cubicBezTo>
                  <a:cubicBezTo>
                    <a:pt x="6759" y="3440"/>
                    <a:pt x="7658" y="2942"/>
                    <a:pt x="8444" y="2305"/>
                  </a:cubicBezTo>
                  <a:cubicBezTo>
                    <a:pt x="8846" y="1973"/>
                    <a:pt x="9212" y="1598"/>
                    <a:pt x="9518" y="1187"/>
                  </a:cubicBezTo>
                  <a:cubicBezTo>
                    <a:pt x="9684" y="969"/>
                    <a:pt x="9893" y="707"/>
                    <a:pt x="9815" y="445"/>
                  </a:cubicBezTo>
                  <a:cubicBezTo>
                    <a:pt x="9780" y="358"/>
                    <a:pt x="9710" y="271"/>
                    <a:pt x="9588" y="183"/>
                  </a:cubicBezTo>
                  <a:cubicBezTo>
                    <a:pt x="9396" y="44"/>
                    <a:pt x="9081" y="26"/>
                    <a:pt x="8846" y="9"/>
                  </a:cubicBezTo>
                  <a:lnTo>
                    <a:pt x="8837" y="9"/>
                  </a:lnTo>
                  <a:cubicBezTo>
                    <a:pt x="8715" y="3"/>
                    <a:pt x="8594" y="0"/>
                    <a:pt x="84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51"/>
            <p:cNvSpPr/>
            <p:nvPr/>
          </p:nvSpPr>
          <p:spPr>
            <a:xfrm>
              <a:off x="6903400" y="849975"/>
              <a:ext cx="62675" cy="61575"/>
            </a:xfrm>
            <a:custGeom>
              <a:avLst/>
              <a:gdLst/>
              <a:ahLst/>
              <a:cxnLst/>
              <a:rect l="l" t="t" r="r" b="b"/>
              <a:pathLst>
                <a:path w="2507" h="2463" extrusionOk="0">
                  <a:moveTo>
                    <a:pt x="924" y="447"/>
                  </a:moveTo>
                  <a:cubicBezTo>
                    <a:pt x="1196" y="447"/>
                    <a:pt x="1452" y="526"/>
                    <a:pt x="1625" y="788"/>
                  </a:cubicBezTo>
                  <a:cubicBezTo>
                    <a:pt x="1922" y="1251"/>
                    <a:pt x="1634" y="1565"/>
                    <a:pt x="1310" y="1845"/>
                  </a:cubicBezTo>
                  <a:cubicBezTo>
                    <a:pt x="1101" y="1382"/>
                    <a:pt x="874" y="919"/>
                    <a:pt x="621" y="474"/>
                  </a:cubicBezTo>
                  <a:cubicBezTo>
                    <a:pt x="722" y="458"/>
                    <a:pt x="824" y="447"/>
                    <a:pt x="924" y="447"/>
                  </a:cubicBezTo>
                  <a:close/>
                  <a:moveTo>
                    <a:pt x="907" y="0"/>
                  </a:moveTo>
                  <a:cubicBezTo>
                    <a:pt x="751" y="0"/>
                    <a:pt x="591" y="18"/>
                    <a:pt x="429" y="46"/>
                  </a:cubicBezTo>
                  <a:cubicBezTo>
                    <a:pt x="341" y="64"/>
                    <a:pt x="263" y="72"/>
                    <a:pt x="184" y="98"/>
                  </a:cubicBezTo>
                  <a:cubicBezTo>
                    <a:pt x="36" y="133"/>
                    <a:pt x="1" y="325"/>
                    <a:pt x="71" y="439"/>
                  </a:cubicBezTo>
                  <a:cubicBezTo>
                    <a:pt x="420" y="1033"/>
                    <a:pt x="734" y="1653"/>
                    <a:pt x="1005" y="2290"/>
                  </a:cubicBezTo>
                  <a:cubicBezTo>
                    <a:pt x="1014" y="2334"/>
                    <a:pt x="1040" y="2360"/>
                    <a:pt x="1066" y="2377"/>
                  </a:cubicBezTo>
                  <a:cubicBezTo>
                    <a:pt x="1102" y="2429"/>
                    <a:pt x="1158" y="2463"/>
                    <a:pt x="1218" y="2463"/>
                  </a:cubicBezTo>
                  <a:cubicBezTo>
                    <a:pt x="1259" y="2463"/>
                    <a:pt x="1303" y="2448"/>
                    <a:pt x="1345" y="2412"/>
                  </a:cubicBezTo>
                  <a:cubicBezTo>
                    <a:pt x="1354" y="2404"/>
                    <a:pt x="1363" y="2395"/>
                    <a:pt x="1372" y="2395"/>
                  </a:cubicBezTo>
                  <a:cubicBezTo>
                    <a:pt x="1380" y="2386"/>
                    <a:pt x="1398" y="2377"/>
                    <a:pt x="1407" y="2360"/>
                  </a:cubicBezTo>
                  <a:cubicBezTo>
                    <a:pt x="1939" y="1906"/>
                    <a:pt x="2507" y="1373"/>
                    <a:pt x="2070" y="640"/>
                  </a:cubicBezTo>
                  <a:cubicBezTo>
                    <a:pt x="1789" y="156"/>
                    <a:pt x="1371" y="0"/>
                    <a:pt x="9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51"/>
            <p:cNvSpPr/>
            <p:nvPr/>
          </p:nvSpPr>
          <p:spPr>
            <a:xfrm>
              <a:off x="6918900" y="861125"/>
              <a:ext cx="32550" cy="34975"/>
            </a:xfrm>
            <a:custGeom>
              <a:avLst/>
              <a:gdLst/>
              <a:ahLst/>
              <a:cxnLst/>
              <a:rect l="l" t="t" r="r" b="b"/>
              <a:pathLst>
                <a:path w="1302" h="1399" extrusionOk="0">
                  <a:moveTo>
                    <a:pt x="304" y="1"/>
                  </a:moveTo>
                  <a:cubicBezTo>
                    <a:pt x="204" y="1"/>
                    <a:pt x="102" y="12"/>
                    <a:pt x="1" y="28"/>
                  </a:cubicBezTo>
                  <a:cubicBezTo>
                    <a:pt x="254" y="473"/>
                    <a:pt x="481" y="936"/>
                    <a:pt x="690" y="1399"/>
                  </a:cubicBezTo>
                  <a:cubicBezTo>
                    <a:pt x="1014" y="1119"/>
                    <a:pt x="1302" y="805"/>
                    <a:pt x="1005" y="342"/>
                  </a:cubicBezTo>
                  <a:cubicBezTo>
                    <a:pt x="832" y="80"/>
                    <a:pt x="576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51"/>
            <p:cNvSpPr/>
            <p:nvPr/>
          </p:nvSpPr>
          <p:spPr>
            <a:xfrm>
              <a:off x="6782825" y="619500"/>
              <a:ext cx="94625" cy="64175"/>
            </a:xfrm>
            <a:custGeom>
              <a:avLst/>
              <a:gdLst/>
              <a:ahLst/>
              <a:cxnLst/>
              <a:rect l="l" t="t" r="r" b="b"/>
              <a:pathLst>
                <a:path w="3785" h="2567" extrusionOk="0">
                  <a:moveTo>
                    <a:pt x="2949" y="486"/>
                  </a:moveTo>
                  <a:cubicBezTo>
                    <a:pt x="3529" y="486"/>
                    <a:pt x="3237" y="988"/>
                    <a:pt x="3095" y="1171"/>
                  </a:cubicBezTo>
                  <a:cubicBezTo>
                    <a:pt x="3069" y="1197"/>
                    <a:pt x="3043" y="1223"/>
                    <a:pt x="3025" y="1249"/>
                  </a:cubicBezTo>
                  <a:cubicBezTo>
                    <a:pt x="2816" y="1223"/>
                    <a:pt x="2519" y="1180"/>
                    <a:pt x="2440" y="1066"/>
                  </a:cubicBezTo>
                  <a:cubicBezTo>
                    <a:pt x="2257" y="795"/>
                    <a:pt x="2641" y="507"/>
                    <a:pt x="2859" y="490"/>
                  </a:cubicBezTo>
                  <a:cubicBezTo>
                    <a:pt x="2891" y="487"/>
                    <a:pt x="2921" y="486"/>
                    <a:pt x="2949" y="486"/>
                  </a:cubicBezTo>
                  <a:close/>
                  <a:moveTo>
                    <a:pt x="1907" y="621"/>
                  </a:moveTo>
                  <a:lnTo>
                    <a:pt x="1907" y="621"/>
                  </a:lnTo>
                  <a:cubicBezTo>
                    <a:pt x="1838" y="743"/>
                    <a:pt x="1811" y="883"/>
                    <a:pt x="1846" y="1040"/>
                  </a:cubicBezTo>
                  <a:cubicBezTo>
                    <a:pt x="1925" y="1346"/>
                    <a:pt x="2230" y="1520"/>
                    <a:pt x="2545" y="1616"/>
                  </a:cubicBezTo>
                  <a:cubicBezTo>
                    <a:pt x="2204" y="1800"/>
                    <a:pt x="1811" y="1922"/>
                    <a:pt x="1462" y="2000"/>
                  </a:cubicBezTo>
                  <a:cubicBezTo>
                    <a:pt x="1336" y="2027"/>
                    <a:pt x="1047" y="2107"/>
                    <a:pt x="811" y="2107"/>
                  </a:cubicBezTo>
                  <a:cubicBezTo>
                    <a:pt x="656" y="2107"/>
                    <a:pt x="524" y="2073"/>
                    <a:pt x="475" y="1965"/>
                  </a:cubicBezTo>
                  <a:cubicBezTo>
                    <a:pt x="371" y="1747"/>
                    <a:pt x="676" y="1372"/>
                    <a:pt x="807" y="1232"/>
                  </a:cubicBezTo>
                  <a:cubicBezTo>
                    <a:pt x="1095" y="918"/>
                    <a:pt x="1488" y="734"/>
                    <a:pt x="1907" y="621"/>
                  </a:cubicBezTo>
                  <a:close/>
                  <a:moveTo>
                    <a:pt x="3112" y="1"/>
                  </a:moveTo>
                  <a:cubicBezTo>
                    <a:pt x="2047" y="36"/>
                    <a:pt x="21" y="446"/>
                    <a:pt x="4" y="1878"/>
                  </a:cubicBezTo>
                  <a:cubicBezTo>
                    <a:pt x="0" y="2397"/>
                    <a:pt x="361" y="2566"/>
                    <a:pt x="824" y="2566"/>
                  </a:cubicBezTo>
                  <a:cubicBezTo>
                    <a:pt x="1484" y="2566"/>
                    <a:pt x="2353" y="2222"/>
                    <a:pt x="2676" y="2053"/>
                  </a:cubicBezTo>
                  <a:cubicBezTo>
                    <a:pt x="2868" y="1957"/>
                    <a:pt x="3069" y="1826"/>
                    <a:pt x="3243" y="1677"/>
                  </a:cubicBezTo>
                  <a:cubicBezTo>
                    <a:pt x="3523" y="1433"/>
                    <a:pt x="3741" y="1110"/>
                    <a:pt x="3759" y="743"/>
                  </a:cubicBezTo>
                  <a:cubicBezTo>
                    <a:pt x="3785" y="350"/>
                    <a:pt x="3549" y="114"/>
                    <a:pt x="3243" y="36"/>
                  </a:cubicBezTo>
                  <a:cubicBezTo>
                    <a:pt x="3208" y="10"/>
                    <a:pt x="3165" y="1"/>
                    <a:pt x="31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51"/>
            <p:cNvSpPr/>
            <p:nvPr/>
          </p:nvSpPr>
          <p:spPr>
            <a:xfrm>
              <a:off x="6839225" y="631650"/>
              <a:ext cx="31850" cy="19100"/>
            </a:xfrm>
            <a:custGeom>
              <a:avLst/>
              <a:gdLst/>
              <a:ahLst/>
              <a:cxnLst/>
              <a:rect l="l" t="t" r="r" b="b"/>
              <a:pathLst>
                <a:path w="1274" h="764" extrusionOk="0">
                  <a:moveTo>
                    <a:pt x="693" y="0"/>
                  </a:moveTo>
                  <a:cubicBezTo>
                    <a:pt x="665" y="0"/>
                    <a:pt x="635" y="1"/>
                    <a:pt x="603" y="4"/>
                  </a:cubicBezTo>
                  <a:cubicBezTo>
                    <a:pt x="385" y="21"/>
                    <a:pt x="1" y="309"/>
                    <a:pt x="184" y="580"/>
                  </a:cubicBezTo>
                  <a:cubicBezTo>
                    <a:pt x="263" y="702"/>
                    <a:pt x="560" y="737"/>
                    <a:pt x="769" y="763"/>
                  </a:cubicBezTo>
                  <a:cubicBezTo>
                    <a:pt x="795" y="737"/>
                    <a:pt x="813" y="711"/>
                    <a:pt x="839" y="685"/>
                  </a:cubicBezTo>
                  <a:cubicBezTo>
                    <a:pt x="981" y="502"/>
                    <a:pt x="1273" y="0"/>
                    <a:pt x="6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51"/>
            <p:cNvSpPr/>
            <p:nvPr/>
          </p:nvSpPr>
          <p:spPr>
            <a:xfrm>
              <a:off x="6742300" y="765150"/>
              <a:ext cx="175975" cy="113025"/>
            </a:xfrm>
            <a:custGeom>
              <a:avLst/>
              <a:gdLst/>
              <a:ahLst/>
              <a:cxnLst/>
              <a:rect l="l" t="t" r="r" b="b"/>
              <a:pathLst>
                <a:path w="7039" h="4521" extrusionOk="0">
                  <a:moveTo>
                    <a:pt x="5528" y="636"/>
                  </a:moveTo>
                  <a:cubicBezTo>
                    <a:pt x="5912" y="1195"/>
                    <a:pt x="6218" y="1798"/>
                    <a:pt x="6453" y="2435"/>
                  </a:cubicBezTo>
                  <a:cubicBezTo>
                    <a:pt x="5842" y="2409"/>
                    <a:pt x="5283" y="2225"/>
                    <a:pt x="4725" y="1990"/>
                  </a:cubicBezTo>
                  <a:cubicBezTo>
                    <a:pt x="4987" y="1536"/>
                    <a:pt x="5240" y="1064"/>
                    <a:pt x="5528" y="636"/>
                  </a:cubicBezTo>
                  <a:close/>
                  <a:moveTo>
                    <a:pt x="2357" y="1845"/>
                  </a:moveTo>
                  <a:cubicBezTo>
                    <a:pt x="2942" y="1845"/>
                    <a:pt x="3552" y="1965"/>
                    <a:pt x="3974" y="2182"/>
                  </a:cubicBezTo>
                  <a:cubicBezTo>
                    <a:pt x="4009" y="2199"/>
                    <a:pt x="4044" y="2208"/>
                    <a:pt x="4070" y="2208"/>
                  </a:cubicBezTo>
                  <a:lnTo>
                    <a:pt x="4087" y="2208"/>
                  </a:lnTo>
                  <a:cubicBezTo>
                    <a:pt x="3633" y="2950"/>
                    <a:pt x="3083" y="3605"/>
                    <a:pt x="2280" y="3919"/>
                  </a:cubicBezTo>
                  <a:cubicBezTo>
                    <a:pt x="2075" y="3999"/>
                    <a:pt x="1860" y="4048"/>
                    <a:pt x="1656" y="4048"/>
                  </a:cubicBezTo>
                  <a:cubicBezTo>
                    <a:pt x="1302" y="4048"/>
                    <a:pt x="981" y="3903"/>
                    <a:pt x="804" y="3526"/>
                  </a:cubicBezTo>
                  <a:cubicBezTo>
                    <a:pt x="533" y="2959"/>
                    <a:pt x="673" y="2243"/>
                    <a:pt x="1302" y="2007"/>
                  </a:cubicBezTo>
                  <a:cubicBezTo>
                    <a:pt x="1603" y="1897"/>
                    <a:pt x="1974" y="1845"/>
                    <a:pt x="2357" y="1845"/>
                  </a:cubicBezTo>
                  <a:close/>
                  <a:moveTo>
                    <a:pt x="5517" y="1"/>
                  </a:moveTo>
                  <a:cubicBezTo>
                    <a:pt x="5455" y="1"/>
                    <a:pt x="5395" y="24"/>
                    <a:pt x="5353" y="77"/>
                  </a:cubicBezTo>
                  <a:cubicBezTo>
                    <a:pt x="4987" y="593"/>
                    <a:pt x="4672" y="1213"/>
                    <a:pt x="4323" y="1815"/>
                  </a:cubicBezTo>
                  <a:cubicBezTo>
                    <a:pt x="4271" y="1789"/>
                    <a:pt x="4218" y="1763"/>
                    <a:pt x="4166" y="1736"/>
                  </a:cubicBezTo>
                  <a:cubicBezTo>
                    <a:pt x="4131" y="1728"/>
                    <a:pt x="4105" y="1719"/>
                    <a:pt x="4079" y="1719"/>
                  </a:cubicBezTo>
                  <a:cubicBezTo>
                    <a:pt x="3607" y="1501"/>
                    <a:pt x="3118" y="1431"/>
                    <a:pt x="2612" y="1431"/>
                  </a:cubicBezTo>
                  <a:cubicBezTo>
                    <a:pt x="2500" y="1429"/>
                    <a:pt x="2383" y="1427"/>
                    <a:pt x="2263" y="1427"/>
                  </a:cubicBezTo>
                  <a:cubicBezTo>
                    <a:pt x="1806" y="1427"/>
                    <a:pt x="1312" y="1459"/>
                    <a:pt x="918" y="1667"/>
                  </a:cubicBezTo>
                  <a:cubicBezTo>
                    <a:pt x="62" y="2121"/>
                    <a:pt x="1" y="3413"/>
                    <a:pt x="621" y="4094"/>
                  </a:cubicBezTo>
                  <a:cubicBezTo>
                    <a:pt x="894" y="4400"/>
                    <a:pt x="1242" y="4520"/>
                    <a:pt x="1608" y="4520"/>
                  </a:cubicBezTo>
                  <a:cubicBezTo>
                    <a:pt x="2224" y="4520"/>
                    <a:pt x="2889" y="4178"/>
                    <a:pt x="3328" y="3806"/>
                  </a:cubicBezTo>
                  <a:cubicBezTo>
                    <a:pt x="3808" y="3404"/>
                    <a:pt x="4166" y="2915"/>
                    <a:pt x="4489" y="2391"/>
                  </a:cubicBezTo>
                  <a:cubicBezTo>
                    <a:pt x="5155" y="2669"/>
                    <a:pt x="5829" y="2896"/>
                    <a:pt x="6555" y="2896"/>
                  </a:cubicBezTo>
                  <a:cubicBezTo>
                    <a:pt x="6628" y="2896"/>
                    <a:pt x="6702" y="2894"/>
                    <a:pt x="6777" y="2889"/>
                  </a:cubicBezTo>
                  <a:cubicBezTo>
                    <a:pt x="6934" y="2880"/>
                    <a:pt x="7039" y="2732"/>
                    <a:pt x="6986" y="2592"/>
                  </a:cubicBezTo>
                  <a:cubicBezTo>
                    <a:pt x="6969" y="2522"/>
                    <a:pt x="6942" y="2452"/>
                    <a:pt x="6916" y="2383"/>
                  </a:cubicBezTo>
                  <a:cubicBezTo>
                    <a:pt x="6628" y="1562"/>
                    <a:pt x="6235" y="802"/>
                    <a:pt x="5720" y="104"/>
                  </a:cubicBezTo>
                  <a:cubicBezTo>
                    <a:pt x="5676" y="40"/>
                    <a:pt x="5595" y="1"/>
                    <a:pt x="55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51"/>
            <p:cNvSpPr/>
            <p:nvPr/>
          </p:nvSpPr>
          <p:spPr>
            <a:xfrm>
              <a:off x="6937675" y="908950"/>
              <a:ext cx="900" cy="900"/>
            </a:xfrm>
            <a:custGeom>
              <a:avLst/>
              <a:gdLst/>
              <a:ahLst/>
              <a:cxnLst/>
              <a:rect l="l" t="t" r="r" b="b"/>
              <a:pathLst>
                <a:path w="36" h="36" fill="none" extrusionOk="0">
                  <a:moveTo>
                    <a:pt x="1" y="36"/>
                  </a:moveTo>
                  <a:cubicBezTo>
                    <a:pt x="9" y="27"/>
                    <a:pt x="27" y="18"/>
                    <a:pt x="36" y="1"/>
                  </a:cubicBezTo>
                </a:path>
              </a:pathLst>
            </a:custGeom>
            <a:noFill/>
            <a:ln w="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51"/>
            <p:cNvSpPr/>
            <p:nvPr/>
          </p:nvSpPr>
          <p:spPr>
            <a:xfrm>
              <a:off x="6860400" y="780825"/>
              <a:ext cx="43250" cy="45200"/>
            </a:xfrm>
            <a:custGeom>
              <a:avLst/>
              <a:gdLst/>
              <a:ahLst/>
              <a:cxnLst/>
              <a:rect l="l" t="t" r="r" b="b"/>
              <a:pathLst>
                <a:path w="1730" h="1808" extrusionOk="0">
                  <a:moveTo>
                    <a:pt x="804" y="0"/>
                  </a:moveTo>
                  <a:cubicBezTo>
                    <a:pt x="516" y="437"/>
                    <a:pt x="263" y="909"/>
                    <a:pt x="1" y="1363"/>
                  </a:cubicBezTo>
                  <a:cubicBezTo>
                    <a:pt x="551" y="1598"/>
                    <a:pt x="1118" y="1782"/>
                    <a:pt x="1729" y="1808"/>
                  </a:cubicBezTo>
                  <a:cubicBezTo>
                    <a:pt x="1494" y="1171"/>
                    <a:pt x="1188" y="568"/>
                    <a:pt x="8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51"/>
            <p:cNvSpPr/>
            <p:nvPr/>
          </p:nvSpPr>
          <p:spPr>
            <a:xfrm>
              <a:off x="6792075" y="635000"/>
              <a:ext cx="54375" cy="37200"/>
            </a:xfrm>
            <a:custGeom>
              <a:avLst/>
              <a:gdLst/>
              <a:ahLst/>
              <a:cxnLst/>
              <a:rect l="l" t="t" r="r" b="b"/>
              <a:pathLst>
                <a:path w="2175" h="1488" extrusionOk="0">
                  <a:moveTo>
                    <a:pt x="1537" y="1"/>
                  </a:moveTo>
                  <a:lnTo>
                    <a:pt x="1537" y="1"/>
                  </a:lnTo>
                  <a:cubicBezTo>
                    <a:pt x="1118" y="114"/>
                    <a:pt x="725" y="298"/>
                    <a:pt x="437" y="612"/>
                  </a:cubicBezTo>
                  <a:cubicBezTo>
                    <a:pt x="306" y="752"/>
                    <a:pt x="1" y="1127"/>
                    <a:pt x="105" y="1345"/>
                  </a:cubicBezTo>
                  <a:cubicBezTo>
                    <a:pt x="154" y="1453"/>
                    <a:pt x="286" y="1487"/>
                    <a:pt x="441" y="1487"/>
                  </a:cubicBezTo>
                  <a:cubicBezTo>
                    <a:pt x="677" y="1487"/>
                    <a:pt x="966" y="1407"/>
                    <a:pt x="1092" y="1380"/>
                  </a:cubicBezTo>
                  <a:cubicBezTo>
                    <a:pt x="1441" y="1302"/>
                    <a:pt x="1834" y="1188"/>
                    <a:pt x="2175" y="996"/>
                  </a:cubicBezTo>
                  <a:cubicBezTo>
                    <a:pt x="1860" y="900"/>
                    <a:pt x="1555" y="726"/>
                    <a:pt x="1476" y="420"/>
                  </a:cubicBezTo>
                  <a:cubicBezTo>
                    <a:pt x="1441" y="263"/>
                    <a:pt x="1468" y="123"/>
                    <a:pt x="15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51"/>
            <p:cNvSpPr/>
            <p:nvPr/>
          </p:nvSpPr>
          <p:spPr>
            <a:xfrm>
              <a:off x="6859300" y="873200"/>
              <a:ext cx="47550" cy="55350"/>
            </a:xfrm>
            <a:custGeom>
              <a:avLst/>
              <a:gdLst/>
              <a:ahLst/>
              <a:cxnLst/>
              <a:rect l="l" t="t" r="r" b="b"/>
              <a:pathLst>
                <a:path w="1902" h="2214" extrusionOk="0">
                  <a:moveTo>
                    <a:pt x="800" y="446"/>
                  </a:moveTo>
                  <a:cubicBezTo>
                    <a:pt x="1130" y="446"/>
                    <a:pt x="1372" y="1061"/>
                    <a:pt x="1372" y="1309"/>
                  </a:cubicBezTo>
                  <a:cubicBezTo>
                    <a:pt x="1372" y="1344"/>
                    <a:pt x="1381" y="1370"/>
                    <a:pt x="1389" y="1396"/>
                  </a:cubicBezTo>
                  <a:cubicBezTo>
                    <a:pt x="1398" y="1501"/>
                    <a:pt x="1389" y="1614"/>
                    <a:pt x="1319" y="1684"/>
                  </a:cubicBezTo>
                  <a:cubicBezTo>
                    <a:pt x="1270" y="1739"/>
                    <a:pt x="1208" y="1760"/>
                    <a:pt x="1142" y="1760"/>
                  </a:cubicBezTo>
                  <a:cubicBezTo>
                    <a:pt x="1008" y="1760"/>
                    <a:pt x="860" y="1673"/>
                    <a:pt x="778" y="1597"/>
                  </a:cubicBezTo>
                  <a:cubicBezTo>
                    <a:pt x="586" y="1413"/>
                    <a:pt x="342" y="601"/>
                    <a:pt x="708" y="462"/>
                  </a:cubicBezTo>
                  <a:cubicBezTo>
                    <a:pt x="740" y="451"/>
                    <a:pt x="770" y="446"/>
                    <a:pt x="800" y="446"/>
                  </a:cubicBezTo>
                  <a:close/>
                  <a:moveTo>
                    <a:pt x="775" y="1"/>
                  </a:moveTo>
                  <a:cubicBezTo>
                    <a:pt x="456" y="1"/>
                    <a:pt x="174" y="225"/>
                    <a:pt x="106" y="601"/>
                  </a:cubicBezTo>
                  <a:cubicBezTo>
                    <a:pt x="1" y="1213"/>
                    <a:pt x="219" y="1972"/>
                    <a:pt x="874" y="2173"/>
                  </a:cubicBezTo>
                  <a:cubicBezTo>
                    <a:pt x="969" y="2201"/>
                    <a:pt x="1057" y="2213"/>
                    <a:pt x="1138" y="2213"/>
                  </a:cubicBezTo>
                  <a:cubicBezTo>
                    <a:pt x="1651" y="2213"/>
                    <a:pt x="1901" y="1706"/>
                    <a:pt x="1826" y="1186"/>
                  </a:cubicBezTo>
                  <a:cubicBezTo>
                    <a:pt x="1826" y="1178"/>
                    <a:pt x="1826" y="1160"/>
                    <a:pt x="1826" y="1152"/>
                  </a:cubicBezTo>
                  <a:cubicBezTo>
                    <a:pt x="1773" y="750"/>
                    <a:pt x="1529" y="331"/>
                    <a:pt x="1180" y="121"/>
                  </a:cubicBezTo>
                  <a:cubicBezTo>
                    <a:pt x="1047" y="39"/>
                    <a:pt x="908" y="1"/>
                    <a:pt x="7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51"/>
            <p:cNvSpPr/>
            <p:nvPr/>
          </p:nvSpPr>
          <p:spPr>
            <a:xfrm>
              <a:off x="6867825" y="884325"/>
              <a:ext cx="26450" cy="32800"/>
            </a:xfrm>
            <a:custGeom>
              <a:avLst/>
              <a:gdLst/>
              <a:ahLst/>
              <a:cxnLst/>
              <a:rect l="l" t="t" r="r" b="b"/>
              <a:pathLst>
                <a:path w="1058" h="1312" extrusionOk="0">
                  <a:moveTo>
                    <a:pt x="459" y="1"/>
                  </a:moveTo>
                  <a:cubicBezTo>
                    <a:pt x="429" y="1"/>
                    <a:pt x="399" y="6"/>
                    <a:pt x="367" y="17"/>
                  </a:cubicBezTo>
                  <a:cubicBezTo>
                    <a:pt x="1" y="148"/>
                    <a:pt x="245" y="960"/>
                    <a:pt x="437" y="1143"/>
                  </a:cubicBezTo>
                  <a:cubicBezTo>
                    <a:pt x="519" y="1225"/>
                    <a:pt x="668" y="1311"/>
                    <a:pt x="802" y="1311"/>
                  </a:cubicBezTo>
                  <a:cubicBezTo>
                    <a:pt x="868" y="1311"/>
                    <a:pt x="930" y="1291"/>
                    <a:pt x="978" y="1239"/>
                  </a:cubicBezTo>
                  <a:cubicBezTo>
                    <a:pt x="1048" y="1161"/>
                    <a:pt x="1057" y="1056"/>
                    <a:pt x="1048" y="951"/>
                  </a:cubicBezTo>
                  <a:cubicBezTo>
                    <a:pt x="1040" y="925"/>
                    <a:pt x="1031" y="899"/>
                    <a:pt x="1031" y="864"/>
                  </a:cubicBezTo>
                  <a:cubicBezTo>
                    <a:pt x="1031" y="616"/>
                    <a:pt x="789" y="1"/>
                    <a:pt x="4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51"/>
            <p:cNvSpPr/>
            <p:nvPr/>
          </p:nvSpPr>
          <p:spPr>
            <a:xfrm>
              <a:off x="6755625" y="811250"/>
              <a:ext cx="88875" cy="55100"/>
            </a:xfrm>
            <a:custGeom>
              <a:avLst/>
              <a:gdLst/>
              <a:ahLst/>
              <a:cxnLst/>
              <a:rect l="l" t="t" r="r" b="b"/>
              <a:pathLst>
                <a:path w="3555" h="2204" extrusionOk="0">
                  <a:moveTo>
                    <a:pt x="1820" y="1"/>
                  </a:moveTo>
                  <a:cubicBezTo>
                    <a:pt x="1437" y="1"/>
                    <a:pt x="1066" y="53"/>
                    <a:pt x="769" y="163"/>
                  </a:cubicBezTo>
                  <a:cubicBezTo>
                    <a:pt x="131" y="399"/>
                    <a:pt x="0" y="1115"/>
                    <a:pt x="271" y="1682"/>
                  </a:cubicBezTo>
                  <a:cubicBezTo>
                    <a:pt x="448" y="2059"/>
                    <a:pt x="769" y="2204"/>
                    <a:pt x="1121" y="2204"/>
                  </a:cubicBezTo>
                  <a:cubicBezTo>
                    <a:pt x="1324" y="2204"/>
                    <a:pt x="1537" y="2155"/>
                    <a:pt x="1738" y="2075"/>
                  </a:cubicBezTo>
                  <a:cubicBezTo>
                    <a:pt x="2550" y="1761"/>
                    <a:pt x="3091" y="1106"/>
                    <a:pt x="3554" y="364"/>
                  </a:cubicBezTo>
                  <a:lnTo>
                    <a:pt x="3537" y="364"/>
                  </a:lnTo>
                  <a:cubicBezTo>
                    <a:pt x="3511" y="364"/>
                    <a:pt x="3476" y="355"/>
                    <a:pt x="3441" y="338"/>
                  </a:cubicBezTo>
                  <a:cubicBezTo>
                    <a:pt x="3019" y="121"/>
                    <a:pt x="2405" y="1"/>
                    <a:pt x="18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51"/>
            <p:cNvSpPr/>
            <p:nvPr/>
          </p:nvSpPr>
          <p:spPr>
            <a:xfrm>
              <a:off x="6811075" y="901325"/>
              <a:ext cx="49800" cy="55775"/>
            </a:xfrm>
            <a:custGeom>
              <a:avLst/>
              <a:gdLst/>
              <a:ahLst/>
              <a:cxnLst/>
              <a:rect l="l" t="t" r="r" b="b"/>
              <a:pathLst>
                <a:path w="1992" h="2231" extrusionOk="0">
                  <a:moveTo>
                    <a:pt x="844" y="441"/>
                  </a:moveTo>
                  <a:cubicBezTo>
                    <a:pt x="940" y="441"/>
                    <a:pt x="1045" y="485"/>
                    <a:pt x="1135" y="550"/>
                  </a:cubicBezTo>
                  <a:cubicBezTo>
                    <a:pt x="1371" y="777"/>
                    <a:pt x="1659" y="1389"/>
                    <a:pt x="1371" y="1677"/>
                  </a:cubicBezTo>
                  <a:cubicBezTo>
                    <a:pt x="1293" y="1755"/>
                    <a:pt x="1214" y="1788"/>
                    <a:pt x="1139" y="1788"/>
                  </a:cubicBezTo>
                  <a:cubicBezTo>
                    <a:pt x="879" y="1788"/>
                    <a:pt x="657" y="1399"/>
                    <a:pt x="603" y="1162"/>
                  </a:cubicBezTo>
                  <a:cubicBezTo>
                    <a:pt x="577" y="1022"/>
                    <a:pt x="533" y="786"/>
                    <a:pt x="585" y="646"/>
                  </a:cubicBezTo>
                  <a:cubicBezTo>
                    <a:pt x="636" y="498"/>
                    <a:pt x="734" y="441"/>
                    <a:pt x="844" y="441"/>
                  </a:cubicBezTo>
                  <a:close/>
                  <a:moveTo>
                    <a:pt x="829" y="0"/>
                  </a:moveTo>
                  <a:cubicBezTo>
                    <a:pt x="515" y="0"/>
                    <a:pt x="228" y="167"/>
                    <a:pt x="140" y="550"/>
                  </a:cubicBezTo>
                  <a:cubicBezTo>
                    <a:pt x="0" y="1127"/>
                    <a:pt x="245" y="1930"/>
                    <a:pt x="821" y="2166"/>
                  </a:cubicBezTo>
                  <a:cubicBezTo>
                    <a:pt x="927" y="2210"/>
                    <a:pt x="1035" y="2230"/>
                    <a:pt x="1139" y="2230"/>
                  </a:cubicBezTo>
                  <a:cubicBezTo>
                    <a:pt x="1531" y="2230"/>
                    <a:pt x="1877" y="1940"/>
                    <a:pt x="1939" y="1520"/>
                  </a:cubicBezTo>
                  <a:cubicBezTo>
                    <a:pt x="1991" y="1083"/>
                    <a:pt x="1790" y="577"/>
                    <a:pt x="1493" y="262"/>
                  </a:cubicBezTo>
                  <a:cubicBezTo>
                    <a:pt x="1476" y="245"/>
                    <a:pt x="1458" y="227"/>
                    <a:pt x="1441" y="210"/>
                  </a:cubicBezTo>
                  <a:cubicBezTo>
                    <a:pt x="1415" y="192"/>
                    <a:pt x="1397" y="175"/>
                    <a:pt x="1380" y="166"/>
                  </a:cubicBezTo>
                  <a:cubicBezTo>
                    <a:pt x="1211" y="59"/>
                    <a:pt x="1015" y="0"/>
                    <a:pt x="8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51"/>
            <p:cNvSpPr/>
            <p:nvPr/>
          </p:nvSpPr>
          <p:spPr>
            <a:xfrm>
              <a:off x="6845550" y="905475"/>
              <a:ext cx="1550" cy="1100"/>
            </a:xfrm>
            <a:custGeom>
              <a:avLst/>
              <a:gdLst/>
              <a:ahLst/>
              <a:cxnLst/>
              <a:rect l="l" t="t" r="r" b="b"/>
              <a:pathLst>
                <a:path w="62" h="44" fill="none" extrusionOk="0">
                  <a:moveTo>
                    <a:pt x="1" y="0"/>
                  </a:moveTo>
                  <a:cubicBezTo>
                    <a:pt x="18" y="9"/>
                    <a:pt x="36" y="26"/>
                    <a:pt x="62" y="44"/>
                  </a:cubicBez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51"/>
            <p:cNvSpPr/>
            <p:nvPr/>
          </p:nvSpPr>
          <p:spPr>
            <a:xfrm>
              <a:off x="6824375" y="912400"/>
              <a:ext cx="28200" cy="33625"/>
            </a:xfrm>
            <a:custGeom>
              <a:avLst/>
              <a:gdLst/>
              <a:ahLst/>
              <a:cxnLst/>
              <a:rect l="l" t="t" r="r" b="b"/>
              <a:pathLst>
                <a:path w="1128" h="1345" extrusionOk="0">
                  <a:moveTo>
                    <a:pt x="316" y="1"/>
                  </a:moveTo>
                  <a:cubicBezTo>
                    <a:pt x="205" y="1"/>
                    <a:pt x="105" y="58"/>
                    <a:pt x="53" y="203"/>
                  </a:cubicBezTo>
                  <a:cubicBezTo>
                    <a:pt x="1" y="343"/>
                    <a:pt x="45" y="579"/>
                    <a:pt x="71" y="719"/>
                  </a:cubicBezTo>
                  <a:cubicBezTo>
                    <a:pt x="125" y="956"/>
                    <a:pt x="347" y="1345"/>
                    <a:pt x="607" y="1345"/>
                  </a:cubicBezTo>
                  <a:cubicBezTo>
                    <a:pt x="682" y="1345"/>
                    <a:pt x="761" y="1312"/>
                    <a:pt x="839" y="1234"/>
                  </a:cubicBezTo>
                  <a:cubicBezTo>
                    <a:pt x="1127" y="946"/>
                    <a:pt x="839" y="334"/>
                    <a:pt x="603" y="107"/>
                  </a:cubicBezTo>
                  <a:cubicBezTo>
                    <a:pt x="515" y="43"/>
                    <a:pt x="411" y="1"/>
                    <a:pt x="3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51"/>
            <p:cNvSpPr/>
            <p:nvPr/>
          </p:nvSpPr>
          <p:spPr>
            <a:xfrm>
              <a:off x="6754975" y="894850"/>
              <a:ext cx="52825" cy="72075"/>
            </a:xfrm>
            <a:custGeom>
              <a:avLst/>
              <a:gdLst/>
              <a:ahLst/>
              <a:cxnLst/>
              <a:rect l="l" t="t" r="r" b="b"/>
              <a:pathLst>
                <a:path w="2113" h="2883" extrusionOk="0">
                  <a:moveTo>
                    <a:pt x="1749" y="0"/>
                  </a:moveTo>
                  <a:cubicBezTo>
                    <a:pt x="1731" y="0"/>
                    <a:pt x="1713" y="2"/>
                    <a:pt x="1694" y="6"/>
                  </a:cubicBezTo>
                  <a:cubicBezTo>
                    <a:pt x="1197" y="111"/>
                    <a:pt x="699" y="216"/>
                    <a:pt x="192" y="320"/>
                  </a:cubicBezTo>
                  <a:cubicBezTo>
                    <a:pt x="79" y="347"/>
                    <a:pt x="0" y="504"/>
                    <a:pt x="53" y="609"/>
                  </a:cubicBezTo>
                  <a:cubicBezTo>
                    <a:pt x="358" y="1307"/>
                    <a:pt x="620" y="2006"/>
                    <a:pt x="847" y="2730"/>
                  </a:cubicBezTo>
                  <a:cubicBezTo>
                    <a:pt x="880" y="2837"/>
                    <a:pt x="965" y="2882"/>
                    <a:pt x="1053" y="2882"/>
                  </a:cubicBezTo>
                  <a:cubicBezTo>
                    <a:pt x="1195" y="2882"/>
                    <a:pt x="1343" y="2761"/>
                    <a:pt x="1284" y="2582"/>
                  </a:cubicBezTo>
                  <a:cubicBezTo>
                    <a:pt x="1205" y="2337"/>
                    <a:pt x="1127" y="2102"/>
                    <a:pt x="1039" y="1857"/>
                  </a:cubicBezTo>
                  <a:cubicBezTo>
                    <a:pt x="1205" y="1814"/>
                    <a:pt x="1371" y="1761"/>
                    <a:pt x="1537" y="1700"/>
                  </a:cubicBezTo>
                  <a:cubicBezTo>
                    <a:pt x="1779" y="1606"/>
                    <a:pt x="1693" y="1247"/>
                    <a:pt x="1472" y="1247"/>
                  </a:cubicBezTo>
                  <a:cubicBezTo>
                    <a:pt x="1446" y="1247"/>
                    <a:pt x="1418" y="1252"/>
                    <a:pt x="1389" y="1263"/>
                  </a:cubicBezTo>
                  <a:cubicBezTo>
                    <a:pt x="1223" y="1325"/>
                    <a:pt x="1057" y="1386"/>
                    <a:pt x="882" y="1429"/>
                  </a:cubicBezTo>
                  <a:cubicBezTo>
                    <a:pt x="786" y="1185"/>
                    <a:pt x="690" y="949"/>
                    <a:pt x="585" y="705"/>
                  </a:cubicBezTo>
                  <a:cubicBezTo>
                    <a:pt x="1004" y="617"/>
                    <a:pt x="1424" y="530"/>
                    <a:pt x="1843" y="443"/>
                  </a:cubicBezTo>
                  <a:cubicBezTo>
                    <a:pt x="2112" y="386"/>
                    <a:pt x="2000" y="0"/>
                    <a:pt x="17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610;p41">
            <a:extLst>
              <a:ext uri="{FF2B5EF4-FFF2-40B4-BE49-F238E27FC236}">
                <a16:creationId xmlns:a16="http://schemas.microsoft.com/office/drawing/2014/main" id="{8C453872-BEB5-F2D4-7191-54A11BF5684F}"/>
              </a:ext>
            </a:extLst>
          </p:cNvPr>
          <p:cNvSpPr txBox="1">
            <a:spLocks/>
          </p:cNvSpPr>
          <p:nvPr/>
        </p:nvSpPr>
        <p:spPr>
          <a:xfrm>
            <a:off x="863691" y="121338"/>
            <a:ext cx="1711200" cy="146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0000" dirty="0">
                <a:solidFill>
                  <a:schemeClr val="lt2"/>
                </a:solidFill>
                <a:latin typeface="DynaPuff"/>
                <a:ea typeface="DynaPuff"/>
                <a:sym typeface="DynaPuff"/>
              </a:rPr>
              <a:t>0</a:t>
            </a:r>
            <a:r>
              <a:rPr lang="ru-RU" sz="10000" dirty="0">
                <a:solidFill>
                  <a:schemeClr val="lt2"/>
                </a:solidFill>
                <a:latin typeface="DynaPuff"/>
                <a:ea typeface="DynaPuff"/>
                <a:sym typeface="DynaPuff"/>
              </a:rPr>
              <a:t>5</a:t>
            </a:r>
            <a:endParaRPr lang="en" sz="10000" dirty="0">
              <a:solidFill>
                <a:schemeClr val="lt2"/>
              </a:solidFill>
              <a:latin typeface="DynaPuff"/>
              <a:ea typeface="DynaPuff"/>
              <a:sym typeface="DynaPuff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52"/>
          <p:cNvSpPr txBox="1">
            <a:spLocks noGrp="1"/>
          </p:cNvSpPr>
          <p:nvPr>
            <p:ph type="title"/>
          </p:nvPr>
        </p:nvSpPr>
        <p:spPr>
          <a:xfrm>
            <a:off x="1260518" y="818182"/>
            <a:ext cx="6576000" cy="19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latin typeface="Comic Sans MS" panose="030F0702030302020204" pitchFamily="66" charset="0"/>
              </a:rPr>
              <a:t>ВЫВОД</a:t>
            </a:r>
            <a:endParaRPr b="1" dirty="0">
              <a:latin typeface="Comic Sans MS" panose="030F0702030302020204" pitchFamily="66" charset="0"/>
            </a:endParaRPr>
          </a:p>
        </p:txBody>
      </p:sp>
      <p:sp>
        <p:nvSpPr>
          <p:cNvPr id="982" name="Google Shape;982;p52"/>
          <p:cNvSpPr txBox="1">
            <a:spLocks noGrp="1"/>
          </p:cNvSpPr>
          <p:nvPr>
            <p:ph type="subTitle" idx="1"/>
          </p:nvPr>
        </p:nvSpPr>
        <p:spPr>
          <a:xfrm>
            <a:off x="1013722" y="3142004"/>
            <a:ext cx="7116556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228600" algn="just"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Использование Neo4j сможет существенно повысить эффективность работы с данными и упростить процесс их анализа, особенно в тех случаях, когда связи между данными играют ключевую роль.</a:t>
            </a:r>
          </a:p>
        </p:txBody>
      </p:sp>
      <p:grpSp>
        <p:nvGrpSpPr>
          <p:cNvPr id="983" name="Google Shape;983;p52"/>
          <p:cNvGrpSpPr/>
          <p:nvPr/>
        </p:nvGrpSpPr>
        <p:grpSpPr>
          <a:xfrm rot="1093300">
            <a:off x="6660668" y="1121906"/>
            <a:ext cx="774231" cy="311662"/>
            <a:chOff x="3365375" y="718375"/>
            <a:chExt cx="650975" cy="262025"/>
          </a:xfrm>
        </p:grpSpPr>
        <p:sp>
          <p:nvSpPr>
            <p:cNvPr id="984" name="Google Shape;984;p52"/>
            <p:cNvSpPr/>
            <p:nvPr/>
          </p:nvSpPr>
          <p:spPr>
            <a:xfrm>
              <a:off x="3883850" y="783675"/>
              <a:ext cx="112400" cy="178850"/>
            </a:xfrm>
            <a:custGeom>
              <a:avLst/>
              <a:gdLst/>
              <a:ahLst/>
              <a:cxnLst/>
              <a:rect l="l" t="t" r="r" b="b"/>
              <a:pathLst>
                <a:path w="4496" h="7154" extrusionOk="0">
                  <a:moveTo>
                    <a:pt x="4313" y="0"/>
                  </a:moveTo>
                  <a:lnTo>
                    <a:pt x="4313" y="0"/>
                  </a:lnTo>
                  <a:cubicBezTo>
                    <a:pt x="2662" y="253"/>
                    <a:pt x="1003" y="1912"/>
                    <a:pt x="488" y="3501"/>
                  </a:cubicBezTo>
                  <a:cubicBezTo>
                    <a:pt x="445" y="3650"/>
                    <a:pt x="410" y="3790"/>
                    <a:pt x="383" y="3921"/>
                  </a:cubicBezTo>
                  <a:cubicBezTo>
                    <a:pt x="1" y="5975"/>
                    <a:pt x="1747" y="7153"/>
                    <a:pt x="3518" y="7153"/>
                  </a:cubicBezTo>
                  <a:cubicBezTo>
                    <a:pt x="3848" y="7153"/>
                    <a:pt x="4178" y="7113"/>
                    <a:pt x="4496" y="7029"/>
                  </a:cubicBezTo>
                  <a:cubicBezTo>
                    <a:pt x="3623" y="4767"/>
                    <a:pt x="3553" y="2314"/>
                    <a:pt x="43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52"/>
            <p:cNvSpPr/>
            <p:nvPr/>
          </p:nvSpPr>
          <p:spPr>
            <a:xfrm>
              <a:off x="3365375" y="718375"/>
              <a:ext cx="650975" cy="262025"/>
            </a:xfrm>
            <a:custGeom>
              <a:avLst/>
              <a:gdLst/>
              <a:ahLst/>
              <a:cxnLst/>
              <a:rect l="l" t="t" r="r" b="b"/>
              <a:pathLst>
                <a:path w="26039" h="10481" extrusionOk="0">
                  <a:moveTo>
                    <a:pt x="25052" y="2612"/>
                  </a:moveTo>
                  <a:lnTo>
                    <a:pt x="25052" y="2612"/>
                  </a:lnTo>
                  <a:cubicBezTo>
                    <a:pt x="24292" y="4926"/>
                    <a:pt x="24362" y="7379"/>
                    <a:pt x="25235" y="9641"/>
                  </a:cubicBezTo>
                  <a:cubicBezTo>
                    <a:pt x="24917" y="9725"/>
                    <a:pt x="24587" y="9765"/>
                    <a:pt x="24257" y="9765"/>
                  </a:cubicBezTo>
                  <a:cubicBezTo>
                    <a:pt x="22486" y="9765"/>
                    <a:pt x="20740" y="8588"/>
                    <a:pt x="21122" y="6541"/>
                  </a:cubicBezTo>
                  <a:cubicBezTo>
                    <a:pt x="21149" y="6402"/>
                    <a:pt x="21184" y="6262"/>
                    <a:pt x="21227" y="6113"/>
                  </a:cubicBezTo>
                  <a:cubicBezTo>
                    <a:pt x="21742" y="4524"/>
                    <a:pt x="23401" y="2865"/>
                    <a:pt x="25052" y="2612"/>
                  </a:cubicBezTo>
                  <a:close/>
                  <a:moveTo>
                    <a:pt x="6486" y="665"/>
                  </a:moveTo>
                  <a:cubicBezTo>
                    <a:pt x="7205" y="665"/>
                    <a:pt x="7932" y="801"/>
                    <a:pt x="8636" y="1075"/>
                  </a:cubicBezTo>
                  <a:cubicBezTo>
                    <a:pt x="8488" y="2298"/>
                    <a:pt x="8331" y="3520"/>
                    <a:pt x="8182" y="4743"/>
                  </a:cubicBezTo>
                  <a:cubicBezTo>
                    <a:pt x="8043" y="5895"/>
                    <a:pt x="7894" y="7048"/>
                    <a:pt x="7754" y="8209"/>
                  </a:cubicBezTo>
                  <a:cubicBezTo>
                    <a:pt x="7719" y="8488"/>
                    <a:pt x="7693" y="8785"/>
                    <a:pt x="7650" y="9065"/>
                  </a:cubicBezTo>
                  <a:cubicBezTo>
                    <a:pt x="7650" y="9248"/>
                    <a:pt x="7615" y="9423"/>
                    <a:pt x="7536" y="9589"/>
                  </a:cubicBezTo>
                  <a:cubicBezTo>
                    <a:pt x="7524" y="9746"/>
                    <a:pt x="7452" y="9826"/>
                    <a:pt x="7325" y="9826"/>
                  </a:cubicBezTo>
                  <a:cubicBezTo>
                    <a:pt x="7276" y="9826"/>
                    <a:pt x="7218" y="9814"/>
                    <a:pt x="7152" y="9789"/>
                  </a:cubicBezTo>
                  <a:cubicBezTo>
                    <a:pt x="6964" y="9845"/>
                    <a:pt x="6736" y="9865"/>
                    <a:pt x="6496" y="9865"/>
                  </a:cubicBezTo>
                  <a:cubicBezTo>
                    <a:pt x="6092" y="9865"/>
                    <a:pt x="5656" y="9807"/>
                    <a:pt x="5327" y="9763"/>
                  </a:cubicBezTo>
                  <a:cubicBezTo>
                    <a:pt x="4070" y="9606"/>
                    <a:pt x="2917" y="9021"/>
                    <a:pt x="2114" y="8026"/>
                  </a:cubicBezTo>
                  <a:cubicBezTo>
                    <a:pt x="647" y="6201"/>
                    <a:pt x="1005" y="3642"/>
                    <a:pt x="2699" y="2123"/>
                  </a:cubicBezTo>
                  <a:cubicBezTo>
                    <a:pt x="3786" y="1156"/>
                    <a:pt x="5120" y="665"/>
                    <a:pt x="6486" y="665"/>
                  </a:cubicBezTo>
                  <a:close/>
                  <a:moveTo>
                    <a:pt x="6498" y="1"/>
                  </a:moveTo>
                  <a:cubicBezTo>
                    <a:pt x="4895" y="1"/>
                    <a:pt x="3322" y="602"/>
                    <a:pt x="2105" y="1774"/>
                  </a:cubicBezTo>
                  <a:cubicBezTo>
                    <a:pt x="411" y="3415"/>
                    <a:pt x="1" y="5956"/>
                    <a:pt x="1276" y="7982"/>
                  </a:cubicBezTo>
                  <a:cubicBezTo>
                    <a:pt x="1957" y="9065"/>
                    <a:pt x="3048" y="9868"/>
                    <a:pt x="4270" y="10226"/>
                  </a:cubicBezTo>
                  <a:cubicBezTo>
                    <a:pt x="4918" y="10411"/>
                    <a:pt x="5594" y="10474"/>
                    <a:pt x="6266" y="10474"/>
                  </a:cubicBezTo>
                  <a:cubicBezTo>
                    <a:pt x="6355" y="10474"/>
                    <a:pt x="6443" y="10472"/>
                    <a:pt x="6532" y="10470"/>
                  </a:cubicBezTo>
                  <a:cubicBezTo>
                    <a:pt x="6551" y="10470"/>
                    <a:pt x="6571" y="10470"/>
                    <a:pt x="6591" y="10470"/>
                  </a:cubicBezTo>
                  <a:cubicBezTo>
                    <a:pt x="6747" y="10470"/>
                    <a:pt x="6933" y="10481"/>
                    <a:pt x="7123" y="10481"/>
                  </a:cubicBezTo>
                  <a:cubicBezTo>
                    <a:pt x="7435" y="10481"/>
                    <a:pt x="7757" y="10451"/>
                    <a:pt x="7964" y="10296"/>
                  </a:cubicBezTo>
                  <a:cubicBezTo>
                    <a:pt x="8366" y="9990"/>
                    <a:pt x="8296" y="9231"/>
                    <a:pt x="8348" y="8785"/>
                  </a:cubicBezTo>
                  <a:cubicBezTo>
                    <a:pt x="8444" y="7991"/>
                    <a:pt x="8549" y="7187"/>
                    <a:pt x="8645" y="6384"/>
                  </a:cubicBezTo>
                  <a:cubicBezTo>
                    <a:pt x="8697" y="5982"/>
                    <a:pt x="8750" y="5572"/>
                    <a:pt x="8793" y="5170"/>
                  </a:cubicBezTo>
                  <a:lnTo>
                    <a:pt x="10025" y="5284"/>
                  </a:lnTo>
                  <a:cubicBezTo>
                    <a:pt x="9955" y="6297"/>
                    <a:pt x="9876" y="7310"/>
                    <a:pt x="9806" y="8322"/>
                  </a:cubicBezTo>
                  <a:cubicBezTo>
                    <a:pt x="9787" y="8554"/>
                    <a:pt x="9973" y="8680"/>
                    <a:pt x="10151" y="8680"/>
                  </a:cubicBezTo>
                  <a:cubicBezTo>
                    <a:pt x="10303" y="8680"/>
                    <a:pt x="10449" y="8589"/>
                    <a:pt x="10461" y="8392"/>
                  </a:cubicBezTo>
                  <a:cubicBezTo>
                    <a:pt x="10540" y="7379"/>
                    <a:pt x="10610" y="6358"/>
                    <a:pt x="10679" y="5345"/>
                  </a:cubicBezTo>
                  <a:cubicBezTo>
                    <a:pt x="11177" y="5397"/>
                    <a:pt x="11675" y="5441"/>
                    <a:pt x="12173" y="5493"/>
                  </a:cubicBezTo>
                  <a:cubicBezTo>
                    <a:pt x="12068" y="6594"/>
                    <a:pt x="11954" y="7703"/>
                    <a:pt x="11841" y="8811"/>
                  </a:cubicBezTo>
                  <a:cubicBezTo>
                    <a:pt x="11817" y="9038"/>
                    <a:pt x="11998" y="9163"/>
                    <a:pt x="12176" y="9163"/>
                  </a:cubicBezTo>
                  <a:cubicBezTo>
                    <a:pt x="12327" y="9163"/>
                    <a:pt x="12476" y="9074"/>
                    <a:pt x="12496" y="8881"/>
                  </a:cubicBezTo>
                  <a:cubicBezTo>
                    <a:pt x="12618" y="7772"/>
                    <a:pt x="12723" y="6663"/>
                    <a:pt x="12827" y="5555"/>
                  </a:cubicBezTo>
                  <a:cubicBezTo>
                    <a:pt x="13386" y="5607"/>
                    <a:pt x="13945" y="5659"/>
                    <a:pt x="14504" y="5712"/>
                  </a:cubicBezTo>
                  <a:cubicBezTo>
                    <a:pt x="14469" y="6760"/>
                    <a:pt x="14451" y="7807"/>
                    <a:pt x="14434" y="8864"/>
                  </a:cubicBezTo>
                  <a:cubicBezTo>
                    <a:pt x="14434" y="9091"/>
                    <a:pt x="14626" y="9215"/>
                    <a:pt x="14803" y="9215"/>
                  </a:cubicBezTo>
                  <a:cubicBezTo>
                    <a:pt x="14954" y="9215"/>
                    <a:pt x="15094" y="9126"/>
                    <a:pt x="15098" y="8934"/>
                  </a:cubicBezTo>
                  <a:cubicBezTo>
                    <a:pt x="15106" y="7877"/>
                    <a:pt x="15124" y="6829"/>
                    <a:pt x="15159" y="5773"/>
                  </a:cubicBezTo>
                  <a:cubicBezTo>
                    <a:pt x="15726" y="5825"/>
                    <a:pt x="16294" y="5886"/>
                    <a:pt x="16861" y="5939"/>
                  </a:cubicBezTo>
                  <a:cubicBezTo>
                    <a:pt x="16826" y="6646"/>
                    <a:pt x="16809" y="7362"/>
                    <a:pt x="16765" y="8061"/>
                  </a:cubicBezTo>
                  <a:cubicBezTo>
                    <a:pt x="16751" y="8292"/>
                    <a:pt x="16936" y="8418"/>
                    <a:pt x="17113" y="8418"/>
                  </a:cubicBezTo>
                  <a:cubicBezTo>
                    <a:pt x="17263" y="8418"/>
                    <a:pt x="17408" y="8327"/>
                    <a:pt x="17420" y="8130"/>
                  </a:cubicBezTo>
                  <a:cubicBezTo>
                    <a:pt x="17464" y="7423"/>
                    <a:pt x="17481" y="6716"/>
                    <a:pt x="17516" y="6000"/>
                  </a:cubicBezTo>
                  <a:cubicBezTo>
                    <a:pt x="17970" y="6044"/>
                    <a:pt x="18424" y="6087"/>
                    <a:pt x="18878" y="6131"/>
                  </a:cubicBezTo>
                  <a:cubicBezTo>
                    <a:pt x="18826" y="6576"/>
                    <a:pt x="18765" y="7021"/>
                    <a:pt x="18712" y="7467"/>
                  </a:cubicBezTo>
                  <a:cubicBezTo>
                    <a:pt x="18684" y="7694"/>
                    <a:pt x="18863" y="7818"/>
                    <a:pt x="19041" y="7818"/>
                  </a:cubicBezTo>
                  <a:cubicBezTo>
                    <a:pt x="19193" y="7818"/>
                    <a:pt x="19343" y="7729"/>
                    <a:pt x="19367" y="7537"/>
                  </a:cubicBezTo>
                  <a:cubicBezTo>
                    <a:pt x="19428" y="7083"/>
                    <a:pt x="19481" y="6637"/>
                    <a:pt x="19542" y="6192"/>
                  </a:cubicBezTo>
                  <a:cubicBezTo>
                    <a:pt x="19856" y="6227"/>
                    <a:pt x="20179" y="6253"/>
                    <a:pt x="20494" y="6279"/>
                  </a:cubicBezTo>
                  <a:cubicBezTo>
                    <a:pt x="20441" y="6533"/>
                    <a:pt x="20415" y="6777"/>
                    <a:pt x="20415" y="7030"/>
                  </a:cubicBezTo>
                  <a:cubicBezTo>
                    <a:pt x="20393" y="9250"/>
                    <a:pt x="22300" y="10422"/>
                    <a:pt x="24240" y="10422"/>
                  </a:cubicBezTo>
                  <a:cubicBezTo>
                    <a:pt x="24643" y="10422"/>
                    <a:pt x="25047" y="10372"/>
                    <a:pt x="25436" y="10270"/>
                  </a:cubicBezTo>
                  <a:cubicBezTo>
                    <a:pt x="25567" y="10235"/>
                    <a:pt x="25689" y="10200"/>
                    <a:pt x="25811" y="10156"/>
                  </a:cubicBezTo>
                  <a:cubicBezTo>
                    <a:pt x="25977" y="10095"/>
                    <a:pt x="26038" y="9877"/>
                    <a:pt x="25977" y="9720"/>
                  </a:cubicBezTo>
                  <a:cubicBezTo>
                    <a:pt x="25017" y="7458"/>
                    <a:pt x="24929" y="4978"/>
                    <a:pt x="25733" y="2664"/>
                  </a:cubicBezTo>
                  <a:cubicBezTo>
                    <a:pt x="25759" y="2595"/>
                    <a:pt x="25759" y="2525"/>
                    <a:pt x="25741" y="2464"/>
                  </a:cubicBezTo>
                  <a:cubicBezTo>
                    <a:pt x="25907" y="2280"/>
                    <a:pt x="25864" y="1913"/>
                    <a:pt x="25549" y="1913"/>
                  </a:cubicBezTo>
                  <a:cubicBezTo>
                    <a:pt x="23585" y="1913"/>
                    <a:pt x="21437" y="3669"/>
                    <a:pt x="20686" y="5633"/>
                  </a:cubicBezTo>
                  <a:cubicBezTo>
                    <a:pt x="20337" y="5598"/>
                    <a:pt x="19979" y="5563"/>
                    <a:pt x="19621" y="5537"/>
                  </a:cubicBezTo>
                  <a:cubicBezTo>
                    <a:pt x="19673" y="5083"/>
                    <a:pt x="19725" y="4629"/>
                    <a:pt x="19786" y="4184"/>
                  </a:cubicBezTo>
                  <a:cubicBezTo>
                    <a:pt x="19815" y="3952"/>
                    <a:pt x="19636" y="3826"/>
                    <a:pt x="19458" y="3826"/>
                  </a:cubicBezTo>
                  <a:cubicBezTo>
                    <a:pt x="19307" y="3826"/>
                    <a:pt x="19156" y="3917"/>
                    <a:pt x="19132" y="4114"/>
                  </a:cubicBezTo>
                  <a:cubicBezTo>
                    <a:pt x="19070" y="4568"/>
                    <a:pt x="19018" y="5022"/>
                    <a:pt x="18957" y="5467"/>
                  </a:cubicBezTo>
                  <a:cubicBezTo>
                    <a:pt x="18494" y="5424"/>
                    <a:pt x="18023" y="5380"/>
                    <a:pt x="17560" y="5336"/>
                  </a:cubicBezTo>
                  <a:cubicBezTo>
                    <a:pt x="17604" y="4664"/>
                    <a:pt x="17665" y="3992"/>
                    <a:pt x="17778" y="3328"/>
                  </a:cubicBezTo>
                  <a:cubicBezTo>
                    <a:pt x="17816" y="3101"/>
                    <a:pt x="17641" y="2977"/>
                    <a:pt x="17462" y="2977"/>
                  </a:cubicBezTo>
                  <a:cubicBezTo>
                    <a:pt x="17310" y="2977"/>
                    <a:pt x="17155" y="3066"/>
                    <a:pt x="17123" y="3258"/>
                  </a:cubicBezTo>
                  <a:cubicBezTo>
                    <a:pt x="17001" y="3922"/>
                    <a:pt x="16940" y="4594"/>
                    <a:pt x="16896" y="5275"/>
                  </a:cubicBezTo>
                  <a:cubicBezTo>
                    <a:pt x="16320" y="5223"/>
                    <a:pt x="15752" y="5162"/>
                    <a:pt x="15176" y="5109"/>
                  </a:cubicBezTo>
                  <a:cubicBezTo>
                    <a:pt x="15220" y="4088"/>
                    <a:pt x="15264" y="3075"/>
                    <a:pt x="15325" y="2053"/>
                  </a:cubicBezTo>
                  <a:cubicBezTo>
                    <a:pt x="15339" y="1825"/>
                    <a:pt x="15149" y="1698"/>
                    <a:pt x="14969" y="1698"/>
                  </a:cubicBezTo>
                  <a:cubicBezTo>
                    <a:pt x="14818" y="1698"/>
                    <a:pt x="14673" y="1788"/>
                    <a:pt x="14661" y="1983"/>
                  </a:cubicBezTo>
                  <a:cubicBezTo>
                    <a:pt x="14609" y="3005"/>
                    <a:pt x="14556" y="4027"/>
                    <a:pt x="14521" y="5048"/>
                  </a:cubicBezTo>
                  <a:cubicBezTo>
                    <a:pt x="13980" y="4996"/>
                    <a:pt x="13430" y="4943"/>
                    <a:pt x="12889" y="4891"/>
                  </a:cubicBezTo>
                  <a:cubicBezTo>
                    <a:pt x="12985" y="3817"/>
                    <a:pt x="13072" y="2734"/>
                    <a:pt x="13159" y="1652"/>
                  </a:cubicBezTo>
                  <a:cubicBezTo>
                    <a:pt x="13173" y="1420"/>
                    <a:pt x="12989" y="1294"/>
                    <a:pt x="12810" y="1294"/>
                  </a:cubicBezTo>
                  <a:cubicBezTo>
                    <a:pt x="12659" y="1294"/>
                    <a:pt x="12512" y="1385"/>
                    <a:pt x="12496" y="1582"/>
                  </a:cubicBezTo>
                  <a:cubicBezTo>
                    <a:pt x="12417" y="2664"/>
                    <a:pt x="12330" y="3747"/>
                    <a:pt x="12234" y="4830"/>
                  </a:cubicBezTo>
                  <a:cubicBezTo>
                    <a:pt x="11727" y="4786"/>
                    <a:pt x="11230" y="4734"/>
                    <a:pt x="10732" y="4690"/>
                  </a:cubicBezTo>
                  <a:cubicBezTo>
                    <a:pt x="10793" y="3826"/>
                    <a:pt x="10854" y="2970"/>
                    <a:pt x="10915" y="2106"/>
                  </a:cubicBezTo>
                  <a:cubicBezTo>
                    <a:pt x="10929" y="1879"/>
                    <a:pt x="10744" y="1754"/>
                    <a:pt x="10567" y="1754"/>
                  </a:cubicBezTo>
                  <a:cubicBezTo>
                    <a:pt x="10417" y="1754"/>
                    <a:pt x="10272" y="1844"/>
                    <a:pt x="10260" y="2036"/>
                  </a:cubicBezTo>
                  <a:cubicBezTo>
                    <a:pt x="10199" y="2900"/>
                    <a:pt x="10129" y="3765"/>
                    <a:pt x="10068" y="4629"/>
                  </a:cubicBezTo>
                  <a:cubicBezTo>
                    <a:pt x="9675" y="4585"/>
                    <a:pt x="9274" y="4550"/>
                    <a:pt x="8881" y="4516"/>
                  </a:cubicBezTo>
                  <a:cubicBezTo>
                    <a:pt x="9029" y="3311"/>
                    <a:pt x="9178" y="2106"/>
                    <a:pt x="9326" y="901"/>
                  </a:cubicBezTo>
                  <a:cubicBezTo>
                    <a:pt x="9335" y="761"/>
                    <a:pt x="9282" y="656"/>
                    <a:pt x="9186" y="595"/>
                  </a:cubicBezTo>
                  <a:cubicBezTo>
                    <a:pt x="9169" y="586"/>
                    <a:pt x="9143" y="569"/>
                    <a:pt x="9116" y="551"/>
                  </a:cubicBezTo>
                  <a:cubicBezTo>
                    <a:pt x="8271" y="183"/>
                    <a:pt x="7380" y="1"/>
                    <a:pt x="64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52"/>
            <p:cNvSpPr/>
            <p:nvPr/>
          </p:nvSpPr>
          <p:spPr>
            <a:xfrm>
              <a:off x="3381525" y="735000"/>
              <a:ext cx="199775" cy="230000"/>
            </a:xfrm>
            <a:custGeom>
              <a:avLst/>
              <a:gdLst/>
              <a:ahLst/>
              <a:cxnLst/>
              <a:rect l="l" t="t" r="r" b="b"/>
              <a:pathLst>
                <a:path w="7991" h="9200" extrusionOk="0">
                  <a:moveTo>
                    <a:pt x="5057" y="1891"/>
                  </a:moveTo>
                  <a:cubicBezTo>
                    <a:pt x="5302" y="1891"/>
                    <a:pt x="5534" y="2167"/>
                    <a:pt x="5336" y="2410"/>
                  </a:cubicBezTo>
                  <a:cubicBezTo>
                    <a:pt x="5030" y="2794"/>
                    <a:pt x="4716" y="3187"/>
                    <a:pt x="4402" y="3580"/>
                  </a:cubicBezTo>
                  <a:cubicBezTo>
                    <a:pt x="4725" y="3842"/>
                    <a:pt x="5065" y="4086"/>
                    <a:pt x="5414" y="4313"/>
                  </a:cubicBezTo>
                  <a:cubicBezTo>
                    <a:pt x="5719" y="4502"/>
                    <a:pt x="5494" y="4901"/>
                    <a:pt x="5208" y="4901"/>
                  </a:cubicBezTo>
                  <a:cubicBezTo>
                    <a:pt x="5150" y="4901"/>
                    <a:pt x="5089" y="4884"/>
                    <a:pt x="5030" y="4846"/>
                  </a:cubicBezTo>
                  <a:cubicBezTo>
                    <a:pt x="4664" y="4619"/>
                    <a:pt x="4323" y="4366"/>
                    <a:pt x="3991" y="4095"/>
                  </a:cubicBezTo>
                  <a:cubicBezTo>
                    <a:pt x="3624" y="4566"/>
                    <a:pt x="3249" y="5029"/>
                    <a:pt x="2874" y="5501"/>
                  </a:cubicBezTo>
                  <a:cubicBezTo>
                    <a:pt x="2803" y="5590"/>
                    <a:pt x="2713" y="5627"/>
                    <a:pt x="2624" y="5627"/>
                  </a:cubicBezTo>
                  <a:cubicBezTo>
                    <a:pt x="2380" y="5627"/>
                    <a:pt x="2143" y="5351"/>
                    <a:pt x="2341" y="5108"/>
                  </a:cubicBezTo>
                  <a:cubicBezTo>
                    <a:pt x="2725" y="4628"/>
                    <a:pt x="3109" y="4139"/>
                    <a:pt x="3494" y="3658"/>
                  </a:cubicBezTo>
                  <a:cubicBezTo>
                    <a:pt x="3179" y="3370"/>
                    <a:pt x="2882" y="3056"/>
                    <a:pt x="2603" y="2724"/>
                  </a:cubicBezTo>
                  <a:cubicBezTo>
                    <a:pt x="2394" y="2483"/>
                    <a:pt x="2628" y="2189"/>
                    <a:pt x="2873" y="2189"/>
                  </a:cubicBezTo>
                  <a:cubicBezTo>
                    <a:pt x="2956" y="2189"/>
                    <a:pt x="3041" y="2223"/>
                    <a:pt x="3109" y="2305"/>
                  </a:cubicBezTo>
                  <a:cubicBezTo>
                    <a:pt x="3363" y="2602"/>
                    <a:pt x="3633" y="2881"/>
                    <a:pt x="3904" y="3143"/>
                  </a:cubicBezTo>
                  <a:cubicBezTo>
                    <a:pt x="4209" y="2768"/>
                    <a:pt x="4506" y="2392"/>
                    <a:pt x="4803" y="2017"/>
                  </a:cubicBezTo>
                  <a:cubicBezTo>
                    <a:pt x="4876" y="1928"/>
                    <a:pt x="4967" y="1891"/>
                    <a:pt x="5057" y="1891"/>
                  </a:cubicBezTo>
                  <a:close/>
                  <a:moveTo>
                    <a:pt x="5840" y="0"/>
                  </a:moveTo>
                  <a:cubicBezTo>
                    <a:pt x="4474" y="0"/>
                    <a:pt x="3140" y="491"/>
                    <a:pt x="2053" y="1458"/>
                  </a:cubicBezTo>
                  <a:cubicBezTo>
                    <a:pt x="350" y="2977"/>
                    <a:pt x="1" y="5536"/>
                    <a:pt x="1468" y="7361"/>
                  </a:cubicBezTo>
                  <a:cubicBezTo>
                    <a:pt x="2271" y="8356"/>
                    <a:pt x="3424" y="8941"/>
                    <a:pt x="4681" y="9098"/>
                  </a:cubicBezTo>
                  <a:cubicBezTo>
                    <a:pt x="5010" y="9142"/>
                    <a:pt x="5446" y="9200"/>
                    <a:pt x="5850" y="9200"/>
                  </a:cubicBezTo>
                  <a:cubicBezTo>
                    <a:pt x="6090" y="9200"/>
                    <a:pt x="6318" y="9180"/>
                    <a:pt x="6506" y="9124"/>
                  </a:cubicBezTo>
                  <a:cubicBezTo>
                    <a:pt x="6572" y="9149"/>
                    <a:pt x="6630" y="9161"/>
                    <a:pt x="6679" y="9161"/>
                  </a:cubicBezTo>
                  <a:cubicBezTo>
                    <a:pt x="6806" y="9161"/>
                    <a:pt x="6878" y="9081"/>
                    <a:pt x="6890" y="8924"/>
                  </a:cubicBezTo>
                  <a:cubicBezTo>
                    <a:pt x="6969" y="8758"/>
                    <a:pt x="7004" y="8583"/>
                    <a:pt x="7004" y="8400"/>
                  </a:cubicBezTo>
                  <a:cubicBezTo>
                    <a:pt x="7047" y="8112"/>
                    <a:pt x="7073" y="7823"/>
                    <a:pt x="7108" y="7535"/>
                  </a:cubicBezTo>
                  <a:cubicBezTo>
                    <a:pt x="7248" y="6383"/>
                    <a:pt x="7388" y="5230"/>
                    <a:pt x="7536" y="4078"/>
                  </a:cubicBezTo>
                  <a:cubicBezTo>
                    <a:pt x="7685" y="2855"/>
                    <a:pt x="7833" y="1633"/>
                    <a:pt x="7990" y="410"/>
                  </a:cubicBezTo>
                  <a:cubicBezTo>
                    <a:pt x="7286" y="136"/>
                    <a:pt x="6559" y="0"/>
                    <a:pt x="58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52"/>
            <p:cNvSpPr/>
            <p:nvPr/>
          </p:nvSpPr>
          <p:spPr>
            <a:xfrm>
              <a:off x="3435075" y="782275"/>
              <a:ext cx="89425" cy="93400"/>
            </a:xfrm>
            <a:custGeom>
              <a:avLst/>
              <a:gdLst/>
              <a:ahLst/>
              <a:cxnLst/>
              <a:rect l="l" t="t" r="r" b="b"/>
              <a:pathLst>
                <a:path w="3577" h="3736" extrusionOk="0">
                  <a:moveTo>
                    <a:pt x="2915" y="0"/>
                  </a:moveTo>
                  <a:cubicBezTo>
                    <a:pt x="2825" y="0"/>
                    <a:pt x="2734" y="37"/>
                    <a:pt x="2661" y="126"/>
                  </a:cubicBezTo>
                  <a:cubicBezTo>
                    <a:pt x="2364" y="501"/>
                    <a:pt x="2067" y="877"/>
                    <a:pt x="1762" y="1252"/>
                  </a:cubicBezTo>
                  <a:cubicBezTo>
                    <a:pt x="1482" y="990"/>
                    <a:pt x="1221" y="711"/>
                    <a:pt x="967" y="414"/>
                  </a:cubicBezTo>
                  <a:cubicBezTo>
                    <a:pt x="899" y="332"/>
                    <a:pt x="814" y="298"/>
                    <a:pt x="731" y="298"/>
                  </a:cubicBezTo>
                  <a:cubicBezTo>
                    <a:pt x="486" y="298"/>
                    <a:pt x="252" y="592"/>
                    <a:pt x="461" y="833"/>
                  </a:cubicBezTo>
                  <a:cubicBezTo>
                    <a:pt x="740" y="1165"/>
                    <a:pt x="1037" y="1479"/>
                    <a:pt x="1352" y="1767"/>
                  </a:cubicBezTo>
                  <a:cubicBezTo>
                    <a:pt x="967" y="2256"/>
                    <a:pt x="583" y="2737"/>
                    <a:pt x="199" y="3217"/>
                  </a:cubicBezTo>
                  <a:cubicBezTo>
                    <a:pt x="1" y="3460"/>
                    <a:pt x="233" y="3736"/>
                    <a:pt x="478" y="3736"/>
                  </a:cubicBezTo>
                  <a:cubicBezTo>
                    <a:pt x="568" y="3736"/>
                    <a:pt x="659" y="3699"/>
                    <a:pt x="732" y="3610"/>
                  </a:cubicBezTo>
                  <a:cubicBezTo>
                    <a:pt x="1107" y="3138"/>
                    <a:pt x="1474" y="2675"/>
                    <a:pt x="1849" y="2204"/>
                  </a:cubicBezTo>
                  <a:cubicBezTo>
                    <a:pt x="2181" y="2475"/>
                    <a:pt x="2522" y="2728"/>
                    <a:pt x="2880" y="2955"/>
                  </a:cubicBezTo>
                  <a:cubicBezTo>
                    <a:pt x="2940" y="2993"/>
                    <a:pt x="3002" y="3010"/>
                    <a:pt x="3061" y="3010"/>
                  </a:cubicBezTo>
                  <a:cubicBezTo>
                    <a:pt x="3352" y="3010"/>
                    <a:pt x="3577" y="2611"/>
                    <a:pt x="3272" y="2422"/>
                  </a:cubicBezTo>
                  <a:cubicBezTo>
                    <a:pt x="2923" y="2195"/>
                    <a:pt x="2583" y="1951"/>
                    <a:pt x="2260" y="1689"/>
                  </a:cubicBezTo>
                  <a:cubicBezTo>
                    <a:pt x="2574" y="1296"/>
                    <a:pt x="2888" y="912"/>
                    <a:pt x="3194" y="519"/>
                  </a:cubicBezTo>
                  <a:cubicBezTo>
                    <a:pt x="3392" y="276"/>
                    <a:pt x="3160" y="0"/>
                    <a:pt x="29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8" name="Google Shape;988;p52"/>
          <p:cNvGrpSpPr/>
          <p:nvPr/>
        </p:nvGrpSpPr>
        <p:grpSpPr>
          <a:xfrm>
            <a:off x="179821" y="3914156"/>
            <a:ext cx="879336" cy="1053220"/>
            <a:chOff x="6644300" y="598125"/>
            <a:chExt cx="374600" cy="448675"/>
          </a:xfrm>
        </p:grpSpPr>
        <p:sp>
          <p:nvSpPr>
            <p:cNvPr id="989" name="Google Shape;989;p52"/>
            <p:cNvSpPr/>
            <p:nvPr/>
          </p:nvSpPr>
          <p:spPr>
            <a:xfrm>
              <a:off x="6644300" y="598125"/>
              <a:ext cx="374600" cy="448675"/>
            </a:xfrm>
            <a:custGeom>
              <a:avLst/>
              <a:gdLst/>
              <a:ahLst/>
              <a:cxnLst/>
              <a:rect l="l" t="t" r="r" b="b"/>
              <a:pathLst>
                <a:path w="14984" h="17947" extrusionOk="0">
                  <a:moveTo>
                    <a:pt x="8987" y="463"/>
                  </a:moveTo>
                  <a:cubicBezTo>
                    <a:pt x="9109" y="463"/>
                    <a:pt x="9230" y="466"/>
                    <a:pt x="9352" y="472"/>
                  </a:cubicBezTo>
                  <a:lnTo>
                    <a:pt x="9361" y="472"/>
                  </a:lnTo>
                  <a:cubicBezTo>
                    <a:pt x="9596" y="489"/>
                    <a:pt x="9902" y="507"/>
                    <a:pt x="10103" y="646"/>
                  </a:cubicBezTo>
                  <a:cubicBezTo>
                    <a:pt x="10225" y="734"/>
                    <a:pt x="10295" y="821"/>
                    <a:pt x="10321" y="908"/>
                  </a:cubicBezTo>
                  <a:cubicBezTo>
                    <a:pt x="10408" y="1161"/>
                    <a:pt x="10190" y="1432"/>
                    <a:pt x="10033" y="1650"/>
                  </a:cubicBezTo>
                  <a:cubicBezTo>
                    <a:pt x="9727" y="2061"/>
                    <a:pt x="9352" y="2436"/>
                    <a:pt x="8950" y="2759"/>
                  </a:cubicBezTo>
                  <a:cubicBezTo>
                    <a:pt x="8173" y="3405"/>
                    <a:pt x="7265" y="3903"/>
                    <a:pt x="6348" y="4322"/>
                  </a:cubicBezTo>
                  <a:cubicBezTo>
                    <a:pt x="5362" y="4776"/>
                    <a:pt x="4314" y="5126"/>
                    <a:pt x="3240" y="5283"/>
                  </a:cubicBezTo>
                  <a:cubicBezTo>
                    <a:pt x="2981" y="5320"/>
                    <a:pt x="2555" y="5372"/>
                    <a:pt x="2116" y="5372"/>
                  </a:cubicBezTo>
                  <a:cubicBezTo>
                    <a:pt x="1519" y="5372"/>
                    <a:pt x="898" y="5275"/>
                    <a:pt x="647" y="4907"/>
                  </a:cubicBezTo>
                  <a:cubicBezTo>
                    <a:pt x="638" y="4881"/>
                    <a:pt x="629" y="4855"/>
                    <a:pt x="612" y="4829"/>
                  </a:cubicBezTo>
                  <a:cubicBezTo>
                    <a:pt x="603" y="4811"/>
                    <a:pt x="594" y="4794"/>
                    <a:pt x="577" y="4776"/>
                  </a:cubicBezTo>
                  <a:cubicBezTo>
                    <a:pt x="524" y="4637"/>
                    <a:pt x="516" y="4462"/>
                    <a:pt x="559" y="4252"/>
                  </a:cubicBezTo>
                  <a:cubicBezTo>
                    <a:pt x="778" y="3248"/>
                    <a:pt x="1982" y="2471"/>
                    <a:pt x="2812" y="2017"/>
                  </a:cubicBezTo>
                  <a:cubicBezTo>
                    <a:pt x="3510" y="1633"/>
                    <a:pt x="4244" y="1362"/>
                    <a:pt x="5004" y="1153"/>
                  </a:cubicBezTo>
                  <a:cubicBezTo>
                    <a:pt x="6284" y="801"/>
                    <a:pt x="7646" y="463"/>
                    <a:pt x="8987" y="463"/>
                  </a:cubicBezTo>
                  <a:close/>
                  <a:moveTo>
                    <a:pt x="10609" y="1650"/>
                  </a:moveTo>
                  <a:cubicBezTo>
                    <a:pt x="10679" y="1843"/>
                    <a:pt x="10740" y="2026"/>
                    <a:pt x="10801" y="2218"/>
                  </a:cubicBezTo>
                  <a:cubicBezTo>
                    <a:pt x="9561" y="3571"/>
                    <a:pt x="8278" y="4785"/>
                    <a:pt x="6575" y="5536"/>
                  </a:cubicBezTo>
                  <a:cubicBezTo>
                    <a:pt x="5351" y="6078"/>
                    <a:pt x="3926" y="6461"/>
                    <a:pt x="2545" y="6461"/>
                  </a:cubicBezTo>
                  <a:cubicBezTo>
                    <a:pt x="2124" y="6461"/>
                    <a:pt x="1707" y="6426"/>
                    <a:pt x="1301" y="6348"/>
                  </a:cubicBezTo>
                  <a:cubicBezTo>
                    <a:pt x="1205" y="6121"/>
                    <a:pt x="1109" y="5903"/>
                    <a:pt x="1005" y="5684"/>
                  </a:cubicBezTo>
                  <a:lnTo>
                    <a:pt x="1005" y="5684"/>
                  </a:lnTo>
                  <a:cubicBezTo>
                    <a:pt x="1325" y="5801"/>
                    <a:pt x="1686" y="5838"/>
                    <a:pt x="2041" y="5838"/>
                  </a:cubicBezTo>
                  <a:cubicBezTo>
                    <a:pt x="2353" y="5838"/>
                    <a:pt x="2661" y="5809"/>
                    <a:pt x="2934" y="5780"/>
                  </a:cubicBezTo>
                  <a:cubicBezTo>
                    <a:pt x="4977" y="5571"/>
                    <a:pt x="7056" y="4698"/>
                    <a:pt x="8723" y="3510"/>
                  </a:cubicBezTo>
                  <a:cubicBezTo>
                    <a:pt x="9387" y="3047"/>
                    <a:pt x="10208" y="2401"/>
                    <a:pt x="10609" y="1650"/>
                  </a:cubicBezTo>
                  <a:close/>
                  <a:moveTo>
                    <a:pt x="10976" y="2707"/>
                  </a:moveTo>
                  <a:cubicBezTo>
                    <a:pt x="11072" y="2986"/>
                    <a:pt x="11168" y="3266"/>
                    <a:pt x="11255" y="3536"/>
                  </a:cubicBezTo>
                  <a:cubicBezTo>
                    <a:pt x="11238" y="3554"/>
                    <a:pt x="11220" y="3571"/>
                    <a:pt x="11203" y="3606"/>
                  </a:cubicBezTo>
                  <a:cubicBezTo>
                    <a:pt x="10243" y="5169"/>
                    <a:pt x="8540" y="5999"/>
                    <a:pt x="6881" y="6636"/>
                  </a:cubicBezTo>
                  <a:cubicBezTo>
                    <a:pt x="5327" y="7239"/>
                    <a:pt x="3624" y="7797"/>
                    <a:pt x="1948" y="7885"/>
                  </a:cubicBezTo>
                  <a:cubicBezTo>
                    <a:pt x="1808" y="7536"/>
                    <a:pt x="1668" y="7195"/>
                    <a:pt x="1520" y="6854"/>
                  </a:cubicBezTo>
                  <a:lnTo>
                    <a:pt x="1520" y="6854"/>
                  </a:lnTo>
                  <a:cubicBezTo>
                    <a:pt x="1854" y="6902"/>
                    <a:pt x="2194" y="6924"/>
                    <a:pt x="2537" y="6924"/>
                  </a:cubicBezTo>
                  <a:cubicBezTo>
                    <a:pt x="3969" y="6924"/>
                    <a:pt x="5447" y="6538"/>
                    <a:pt x="6715" y="5981"/>
                  </a:cubicBezTo>
                  <a:cubicBezTo>
                    <a:pt x="8426" y="5230"/>
                    <a:pt x="9727" y="4052"/>
                    <a:pt x="10976" y="2707"/>
                  </a:cubicBezTo>
                  <a:close/>
                  <a:moveTo>
                    <a:pt x="11439" y="4078"/>
                  </a:moveTo>
                  <a:cubicBezTo>
                    <a:pt x="12277" y="6619"/>
                    <a:pt x="13063" y="9177"/>
                    <a:pt x="13831" y="11744"/>
                  </a:cubicBezTo>
                  <a:cubicBezTo>
                    <a:pt x="13814" y="11762"/>
                    <a:pt x="13788" y="11779"/>
                    <a:pt x="13770" y="11814"/>
                  </a:cubicBezTo>
                  <a:cubicBezTo>
                    <a:pt x="11736" y="14856"/>
                    <a:pt x="8197" y="15579"/>
                    <a:pt x="4765" y="15579"/>
                  </a:cubicBezTo>
                  <a:cubicBezTo>
                    <a:pt x="4661" y="15579"/>
                    <a:pt x="4557" y="15579"/>
                    <a:pt x="4453" y="15577"/>
                  </a:cubicBezTo>
                  <a:cubicBezTo>
                    <a:pt x="3834" y="13115"/>
                    <a:pt x="3056" y="10696"/>
                    <a:pt x="2122" y="8330"/>
                  </a:cubicBezTo>
                  <a:cubicBezTo>
                    <a:pt x="3938" y="8208"/>
                    <a:pt x="5798" y="7588"/>
                    <a:pt x="7457" y="6907"/>
                  </a:cubicBezTo>
                  <a:cubicBezTo>
                    <a:pt x="8994" y="6269"/>
                    <a:pt x="10478" y="5466"/>
                    <a:pt x="11439" y="4078"/>
                  </a:cubicBezTo>
                  <a:close/>
                  <a:moveTo>
                    <a:pt x="13997" y="12286"/>
                  </a:moveTo>
                  <a:cubicBezTo>
                    <a:pt x="14049" y="12460"/>
                    <a:pt x="14102" y="12635"/>
                    <a:pt x="14154" y="12801"/>
                  </a:cubicBezTo>
                  <a:cubicBezTo>
                    <a:pt x="13613" y="13482"/>
                    <a:pt x="13054" y="14119"/>
                    <a:pt x="12303" y="14573"/>
                  </a:cubicBezTo>
                  <a:cubicBezTo>
                    <a:pt x="11535" y="15036"/>
                    <a:pt x="10670" y="15394"/>
                    <a:pt x="9841" y="15726"/>
                  </a:cubicBezTo>
                  <a:cubicBezTo>
                    <a:pt x="8611" y="16220"/>
                    <a:pt x="7318" y="16574"/>
                    <a:pt x="6009" y="16574"/>
                  </a:cubicBezTo>
                  <a:cubicBezTo>
                    <a:pt x="5562" y="16574"/>
                    <a:pt x="5112" y="16533"/>
                    <a:pt x="4663" y="16442"/>
                  </a:cubicBezTo>
                  <a:cubicBezTo>
                    <a:pt x="4646" y="16363"/>
                    <a:pt x="4637" y="16285"/>
                    <a:pt x="4619" y="16215"/>
                  </a:cubicBezTo>
                  <a:cubicBezTo>
                    <a:pt x="4602" y="16154"/>
                    <a:pt x="4584" y="16093"/>
                    <a:pt x="4567" y="16031"/>
                  </a:cubicBezTo>
                  <a:lnTo>
                    <a:pt x="4567" y="16031"/>
                  </a:lnTo>
                  <a:cubicBezTo>
                    <a:pt x="4646" y="16032"/>
                    <a:pt x="4725" y="16033"/>
                    <a:pt x="4804" y="16033"/>
                  </a:cubicBezTo>
                  <a:cubicBezTo>
                    <a:pt x="8315" y="16033"/>
                    <a:pt x="11845" y="15257"/>
                    <a:pt x="13997" y="12286"/>
                  </a:cubicBezTo>
                  <a:close/>
                  <a:moveTo>
                    <a:pt x="14311" y="13342"/>
                  </a:moveTo>
                  <a:cubicBezTo>
                    <a:pt x="14373" y="13517"/>
                    <a:pt x="14425" y="13700"/>
                    <a:pt x="14477" y="13883"/>
                  </a:cubicBezTo>
                  <a:cubicBezTo>
                    <a:pt x="13438" y="15420"/>
                    <a:pt x="11517" y="16267"/>
                    <a:pt x="9823" y="16843"/>
                  </a:cubicBezTo>
                  <a:cubicBezTo>
                    <a:pt x="8933" y="17158"/>
                    <a:pt x="7999" y="17385"/>
                    <a:pt x="7047" y="17437"/>
                  </a:cubicBezTo>
                  <a:cubicBezTo>
                    <a:pt x="6872" y="17451"/>
                    <a:pt x="6696" y="17458"/>
                    <a:pt x="6519" y="17458"/>
                  </a:cubicBezTo>
                  <a:cubicBezTo>
                    <a:pt x="6236" y="17458"/>
                    <a:pt x="5952" y="17440"/>
                    <a:pt x="5667" y="17402"/>
                  </a:cubicBezTo>
                  <a:cubicBezTo>
                    <a:pt x="5292" y="17359"/>
                    <a:pt x="4995" y="17271"/>
                    <a:pt x="4811" y="16939"/>
                  </a:cubicBezTo>
                  <a:lnTo>
                    <a:pt x="4811" y="16939"/>
                  </a:lnTo>
                  <a:cubicBezTo>
                    <a:pt x="5211" y="17007"/>
                    <a:pt x="5611" y="17038"/>
                    <a:pt x="6010" y="17038"/>
                  </a:cubicBezTo>
                  <a:cubicBezTo>
                    <a:pt x="7369" y="17038"/>
                    <a:pt x="8711" y="16678"/>
                    <a:pt x="9981" y="16171"/>
                  </a:cubicBezTo>
                  <a:cubicBezTo>
                    <a:pt x="10854" y="15822"/>
                    <a:pt x="11753" y="15446"/>
                    <a:pt x="12556" y="14957"/>
                  </a:cubicBezTo>
                  <a:cubicBezTo>
                    <a:pt x="13255" y="14530"/>
                    <a:pt x="13805" y="13962"/>
                    <a:pt x="14311" y="13342"/>
                  </a:cubicBezTo>
                  <a:close/>
                  <a:moveTo>
                    <a:pt x="8974" y="1"/>
                  </a:moveTo>
                  <a:cubicBezTo>
                    <a:pt x="7558" y="1"/>
                    <a:pt x="6103" y="364"/>
                    <a:pt x="4759" y="742"/>
                  </a:cubicBezTo>
                  <a:cubicBezTo>
                    <a:pt x="3152" y="1205"/>
                    <a:pt x="1319" y="2043"/>
                    <a:pt x="393" y="3510"/>
                  </a:cubicBezTo>
                  <a:cubicBezTo>
                    <a:pt x="131" y="3929"/>
                    <a:pt x="0" y="4453"/>
                    <a:pt x="158" y="4899"/>
                  </a:cubicBezTo>
                  <a:cubicBezTo>
                    <a:pt x="158" y="4899"/>
                    <a:pt x="158" y="4907"/>
                    <a:pt x="158" y="4907"/>
                  </a:cubicBezTo>
                  <a:cubicBezTo>
                    <a:pt x="158" y="4925"/>
                    <a:pt x="166" y="4951"/>
                    <a:pt x="175" y="4977"/>
                  </a:cubicBezTo>
                  <a:cubicBezTo>
                    <a:pt x="664" y="6007"/>
                    <a:pt x="1118" y="7055"/>
                    <a:pt x="1546" y="8121"/>
                  </a:cubicBezTo>
                  <a:cubicBezTo>
                    <a:pt x="1546" y="8182"/>
                    <a:pt x="1563" y="8243"/>
                    <a:pt x="1616" y="8295"/>
                  </a:cubicBezTo>
                  <a:cubicBezTo>
                    <a:pt x="2035" y="9360"/>
                    <a:pt x="2428" y="10452"/>
                    <a:pt x="2795" y="11543"/>
                  </a:cubicBezTo>
                  <a:cubicBezTo>
                    <a:pt x="3179" y="12705"/>
                    <a:pt x="3528" y="13875"/>
                    <a:pt x="3842" y="15053"/>
                  </a:cubicBezTo>
                  <a:cubicBezTo>
                    <a:pt x="3982" y="15560"/>
                    <a:pt x="4113" y="16066"/>
                    <a:pt x="4235" y="16581"/>
                  </a:cubicBezTo>
                  <a:cubicBezTo>
                    <a:pt x="4244" y="16625"/>
                    <a:pt x="4253" y="16669"/>
                    <a:pt x="4261" y="16712"/>
                  </a:cubicBezTo>
                  <a:cubicBezTo>
                    <a:pt x="4340" y="17062"/>
                    <a:pt x="4401" y="17428"/>
                    <a:pt x="4715" y="17638"/>
                  </a:cubicBezTo>
                  <a:cubicBezTo>
                    <a:pt x="5094" y="17881"/>
                    <a:pt x="5669" y="17947"/>
                    <a:pt x="6225" y="17947"/>
                  </a:cubicBezTo>
                  <a:cubicBezTo>
                    <a:pt x="6606" y="17947"/>
                    <a:pt x="6979" y="17916"/>
                    <a:pt x="7274" y="17891"/>
                  </a:cubicBezTo>
                  <a:cubicBezTo>
                    <a:pt x="8339" y="17795"/>
                    <a:pt x="9369" y="17516"/>
                    <a:pt x="10365" y="17140"/>
                  </a:cubicBezTo>
                  <a:cubicBezTo>
                    <a:pt x="12085" y="16494"/>
                    <a:pt x="13901" y="15612"/>
                    <a:pt x="14931" y="14023"/>
                  </a:cubicBezTo>
                  <a:cubicBezTo>
                    <a:pt x="14984" y="13945"/>
                    <a:pt x="14975" y="13866"/>
                    <a:pt x="14931" y="13805"/>
                  </a:cubicBezTo>
                  <a:cubicBezTo>
                    <a:pt x="14835" y="13473"/>
                    <a:pt x="14731" y="13132"/>
                    <a:pt x="14634" y="12801"/>
                  </a:cubicBezTo>
                  <a:cubicBezTo>
                    <a:pt x="13578" y="9264"/>
                    <a:pt x="12504" y="5728"/>
                    <a:pt x="11308" y="2244"/>
                  </a:cubicBezTo>
                  <a:cubicBezTo>
                    <a:pt x="11133" y="1746"/>
                    <a:pt x="10959" y="1249"/>
                    <a:pt x="10784" y="751"/>
                  </a:cubicBezTo>
                  <a:cubicBezTo>
                    <a:pt x="10766" y="725"/>
                    <a:pt x="10758" y="699"/>
                    <a:pt x="10740" y="681"/>
                  </a:cubicBezTo>
                  <a:cubicBezTo>
                    <a:pt x="10539" y="253"/>
                    <a:pt x="9919" y="61"/>
                    <a:pt x="9396" y="18"/>
                  </a:cubicBezTo>
                  <a:lnTo>
                    <a:pt x="9361" y="18"/>
                  </a:lnTo>
                  <a:cubicBezTo>
                    <a:pt x="9352" y="18"/>
                    <a:pt x="9343" y="9"/>
                    <a:pt x="9334" y="9"/>
                  </a:cubicBezTo>
                  <a:cubicBezTo>
                    <a:pt x="9215" y="3"/>
                    <a:pt x="9094" y="1"/>
                    <a:pt x="89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52"/>
            <p:cNvSpPr/>
            <p:nvPr/>
          </p:nvSpPr>
          <p:spPr>
            <a:xfrm>
              <a:off x="6697350" y="700050"/>
              <a:ext cx="292750" cy="287575"/>
            </a:xfrm>
            <a:custGeom>
              <a:avLst/>
              <a:gdLst/>
              <a:ahLst/>
              <a:cxnLst/>
              <a:rect l="l" t="t" r="r" b="b"/>
              <a:pathLst>
                <a:path w="11710" h="11503" extrusionOk="0">
                  <a:moveTo>
                    <a:pt x="7314" y="2601"/>
                  </a:moveTo>
                  <a:cubicBezTo>
                    <a:pt x="7392" y="2601"/>
                    <a:pt x="7473" y="2643"/>
                    <a:pt x="7518" y="2708"/>
                  </a:cubicBezTo>
                  <a:cubicBezTo>
                    <a:pt x="8033" y="3415"/>
                    <a:pt x="8435" y="4166"/>
                    <a:pt x="8723" y="4987"/>
                  </a:cubicBezTo>
                  <a:cubicBezTo>
                    <a:pt x="8740" y="5056"/>
                    <a:pt x="8767" y="5126"/>
                    <a:pt x="8793" y="5196"/>
                  </a:cubicBezTo>
                  <a:cubicBezTo>
                    <a:pt x="8837" y="5336"/>
                    <a:pt x="8732" y="5484"/>
                    <a:pt x="8583" y="5493"/>
                  </a:cubicBezTo>
                  <a:cubicBezTo>
                    <a:pt x="8508" y="5498"/>
                    <a:pt x="8434" y="5500"/>
                    <a:pt x="8360" y="5500"/>
                  </a:cubicBezTo>
                  <a:cubicBezTo>
                    <a:pt x="7627" y="5500"/>
                    <a:pt x="6953" y="5273"/>
                    <a:pt x="6287" y="4995"/>
                  </a:cubicBezTo>
                  <a:cubicBezTo>
                    <a:pt x="5964" y="5519"/>
                    <a:pt x="5606" y="6008"/>
                    <a:pt x="5126" y="6410"/>
                  </a:cubicBezTo>
                  <a:cubicBezTo>
                    <a:pt x="4687" y="6782"/>
                    <a:pt x="4022" y="7124"/>
                    <a:pt x="3406" y="7124"/>
                  </a:cubicBezTo>
                  <a:cubicBezTo>
                    <a:pt x="3040" y="7124"/>
                    <a:pt x="2692" y="7004"/>
                    <a:pt x="2419" y="6698"/>
                  </a:cubicBezTo>
                  <a:cubicBezTo>
                    <a:pt x="1799" y="6017"/>
                    <a:pt x="1860" y="4725"/>
                    <a:pt x="2716" y="4271"/>
                  </a:cubicBezTo>
                  <a:cubicBezTo>
                    <a:pt x="3110" y="4063"/>
                    <a:pt x="3604" y="4031"/>
                    <a:pt x="4061" y="4031"/>
                  </a:cubicBezTo>
                  <a:cubicBezTo>
                    <a:pt x="4181" y="4031"/>
                    <a:pt x="4298" y="4033"/>
                    <a:pt x="4410" y="4035"/>
                  </a:cubicBezTo>
                  <a:cubicBezTo>
                    <a:pt x="4925" y="4035"/>
                    <a:pt x="5414" y="4105"/>
                    <a:pt x="5877" y="4323"/>
                  </a:cubicBezTo>
                  <a:cubicBezTo>
                    <a:pt x="5903" y="4323"/>
                    <a:pt x="5938" y="4332"/>
                    <a:pt x="5964" y="4340"/>
                  </a:cubicBezTo>
                  <a:cubicBezTo>
                    <a:pt x="6016" y="4367"/>
                    <a:pt x="6069" y="4393"/>
                    <a:pt x="6121" y="4419"/>
                  </a:cubicBezTo>
                  <a:cubicBezTo>
                    <a:pt x="6470" y="3817"/>
                    <a:pt x="6785" y="3188"/>
                    <a:pt x="7160" y="2681"/>
                  </a:cubicBezTo>
                  <a:cubicBezTo>
                    <a:pt x="7198" y="2625"/>
                    <a:pt x="7255" y="2601"/>
                    <a:pt x="7314" y="2601"/>
                  </a:cubicBezTo>
                  <a:close/>
                  <a:moveTo>
                    <a:pt x="9149" y="5997"/>
                  </a:moveTo>
                  <a:cubicBezTo>
                    <a:pt x="9613" y="5997"/>
                    <a:pt x="10031" y="6153"/>
                    <a:pt x="10312" y="6637"/>
                  </a:cubicBezTo>
                  <a:cubicBezTo>
                    <a:pt x="10749" y="7370"/>
                    <a:pt x="10181" y="7903"/>
                    <a:pt x="9649" y="8357"/>
                  </a:cubicBezTo>
                  <a:cubicBezTo>
                    <a:pt x="9640" y="8374"/>
                    <a:pt x="9622" y="8383"/>
                    <a:pt x="9614" y="8392"/>
                  </a:cubicBezTo>
                  <a:cubicBezTo>
                    <a:pt x="9605" y="8401"/>
                    <a:pt x="9596" y="8401"/>
                    <a:pt x="9587" y="8409"/>
                  </a:cubicBezTo>
                  <a:cubicBezTo>
                    <a:pt x="9545" y="8445"/>
                    <a:pt x="9501" y="8460"/>
                    <a:pt x="9460" y="8460"/>
                  </a:cubicBezTo>
                  <a:cubicBezTo>
                    <a:pt x="9400" y="8460"/>
                    <a:pt x="9344" y="8426"/>
                    <a:pt x="9308" y="8374"/>
                  </a:cubicBezTo>
                  <a:cubicBezTo>
                    <a:pt x="9282" y="8357"/>
                    <a:pt x="9256" y="8331"/>
                    <a:pt x="9247" y="8287"/>
                  </a:cubicBezTo>
                  <a:cubicBezTo>
                    <a:pt x="8976" y="7650"/>
                    <a:pt x="8662" y="7030"/>
                    <a:pt x="8313" y="6436"/>
                  </a:cubicBezTo>
                  <a:cubicBezTo>
                    <a:pt x="8243" y="6322"/>
                    <a:pt x="8278" y="6130"/>
                    <a:pt x="8426" y="6095"/>
                  </a:cubicBezTo>
                  <a:cubicBezTo>
                    <a:pt x="8505" y="6069"/>
                    <a:pt x="8583" y="6061"/>
                    <a:pt x="8671" y="6043"/>
                  </a:cubicBezTo>
                  <a:cubicBezTo>
                    <a:pt x="8833" y="6015"/>
                    <a:pt x="8993" y="5997"/>
                    <a:pt x="9149" y="5997"/>
                  </a:cubicBezTo>
                  <a:close/>
                  <a:moveTo>
                    <a:pt x="7256" y="6927"/>
                  </a:moveTo>
                  <a:cubicBezTo>
                    <a:pt x="7390" y="6927"/>
                    <a:pt x="7531" y="6965"/>
                    <a:pt x="7666" y="7047"/>
                  </a:cubicBezTo>
                  <a:cubicBezTo>
                    <a:pt x="8007" y="7257"/>
                    <a:pt x="8251" y="7676"/>
                    <a:pt x="8304" y="8078"/>
                  </a:cubicBezTo>
                  <a:cubicBezTo>
                    <a:pt x="8304" y="8086"/>
                    <a:pt x="8304" y="8095"/>
                    <a:pt x="8313" y="8112"/>
                  </a:cubicBezTo>
                  <a:cubicBezTo>
                    <a:pt x="8380" y="8632"/>
                    <a:pt x="8130" y="9139"/>
                    <a:pt x="7622" y="9139"/>
                  </a:cubicBezTo>
                  <a:cubicBezTo>
                    <a:pt x="7541" y="9139"/>
                    <a:pt x="7454" y="9127"/>
                    <a:pt x="7361" y="9099"/>
                  </a:cubicBezTo>
                  <a:cubicBezTo>
                    <a:pt x="6706" y="8898"/>
                    <a:pt x="6479" y="8139"/>
                    <a:pt x="6584" y="7527"/>
                  </a:cubicBezTo>
                  <a:cubicBezTo>
                    <a:pt x="6652" y="7151"/>
                    <a:pt x="6934" y="6927"/>
                    <a:pt x="7256" y="6927"/>
                  </a:cubicBezTo>
                  <a:close/>
                  <a:moveTo>
                    <a:pt x="5379" y="8047"/>
                  </a:moveTo>
                  <a:cubicBezTo>
                    <a:pt x="5565" y="8047"/>
                    <a:pt x="5760" y="8107"/>
                    <a:pt x="5929" y="8217"/>
                  </a:cubicBezTo>
                  <a:cubicBezTo>
                    <a:pt x="5946" y="8226"/>
                    <a:pt x="5964" y="8243"/>
                    <a:pt x="5990" y="8261"/>
                  </a:cubicBezTo>
                  <a:cubicBezTo>
                    <a:pt x="6007" y="8278"/>
                    <a:pt x="6025" y="8296"/>
                    <a:pt x="6042" y="8313"/>
                  </a:cubicBezTo>
                  <a:cubicBezTo>
                    <a:pt x="6339" y="8628"/>
                    <a:pt x="6540" y="9134"/>
                    <a:pt x="6488" y="9562"/>
                  </a:cubicBezTo>
                  <a:cubicBezTo>
                    <a:pt x="6426" y="9990"/>
                    <a:pt x="6080" y="10281"/>
                    <a:pt x="5688" y="10281"/>
                  </a:cubicBezTo>
                  <a:cubicBezTo>
                    <a:pt x="5584" y="10281"/>
                    <a:pt x="5476" y="10261"/>
                    <a:pt x="5370" y="10217"/>
                  </a:cubicBezTo>
                  <a:cubicBezTo>
                    <a:pt x="4794" y="9981"/>
                    <a:pt x="4549" y="9178"/>
                    <a:pt x="4689" y="8601"/>
                  </a:cubicBezTo>
                  <a:cubicBezTo>
                    <a:pt x="4777" y="8218"/>
                    <a:pt x="5064" y="8047"/>
                    <a:pt x="5379" y="8047"/>
                  </a:cubicBezTo>
                  <a:close/>
                  <a:moveTo>
                    <a:pt x="4054" y="7792"/>
                  </a:moveTo>
                  <a:cubicBezTo>
                    <a:pt x="4305" y="7792"/>
                    <a:pt x="4417" y="8178"/>
                    <a:pt x="4148" y="8235"/>
                  </a:cubicBezTo>
                  <a:cubicBezTo>
                    <a:pt x="3729" y="8322"/>
                    <a:pt x="3309" y="8409"/>
                    <a:pt x="2899" y="8497"/>
                  </a:cubicBezTo>
                  <a:cubicBezTo>
                    <a:pt x="2995" y="8732"/>
                    <a:pt x="3091" y="8977"/>
                    <a:pt x="3187" y="9221"/>
                  </a:cubicBezTo>
                  <a:cubicBezTo>
                    <a:pt x="3362" y="9178"/>
                    <a:pt x="3528" y="9117"/>
                    <a:pt x="3702" y="9055"/>
                  </a:cubicBezTo>
                  <a:cubicBezTo>
                    <a:pt x="3731" y="9044"/>
                    <a:pt x="3758" y="9039"/>
                    <a:pt x="3784" y="9039"/>
                  </a:cubicBezTo>
                  <a:cubicBezTo>
                    <a:pt x="3998" y="9039"/>
                    <a:pt x="4084" y="9398"/>
                    <a:pt x="3842" y="9492"/>
                  </a:cubicBezTo>
                  <a:cubicBezTo>
                    <a:pt x="3676" y="9553"/>
                    <a:pt x="3519" y="9606"/>
                    <a:pt x="3344" y="9649"/>
                  </a:cubicBezTo>
                  <a:cubicBezTo>
                    <a:pt x="3432" y="9885"/>
                    <a:pt x="3510" y="10129"/>
                    <a:pt x="3589" y="10374"/>
                  </a:cubicBezTo>
                  <a:cubicBezTo>
                    <a:pt x="3648" y="10547"/>
                    <a:pt x="3504" y="10670"/>
                    <a:pt x="3362" y="10670"/>
                  </a:cubicBezTo>
                  <a:cubicBezTo>
                    <a:pt x="3275" y="10670"/>
                    <a:pt x="3189" y="10623"/>
                    <a:pt x="3152" y="10514"/>
                  </a:cubicBezTo>
                  <a:cubicBezTo>
                    <a:pt x="2925" y="9798"/>
                    <a:pt x="2663" y="9090"/>
                    <a:pt x="2358" y="8401"/>
                  </a:cubicBezTo>
                  <a:cubicBezTo>
                    <a:pt x="2305" y="8296"/>
                    <a:pt x="2384" y="8139"/>
                    <a:pt x="2497" y="8112"/>
                  </a:cubicBezTo>
                  <a:cubicBezTo>
                    <a:pt x="3004" y="8008"/>
                    <a:pt x="3502" y="7903"/>
                    <a:pt x="3999" y="7798"/>
                  </a:cubicBezTo>
                  <a:cubicBezTo>
                    <a:pt x="4018" y="7794"/>
                    <a:pt x="4036" y="7792"/>
                    <a:pt x="4054" y="7792"/>
                  </a:cubicBezTo>
                  <a:close/>
                  <a:moveTo>
                    <a:pt x="9317" y="1"/>
                  </a:moveTo>
                  <a:cubicBezTo>
                    <a:pt x="8356" y="1380"/>
                    <a:pt x="6872" y="2192"/>
                    <a:pt x="5335" y="2830"/>
                  </a:cubicBezTo>
                  <a:cubicBezTo>
                    <a:pt x="3676" y="3511"/>
                    <a:pt x="1816" y="4131"/>
                    <a:pt x="0" y="4253"/>
                  </a:cubicBezTo>
                  <a:cubicBezTo>
                    <a:pt x="934" y="6619"/>
                    <a:pt x="1712" y="9038"/>
                    <a:pt x="2331" y="11500"/>
                  </a:cubicBezTo>
                  <a:cubicBezTo>
                    <a:pt x="2435" y="11502"/>
                    <a:pt x="2539" y="11502"/>
                    <a:pt x="2643" y="11502"/>
                  </a:cubicBezTo>
                  <a:cubicBezTo>
                    <a:pt x="6075" y="11502"/>
                    <a:pt x="9614" y="10779"/>
                    <a:pt x="11648" y="7737"/>
                  </a:cubicBezTo>
                  <a:cubicBezTo>
                    <a:pt x="11666" y="7702"/>
                    <a:pt x="11692" y="7685"/>
                    <a:pt x="11709" y="7667"/>
                  </a:cubicBezTo>
                  <a:cubicBezTo>
                    <a:pt x="10941" y="5100"/>
                    <a:pt x="10155" y="2542"/>
                    <a:pt x="93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52"/>
            <p:cNvSpPr/>
            <p:nvPr/>
          </p:nvSpPr>
          <p:spPr>
            <a:xfrm>
              <a:off x="6682275" y="665775"/>
              <a:ext cx="243425" cy="129475"/>
            </a:xfrm>
            <a:custGeom>
              <a:avLst/>
              <a:gdLst/>
              <a:ahLst/>
              <a:cxnLst/>
              <a:rect l="l" t="t" r="r" b="b"/>
              <a:pathLst>
                <a:path w="9737" h="5179" extrusionOk="0">
                  <a:moveTo>
                    <a:pt x="9457" y="1"/>
                  </a:moveTo>
                  <a:cubicBezTo>
                    <a:pt x="8208" y="1346"/>
                    <a:pt x="6907" y="2524"/>
                    <a:pt x="5196" y="3275"/>
                  </a:cubicBezTo>
                  <a:cubicBezTo>
                    <a:pt x="3932" y="3823"/>
                    <a:pt x="2460" y="4212"/>
                    <a:pt x="1032" y="4212"/>
                  </a:cubicBezTo>
                  <a:cubicBezTo>
                    <a:pt x="685" y="4212"/>
                    <a:pt x="339" y="4189"/>
                    <a:pt x="1" y="4140"/>
                  </a:cubicBezTo>
                  <a:lnTo>
                    <a:pt x="1" y="4140"/>
                  </a:lnTo>
                  <a:cubicBezTo>
                    <a:pt x="149" y="4489"/>
                    <a:pt x="289" y="4830"/>
                    <a:pt x="429" y="5179"/>
                  </a:cubicBezTo>
                  <a:cubicBezTo>
                    <a:pt x="2105" y="5083"/>
                    <a:pt x="3816" y="4533"/>
                    <a:pt x="5362" y="3930"/>
                  </a:cubicBezTo>
                  <a:cubicBezTo>
                    <a:pt x="7021" y="3293"/>
                    <a:pt x="8724" y="2463"/>
                    <a:pt x="9684" y="892"/>
                  </a:cubicBezTo>
                  <a:cubicBezTo>
                    <a:pt x="9693" y="865"/>
                    <a:pt x="9719" y="848"/>
                    <a:pt x="9736" y="830"/>
                  </a:cubicBezTo>
                  <a:cubicBezTo>
                    <a:pt x="9649" y="551"/>
                    <a:pt x="9553" y="280"/>
                    <a:pt x="94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52"/>
            <p:cNvSpPr/>
            <p:nvPr/>
          </p:nvSpPr>
          <p:spPr>
            <a:xfrm>
              <a:off x="6669400" y="639375"/>
              <a:ext cx="244950" cy="120300"/>
            </a:xfrm>
            <a:custGeom>
              <a:avLst/>
              <a:gdLst/>
              <a:ahLst/>
              <a:cxnLst/>
              <a:rect l="l" t="t" r="r" b="b"/>
              <a:pathLst>
                <a:path w="9798" h="4812" extrusionOk="0">
                  <a:moveTo>
                    <a:pt x="9605" y="0"/>
                  </a:moveTo>
                  <a:cubicBezTo>
                    <a:pt x="9204" y="751"/>
                    <a:pt x="8383" y="1397"/>
                    <a:pt x="7719" y="1860"/>
                  </a:cubicBezTo>
                  <a:cubicBezTo>
                    <a:pt x="6052" y="3048"/>
                    <a:pt x="3973" y="3921"/>
                    <a:pt x="1930" y="4130"/>
                  </a:cubicBezTo>
                  <a:cubicBezTo>
                    <a:pt x="1657" y="4159"/>
                    <a:pt x="1349" y="4188"/>
                    <a:pt x="1037" y="4188"/>
                  </a:cubicBezTo>
                  <a:cubicBezTo>
                    <a:pt x="682" y="4188"/>
                    <a:pt x="321" y="4151"/>
                    <a:pt x="1" y="4034"/>
                  </a:cubicBezTo>
                  <a:lnTo>
                    <a:pt x="1" y="4034"/>
                  </a:lnTo>
                  <a:cubicBezTo>
                    <a:pt x="105" y="4253"/>
                    <a:pt x="201" y="4471"/>
                    <a:pt x="297" y="4698"/>
                  </a:cubicBezTo>
                  <a:cubicBezTo>
                    <a:pt x="703" y="4776"/>
                    <a:pt x="1120" y="4811"/>
                    <a:pt x="1541" y="4811"/>
                  </a:cubicBezTo>
                  <a:cubicBezTo>
                    <a:pt x="2922" y="4811"/>
                    <a:pt x="4347" y="4428"/>
                    <a:pt x="5571" y="3886"/>
                  </a:cubicBezTo>
                  <a:cubicBezTo>
                    <a:pt x="7274" y="3135"/>
                    <a:pt x="8557" y="1921"/>
                    <a:pt x="9797" y="568"/>
                  </a:cubicBezTo>
                  <a:cubicBezTo>
                    <a:pt x="9736" y="376"/>
                    <a:pt x="9675" y="193"/>
                    <a:pt x="96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52"/>
            <p:cNvSpPr/>
            <p:nvPr/>
          </p:nvSpPr>
          <p:spPr>
            <a:xfrm>
              <a:off x="6758475" y="905250"/>
              <a:ext cx="239700" cy="107250"/>
            </a:xfrm>
            <a:custGeom>
              <a:avLst/>
              <a:gdLst/>
              <a:ahLst/>
              <a:cxnLst/>
              <a:rect l="l" t="t" r="r" b="b"/>
              <a:pathLst>
                <a:path w="9588" h="4290" extrusionOk="0">
                  <a:moveTo>
                    <a:pt x="9430" y="1"/>
                  </a:moveTo>
                  <a:cubicBezTo>
                    <a:pt x="7278" y="2972"/>
                    <a:pt x="3748" y="3748"/>
                    <a:pt x="237" y="3748"/>
                  </a:cubicBezTo>
                  <a:cubicBezTo>
                    <a:pt x="158" y="3748"/>
                    <a:pt x="79" y="3747"/>
                    <a:pt x="0" y="3746"/>
                  </a:cubicBezTo>
                  <a:lnTo>
                    <a:pt x="0" y="3746"/>
                  </a:lnTo>
                  <a:cubicBezTo>
                    <a:pt x="17" y="3808"/>
                    <a:pt x="35" y="3877"/>
                    <a:pt x="52" y="3930"/>
                  </a:cubicBezTo>
                  <a:cubicBezTo>
                    <a:pt x="70" y="4000"/>
                    <a:pt x="79" y="4078"/>
                    <a:pt x="96" y="4157"/>
                  </a:cubicBezTo>
                  <a:cubicBezTo>
                    <a:pt x="545" y="4248"/>
                    <a:pt x="995" y="4289"/>
                    <a:pt x="1442" y="4289"/>
                  </a:cubicBezTo>
                  <a:cubicBezTo>
                    <a:pt x="2751" y="4289"/>
                    <a:pt x="4044" y="3935"/>
                    <a:pt x="5274" y="3441"/>
                  </a:cubicBezTo>
                  <a:cubicBezTo>
                    <a:pt x="6103" y="3109"/>
                    <a:pt x="6968" y="2751"/>
                    <a:pt x="7736" y="2288"/>
                  </a:cubicBezTo>
                  <a:cubicBezTo>
                    <a:pt x="8487" y="1834"/>
                    <a:pt x="9046" y="1197"/>
                    <a:pt x="9587" y="516"/>
                  </a:cubicBezTo>
                  <a:cubicBezTo>
                    <a:pt x="9535" y="341"/>
                    <a:pt x="9482" y="175"/>
                    <a:pt x="94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52"/>
            <p:cNvSpPr/>
            <p:nvPr/>
          </p:nvSpPr>
          <p:spPr>
            <a:xfrm>
              <a:off x="6764575" y="931675"/>
              <a:ext cx="241675" cy="102900"/>
            </a:xfrm>
            <a:custGeom>
              <a:avLst/>
              <a:gdLst/>
              <a:ahLst/>
              <a:cxnLst/>
              <a:rect l="l" t="t" r="r" b="b"/>
              <a:pathLst>
                <a:path w="9667" h="4116" extrusionOk="0">
                  <a:moveTo>
                    <a:pt x="9500" y="0"/>
                  </a:moveTo>
                  <a:cubicBezTo>
                    <a:pt x="8994" y="620"/>
                    <a:pt x="8444" y="1188"/>
                    <a:pt x="7745" y="1615"/>
                  </a:cubicBezTo>
                  <a:cubicBezTo>
                    <a:pt x="6942" y="2104"/>
                    <a:pt x="6043" y="2480"/>
                    <a:pt x="5170" y="2829"/>
                  </a:cubicBezTo>
                  <a:cubicBezTo>
                    <a:pt x="3893" y="3336"/>
                    <a:pt x="2555" y="3696"/>
                    <a:pt x="1198" y="3696"/>
                  </a:cubicBezTo>
                  <a:cubicBezTo>
                    <a:pt x="800" y="3696"/>
                    <a:pt x="400" y="3665"/>
                    <a:pt x="0" y="3597"/>
                  </a:cubicBezTo>
                  <a:lnTo>
                    <a:pt x="0" y="3597"/>
                  </a:lnTo>
                  <a:cubicBezTo>
                    <a:pt x="184" y="3929"/>
                    <a:pt x="481" y="4017"/>
                    <a:pt x="856" y="4060"/>
                  </a:cubicBezTo>
                  <a:cubicBezTo>
                    <a:pt x="1135" y="4098"/>
                    <a:pt x="1418" y="4116"/>
                    <a:pt x="1702" y="4116"/>
                  </a:cubicBezTo>
                  <a:cubicBezTo>
                    <a:pt x="1879" y="4116"/>
                    <a:pt x="2058" y="4109"/>
                    <a:pt x="2236" y="4095"/>
                  </a:cubicBezTo>
                  <a:cubicBezTo>
                    <a:pt x="3188" y="4043"/>
                    <a:pt x="4113" y="3816"/>
                    <a:pt x="5012" y="3501"/>
                  </a:cubicBezTo>
                  <a:cubicBezTo>
                    <a:pt x="6706" y="2925"/>
                    <a:pt x="8627" y="2078"/>
                    <a:pt x="9666" y="541"/>
                  </a:cubicBezTo>
                  <a:cubicBezTo>
                    <a:pt x="9614" y="358"/>
                    <a:pt x="9553" y="175"/>
                    <a:pt x="95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52"/>
            <p:cNvSpPr/>
            <p:nvPr/>
          </p:nvSpPr>
          <p:spPr>
            <a:xfrm>
              <a:off x="6657175" y="609700"/>
              <a:ext cx="247350" cy="122750"/>
            </a:xfrm>
            <a:custGeom>
              <a:avLst/>
              <a:gdLst/>
              <a:ahLst/>
              <a:cxnLst/>
              <a:rect l="l" t="t" r="r" b="b"/>
              <a:pathLst>
                <a:path w="9894" h="4910" extrusionOk="0">
                  <a:moveTo>
                    <a:pt x="8138" y="393"/>
                  </a:moveTo>
                  <a:cubicBezTo>
                    <a:pt x="8191" y="393"/>
                    <a:pt x="8234" y="402"/>
                    <a:pt x="8269" y="428"/>
                  </a:cubicBezTo>
                  <a:cubicBezTo>
                    <a:pt x="8575" y="506"/>
                    <a:pt x="8802" y="742"/>
                    <a:pt x="8785" y="1135"/>
                  </a:cubicBezTo>
                  <a:cubicBezTo>
                    <a:pt x="8758" y="1502"/>
                    <a:pt x="8549" y="1816"/>
                    <a:pt x="8261" y="2069"/>
                  </a:cubicBezTo>
                  <a:cubicBezTo>
                    <a:pt x="8095" y="2218"/>
                    <a:pt x="7894" y="2349"/>
                    <a:pt x="7702" y="2445"/>
                  </a:cubicBezTo>
                  <a:cubicBezTo>
                    <a:pt x="7379" y="2614"/>
                    <a:pt x="6510" y="2958"/>
                    <a:pt x="5850" y="2958"/>
                  </a:cubicBezTo>
                  <a:cubicBezTo>
                    <a:pt x="5387" y="2958"/>
                    <a:pt x="5026" y="2789"/>
                    <a:pt x="5030" y="2270"/>
                  </a:cubicBezTo>
                  <a:cubicBezTo>
                    <a:pt x="5047" y="838"/>
                    <a:pt x="7073" y="428"/>
                    <a:pt x="8138" y="393"/>
                  </a:cubicBezTo>
                  <a:close/>
                  <a:moveTo>
                    <a:pt x="8472" y="0"/>
                  </a:moveTo>
                  <a:cubicBezTo>
                    <a:pt x="7131" y="0"/>
                    <a:pt x="5769" y="338"/>
                    <a:pt x="4489" y="690"/>
                  </a:cubicBezTo>
                  <a:cubicBezTo>
                    <a:pt x="3738" y="899"/>
                    <a:pt x="2995" y="1170"/>
                    <a:pt x="2297" y="1554"/>
                  </a:cubicBezTo>
                  <a:cubicBezTo>
                    <a:pt x="1467" y="2008"/>
                    <a:pt x="263" y="2794"/>
                    <a:pt x="44" y="3789"/>
                  </a:cubicBezTo>
                  <a:cubicBezTo>
                    <a:pt x="1" y="3999"/>
                    <a:pt x="9" y="4174"/>
                    <a:pt x="70" y="4313"/>
                  </a:cubicBezTo>
                  <a:cubicBezTo>
                    <a:pt x="79" y="4331"/>
                    <a:pt x="97" y="4348"/>
                    <a:pt x="105" y="4366"/>
                  </a:cubicBezTo>
                  <a:cubicBezTo>
                    <a:pt x="114" y="4392"/>
                    <a:pt x="123" y="4418"/>
                    <a:pt x="132" y="4444"/>
                  </a:cubicBezTo>
                  <a:cubicBezTo>
                    <a:pt x="388" y="4812"/>
                    <a:pt x="1008" y="4909"/>
                    <a:pt x="1604" y="4909"/>
                  </a:cubicBezTo>
                  <a:cubicBezTo>
                    <a:pt x="2041" y="4909"/>
                    <a:pt x="2466" y="4857"/>
                    <a:pt x="2725" y="4820"/>
                  </a:cubicBezTo>
                  <a:cubicBezTo>
                    <a:pt x="3808" y="4671"/>
                    <a:pt x="4847" y="4313"/>
                    <a:pt x="5833" y="3859"/>
                  </a:cubicBezTo>
                  <a:cubicBezTo>
                    <a:pt x="6759" y="3440"/>
                    <a:pt x="7658" y="2942"/>
                    <a:pt x="8444" y="2305"/>
                  </a:cubicBezTo>
                  <a:cubicBezTo>
                    <a:pt x="8846" y="1973"/>
                    <a:pt x="9212" y="1598"/>
                    <a:pt x="9518" y="1187"/>
                  </a:cubicBezTo>
                  <a:cubicBezTo>
                    <a:pt x="9684" y="969"/>
                    <a:pt x="9893" y="707"/>
                    <a:pt x="9815" y="445"/>
                  </a:cubicBezTo>
                  <a:cubicBezTo>
                    <a:pt x="9780" y="358"/>
                    <a:pt x="9710" y="271"/>
                    <a:pt x="9588" y="183"/>
                  </a:cubicBezTo>
                  <a:cubicBezTo>
                    <a:pt x="9396" y="44"/>
                    <a:pt x="9081" y="26"/>
                    <a:pt x="8846" y="9"/>
                  </a:cubicBezTo>
                  <a:lnTo>
                    <a:pt x="8837" y="9"/>
                  </a:lnTo>
                  <a:cubicBezTo>
                    <a:pt x="8715" y="3"/>
                    <a:pt x="8594" y="0"/>
                    <a:pt x="84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52"/>
            <p:cNvSpPr/>
            <p:nvPr/>
          </p:nvSpPr>
          <p:spPr>
            <a:xfrm>
              <a:off x="6903400" y="849975"/>
              <a:ext cx="62675" cy="61575"/>
            </a:xfrm>
            <a:custGeom>
              <a:avLst/>
              <a:gdLst/>
              <a:ahLst/>
              <a:cxnLst/>
              <a:rect l="l" t="t" r="r" b="b"/>
              <a:pathLst>
                <a:path w="2507" h="2463" extrusionOk="0">
                  <a:moveTo>
                    <a:pt x="924" y="447"/>
                  </a:moveTo>
                  <a:cubicBezTo>
                    <a:pt x="1196" y="447"/>
                    <a:pt x="1452" y="526"/>
                    <a:pt x="1625" y="788"/>
                  </a:cubicBezTo>
                  <a:cubicBezTo>
                    <a:pt x="1922" y="1251"/>
                    <a:pt x="1634" y="1565"/>
                    <a:pt x="1310" y="1845"/>
                  </a:cubicBezTo>
                  <a:cubicBezTo>
                    <a:pt x="1101" y="1382"/>
                    <a:pt x="874" y="919"/>
                    <a:pt x="621" y="474"/>
                  </a:cubicBezTo>
                  <a:cubicBezTo>
                    <a:pt x="722" y="458"/>
                    <a:pt x="824" y="447"/>
                    <a:pt x="924" y="447"/>
                  </a:cubicBezTo>
                  <a:close/>
                  <a:moveTo>
                    <a:pt x="907" y="0"/>
                  </a:moveTo>
                  <a:cubicBezTo>
                    <a:pt x="751" y="0"/>
                    <a:pt x="591" y="18"/>
                    <a:pt x="429" y="46"/>
                  </a:cubicBezTo>
                  <a:cubicBezTo>
                    <a:pt x="341" y="64"/>
                    <a:pt x="263" y="72"/>
                    <a:pt x="184" y="98"/>
                  </a:cubicBezTo>
                  <a:cubicBezTo>
                    <a:pt x="36" y="133"/>
                    <a:pt x="1" y="325"/>
                    <a:pt x="71" y="439"/>
                  </a:cubicBezTo>
                  <a:cubicBezTo>
                    <a:pt x="420" y="1033"/>
                    <a:pt x="734" y="1653"/>
                    <a:pt x="1005" y="2290"/>
                  </a:cubicBezTo>
                  <a:cubicBezTo>
                    <a:pt x="1014" y="2334"/>
                    <a:pt x="1040" y="2360"/>
                    <a:pt x="1066" y="2377"/>
                  </a:cubicBezTo>
                  <a:cubicBezTo>
                    <a:pt x="1102" y="2429"/>
                    <a:pt x="1158" y="2463"/>
                    <a:pt x="1218" y="2463"/>
                  </a:cubicBezTo>
                  <a:cubicBezTo>
                    <a:pt x="1259" y="2463"/>
                    <a:pt x="1303" y="2448"/>
                    <a:pt x="1345" y="2412"/>
                  </a:cubicBezTo>
                  <a:cubicBezTo>
                    <a:pt x="1354" y="2404"/>
                    <a:pt x="1363" y="2395"/>
                    <a:pt x="1372" y="2395"/>
                  </a:cubicBezTo>
                  <a:cubicBezTo>
                    <a:pt x="1380" y="2386"/>
                    <a:pt x="1398" y="2377"/>
                    <a:pt x="1407" y="2360"/>
                  </a:cubicBezTo>
                  <a:cubicBezTo>
                    <a:pt x="1939" y="1906"/>
                    <a:pt x="2507" y="1373"/>
                    <a:pt x="2070" y="640"/>
                  </a:cubicBezTo>
                  <a:cubicBezTo>
                    <a:pt x="1789" y="156"/>
                    <a:pt x="1371" y="0"/>
                    <a:pt x="9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52"/>
            <p:cNvSpPr/>
            <p:nvPr/>
          </p:nvSpPr>
          <p:spPr>
            <a:xfrm>
              <a:off x="6918900" y="861125"/>
              <a:ext cx="32550" cy="34975"/>
            </a:xfrm>
            <a:custGeom>
              <a:avLst/>
              <a:gdLst/>
              <a:ahLst/>
              <a:cxnLst/>
              <a:rect l="l" t="t" r="r" b="b"/>
              <a:pathLst>
                <a:path w="1302" h="1399" extrusionOk="0">
                  <a:moveTo>
                    <a:pt x="304" y="1"/>
                  </a:moveTo>
                  <a:cubicBezTo>
                    <a:pt x="204" y="1"/>
                    <a:pt x="102" y="12"/>
                    <a:pt x="1" y="28"/>
                  </a:cubicBezTo>
                  <a:cubicBezTo>
                    <a:pt x="254" y="473"/>
                    <a:pt x="481" y="936"/>
                    <a:pt x="690" y="1399"/>
                  </a:cubicBezTo>
                  <a:cubicBezTo>
                    <a:pt x="1014" y="1119"/>
                    <a:pt x="1302" y="805"/>
                    <a:pt x="1005" y="342"/>
                  </a:cubicBezTo>
                  <a:cubicBezTo>
                    <a:pt x="832" y="80"/>
                    <a:pt x="576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52"/>
            <p:cNvSpPr/>
            <p:nvPr/>
          </p:nvSpPr>
          <p:spPr>
            <a:xfrm>
              <a:off x="6782825" y="619500"/>
              <a:ext cx="94625" cy="64175"/>
            </a:xfrm>
            <a:custGeom>
              <a:avLst/>
              <a:gdLst/>
              <a:ahLst/>
              <a:cxnLst/>
              <a:rect l="l" t="t" r="r" b="b"/>
              <a:pathLst>
                <a:path w="3785" h="2567" extrusionOk="0">
                  <a:moveTo>
                    <a:pt x="2949" y="486"/>
                  </a:moveTo>
                  <a:cubicBezTo>
                    <a:pt x="3529" y="486"/>
                    <a:pt x="3237" y="988"/>
                    <a:pt x="3095" y="1171"/>
                  </a:cubicBezTo>
                  <a:cubicBezTo>
                    <a:pt x="3069" y="1197"/>
                    <a:pt x="3043" y="1223"/>
                    <a:pt x="3025" y="1249"/>
                  </a:cubicBezTo>
                  <a:cubicBezTo>
                    <a:pt x="2816" y="1223"/>
                    <a:pt x="2519" y="1180"/>
                    <a:pt x="2440" y="1066"/>
                  </a:cubicBezTo>
                  <a:cubicBezTo>
                    <a:pt x="2257" y="795"/>
                    <a:pt x="2641" y="507"/>
                    <a:pt x="2859" y="490"/>
                  </a:cubicBezTo>
                  <a:cubicBezTo>
                    <a:pt x="2891" y="487"/>
                    <a:pt x="2921" y="486"/>
                    <a:pt x="2949" y="486"/>
                  </a:cubicBezTo>
                  <a:close/>
                  <a:moveTo>
                    <a:pt x="1907" y="621"/>
                  </a:moveTo>
                  <a:lnTo>
                    <a:pt x="1907" y="621"/>
                  </a:lnTo>
                  <a:cubicBezTo>
                    <a:pt x="1838" y="743"/>
                    <a:pt x="1811" y="883"/>
                    <a:pt x="1846" y="1040"/>
                  </a:cubicBezTo>
                  <a:cubicBezTo>
                    <a:pt x="1925" y="1346"/>
                    <a:pt x="2230" y="1520"/>
                    <a:pt x="2545" y="1616"/>
                  </a:cubicBezTo>
                  <a:cubicBezTo>
                    <a:pt x="2204" y="1800"/>
                    <a:pt x="1811" y="1922"/>
                    <a:pt x="1462" y="2000"/>
                  </a:cubicBezTo>
                  <a:cubicBezTo>
                    <a:pt x="1336" y="2027"/>
                    <a:pt x="1047" y="2107"/>
                    <a:pt x="811" y="2107"/>
                  </a:cubicBezTo>
                  <a:cubicBezTo>
                    <a:pt x="656" y="2107"/>
                    <a:pt x="524" y="2073"/>
                    <a:pt x="475" y="1965"/>
                  </a:cubicBezTo>
                  <a:cubicBezTo>
                    <a:pt x="371" y="1747"/>
                    <a:pt x="676" y="1372"/>
                    <a:pt x="807" y="1232"/>
                  </a:cubicBezTo>
                  <a:cubicBezTo>
                    <a:pt x="1095" y="918"/>
                    <a:pt x="1488" y="734"/>
                    <a:pt x="1907" y="621"/>
                  </a:cubicBezTo>
                  <a:close/>
                  <a:moveTo>
                    <a:pt x="3112" y="1"/>
                  </a:moveTo>
                  <a:cubicBezTo>
                    <a:pt x="2047" y="36"/>
                    <a:pt x="21" y="446"/>
                    <a:pt x="4" y="1878"/>
                  </a:cubicBezTo>
                  <a:cubicBezTo>
                    <a:pt x="0" y="2397"/>
                    <a:pt x="361" y="2566"/>
                    <a:pt x="824" y="2566"/>
                  </a:cubicBezTo>
                  <a:cubicBezTo>
                    <a:pt x="1484" y="2566"/>
                    <a:pt x="2353" y="2222"/>
                    <a:pt x="2676" y="2053"/>
                  </a:cubicBezTo>
                  <a:cubicBezTo>
                    <a:pt x="2868" y="1957"/>
                    <a:pt x="3069" y="1826"/>
                    <a:pt x="3243" y="1677"/>
                  </a:cubicBezTo>
                  <a:cubicBezTo>
                    <a:pt x="3523" y="1433"/>
                    <a:pt x="3741" y="1110"/>
                    <a:pt x="3759" y="743"/>
                  </a:cubicBezTo>
                  <a:cubicBezTo>
                    <a:pt x="3785" y="350"/>
                    <a:pt x="3549" y="114"/>
                    <a:pt x="3243" y="36"/>
                  </a:cubicBezTo>
                  <a:cubicBezTo>
                    <a:pt x="3208" y="10"/>
                    <a:pt x="3165" y="1"/>
                    <a:pt x="31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52"/>
            <p:cNvSpPr/>
            <p:nvPr/>
          </p:nvSpPr>
          <p:spPr>
            <a:xfrm>
              <a:off x="6839225" y="631650"/>
              <a:ext cx="31850" cy="19100"/>
            </a:xfrm>
            <a:custGeom>
              <a:avLst/>
              <a:gdLst/>
              <a:ahLst/>
              <a:cxnLst/>
              <a:rect l="l" t="t" r="r" b="b"/>
              <a:pathLst>
                <a:path w="1274" h="764" extrusionOk="0">
                  <a:moveTo>
                    <a:pt x="693" y="0"/>
                  </a:moveTo>
                  <a:cubicBezTo>
                    <a:pt x="665" y="0"/>
                    <a:pt x="635" y="1"/>
                    <a:pt x="603" y="4"/>
                  </a:cubicBezTo>
                  <a:cubicBezTo>
                    <a:pt x="385" y="21"/>
                    <a:pt x="1" y="309"/>
                    <a:pt x="184" y="580"/>
                  </a:cubicBezTo>
                  <a:cubicBezTo>
                    <a:pt x="263" y="702"/>
                    <a:pt x="560" y="737"/>
                    <a:pt x="769" y="763"/>
                  </a:cubicBezTo>
                  <a:cubicBezTo>
                    <a:pt x="795" y="737"/>
                    <a:pt x="813" y="711"/>
                    <a:pt x="839" y="685"/>
                  </a:cubicBezTo>
                  <a:cubicBezTo>
                    <a:pt x="981" y="502"/>
                    <a:pt x="1273" y="0"/>
                    <a:pt x="6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52"/>
            <p:cNvSpPr/>
            <p:nvPr/>
          </p:nvSpPr>
          <p:spPr>
            <a:xfrm>
              <a:off x="6742300" y="765150"/>
              <a:ext cx="175975" cy="113025"/>
            </a:xfrm>
            <a:custGeom>
              <a:avLst/>
              <a:gdLst/>
              <a:ahLst/>
              <a:cxnLst/>
              <a:rect l="l" t="t" r="r" b="b"/>
              <a:pathLst>
                <a:path w="7039" h="4521" extrusionOk="0">
                  <a:moveTo>
                    <a:pt x="5528" y="636"/>
                  </a:moveTo>
                  <a:cubicBezTo>
                    <a:pt x="5912" y="1195"/>
                    <a:pt x="6218" y="1798"/>
                    <a:pt x="6453" y="2435"/>
                  </a:cubicBezTo>
                  <a:cubicBezTo>
                    <a:pt x="5842" y="2409"/>
                    <a:pt x="5283" y="2225"/>
                    <a:pt x="4725" y="1990"/>
                  </a:cubicBezTo>
                  <a:cubicBezTo>
                    <a:pt x="4987" y="1536"/>
                    <a:pt x="5240" y="1064"/>
                    <a:pt x="5528" y="636"/>
                  </a:cubicBezTo>
                  <a:close/>
                  <a:moveTo>
                    <a:pt x="2357" y="1845"/>
                  </a:moveTo>
                  <a:cubicBezTo>
                    <a:pt x="2942" y="1845"/>
                    <a:pt x="3552" y="1965"/>
                    <a:pt x="3974" y="2182"/>
                  </a:cubicBezTo>
                  <a:cubicBezTo>
                    <a:pt x="4009" y="2199"/>
                    <a:pt x="4044" y="2208"/>
                    <a:pt x="4070" y="2208"/>
                  </a:cubicBezTo>
                  <a:lnTo>
                    <a:pt x="4087" y="2208"/>
                  </a:lnTo>
                  <a:cubicBezTo>
                    <a:pt x="3633" y="2950"/>
                    <a:pt x="3083" y="3605"/>
                    <a:pt x="2280" y="3919"/>
                  </a:cubicBezTo>
                  <a:cubicBezTo>
                    <a:pt x="2075" y="3999"/>
                    <a:pt x="1860" y="4048"/>
                    <a:pt x="1656" y="4048"/>
                  </a:cubicBezTo>
                  <a:cubicBezTo>
                    <a:pt x="1302" y="4048"/>
                    <a:pt x="981" y="3903"/>
                    <a:pt x="804" y="3526"/>
                  </a:cubicBezTo>
                  <a:cubicBezTo>
                    <a:pt x="533" y="2959"/>
                    <a:pt x="673" y="2243"/>
                    <a:pt x="1302" y="2007"/>
                  </a:cubicBezTo>
                  <a:cubicBezTo>
                    <a:pt x="1603" y="1897"/>
                    <a:pt x="1974" y="1845"/>
                    <a:pt x="2357" y="1845"/>
                  </a:cubicBezTo>
                  <a:close/>
                  <a:moveTo>
                    <a:pt x="5517" y="1"/>
                  </a:moveTo>
                  <a:cubicBezTo>
                    <a:pt x="5455" y="1"/>
                    <a:pt x="5395" y="24"/>
                    <a:pt x="5353" y="77"/>
                  </a:cubicBezTo>
                  <a:cubicBezTo>
                    <a:pt x="4987" y="593"/>
                    <a:pt x="4672" y="1213"/>
                    <a:pt x="4323" y="1815"/>
                  </a:cubicBezTo>
                  <a:cubicBezTo>
                    <a:pt x="4271" y="1789"/>
                    <a:pt x="4218" y="1763"/>
                    <a:pt x="4166" y="1736"/>
                  </a:cubicBezTo>
                  <a:cubicBezTo>
                    <a:pt x="4131" y="1728"/>
                    <a:pt x="4105" y="1719"/>
                    <a:pt x="4079" y="1719"/>
                  </a:cubicBezTo>
                  <a:cubicBezTo>
                    <a:pt x="3607" y="1501"/>
                    <a:pt x="3118" y="1431"/>
                    <a:pt x="2612" y="1431"/>
                  </a:cubicBezTo>
                  <a:cubicBezTo>
                    <a:pt x="2500" y="1429"/>
                    <a:pt x="2383" y="1427"/>
                    <a:pt x="2263" y="1427"/>
                  </a:cubicBezTo>
                  <a:cubicBezTo>
                    <a:pt x="1806" y="1427"/>
                    <a:pt x="1312" y="1459"/>
                    <a:pt x="918" y="1667"/>
                  </a:cubicBezTo>
                  <a:cubicBezTo>
                    <a:pt x="62" y="2121"/>
                    <a:pt x="1" y="3413"/>
                    <a:pt x="621" y="4094"/>
                  </a:cubicBezTo>
                  <a:cubicBezTo>
                    <a:pt x="894" y="4400"/>
                    <a:pt x="1242" y="4520"/>
                    <a:pt x="1608" y="4520"/>
                  </a:cubicBezTo>
                  <a:cubicBezTo>
                    <a:pt x="2224" y="4520"/>
                    <a:pt x="2889" y="4178"/>
                    <a:pt x="3328" y="3806"/>
                  </a:cubicBezTo>
                  <a:cubicBezTo>
                    <a:pt x="3808" y="3404"/>
                    <a:pt x="4166" y="2915"/>
                    <a:pt x="4489" y="2391"/>
                  </a:cubicBezTo>
                  <a:cubicBezTo>
                    <a:pt x="5155" y="2669"/>
                    <a:pt x="5829" y="2896"/>
                    <a:pt x="6555" y="2896"/>
                  </a:cubicBezTo>
                  <a:cubicBezTo>
                    <a:pt x="6628" y="2896"/>
                    <a:pt x="6702" y="2894"/>
                    <a:pt x="6777" y="2889"/>
                  </a:cubicBezTo>
                  <a:cubicBezTo>
                    <a:pt x="6934" y="2880"/>
                    <a:pt x="7039" y="2732"/>
                    <a:pt x="6986" y="2592"/>
                  </a:cubicBezTo>
                  <a:cubicBezTo>
                    <a:pt x="6969" y="2522"/>
                    <a:pt x="6942" y="2452"/>
                    <a:pt x="6916" y="2383"/>
                  </a:cubicBezTo>
                  <a:cubicBezTo>
                    <a:pt x="6628" y="1562"/>
                    <a:pt x="6235" y="802"/>
                    <a:pt x="5720" y="104"/>
                  </a:cubicBezTo>
                  <a:cubicBezTo>
                    <a:pt x="5676" y="40"/>
                    <a:pt x="5595" y="1"/>
                    <a:pt x="55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52"/>
            <p:cNvSpPr/>
            <p:nvPr/>
          </p:nvSpPr>
          <p:spPr>
            <a:xfrm>
              <a:off x="6937675" y="908950"/>
              <a:ext cx="900" cy="900"/>
            </a:xfrm>
            <a:custGeom>
              <a:avLst/>
              <a:gdLst/>
              <a:ahLst/>
              <a:cxnLst/>
              <a:rect l="l" t="t" r="r" b="b"/>
              <a:pathLst>
                <a:path w="36" h="36" fill="none" extrusionOk="0">
                  <a:moveTo>
                    <a:pt x="1" y="36"/>
                  </a:moveTo>
                  <a:cubicBezTo>
                    <a:pt x="9" y="27"/>
                    <a:pt x="27" y="18"/>
                    <a:pt x="36" y="1"/>
                  </a:cubicBezTo>
                </a:path>
              </a:pathLst>
            </a:custGeom>
            <a:noFill/>
            <a:ln w="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52"/>
            <p:cNvSpPr/>
            <p:nvPr/>
          </p:nvSpPr>
          <p:spPr>
            <a:xfrm>
              <a:off x="6860400" y="780825"/>
              <a:ext cx="43250" cy="45200"/>
            </a:xfrm>
            <a:custGeom>
              <a:avLst/>
              <a:gdLst/>
              <a:ahLst/>
              <a:cxnLst/>
              <a:rect l="l" t="t" r="r" b="b"/>
              <a:pathLst>
                <a:path w="1730" h="1808" extrusionOk="0">
                  <a:moveTo>
                    <a:pt x="804" y="0"/>
                  </a:moveTo>
                  <a:cubicBezTo>
                    <a:pt x="516" y="437"/>
                    <a:pt x="263" y="909"/>
                    <a:pt x="1" y="1363"/>
                  </a:cubicBezTo>
                  <a:cubicBezTo>
                    <a:pt x="551" y="1598"/>
                    <a:pt x="1118" y="1782"/>
                    <a:pt x="1729" y="1808"/>
                  </a:cubicBezTo>
                  <a:cubicBezTo>
                    <a:pt x="1494" y="1171"/>
                    <a:pt x="1188" y="568"/>
                    <a:pt x="8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52"/>
            <p:cNvSpPr/>
            <p:nvPr/>
          </p:nvSpPr>
          <p:spPr>
            <a:xfrm>
              <a:off x="6792075" y="635000"/>
              <a:ext cx="54375" cy="37200"/>
            </a:xfrm>
            <a:custGeom>
              <a:avLst/>
              <a:gdLst/>
              <a:ahLst/>
              <a:cxnLst/>
              <a:rect l="l" t="t" r="r" b="b"/>
              <a:pathLst>
                <a:path w="2175" h="1488" extrusionOk="0">
                  <a:moveTo>
                    <a:pt x="1537" y="1"/>
                  </a:moveTo>
                  <a:lnTo>
                    <a:pt x="1537" y="1"/>
                  </a:lnTo>
                  <a:cubicBezTo>
                    <a:pt x="1118" y="114"/>
                    <a:pt x="725" y="298"/>
                    <a:pt x="437" y="612"/>
                  </a:cubicBezTo>
                  <a:cubicBezTo>
                    <a:pt x="306" y="752"/>
                    <a:pt x="1" y="1127"/>
                    <a:pt x="105" y="1345"/>
                  </a:cubicBezTo>
                  <a:cubicBezTo>
                    <a:pt x="154" y="1453"/>
                    <a:pt x="286" y="1487"/>
                    <a:pt x="441" y="1487"/>
                  </a:cubicBezTo>
                  <a:cubicBezTo>
                    <a:pt x="677" y="1487"/>
                    <a:pt x="966" y="1407"/>
                    <a:pt x="1092" y="1380"/>
                  </a:cubicBezTo>
                  <a:cubicBezTo>
                    <a:pt x="1441" y="1302"/>
                    <a:pt x="1834" y="1188"/>
                    <a:pt x="2175" y="996"/>
                  </a:cubicBezTo>
                  <a:cubicBezTo>
                    <a:pt x="1860" y="900"/>
                    <a:pt x="1555" y="726"/>
                    <a:pt x="1476" y="420"/>
                  </a:cubicBezTo>
                  <a:cubicBezTo>
                    <a:pt x="1441" y="263"/>
                    <a:pt x="1468" y="123"/>
                    <a:pt x="15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52"/>
            <p:cNvSpPr/>
            <p:nvPr/>
          </p:nvSpPr>
          <p:spPr>
            <a:xfrm>
              <a:off x="6859300" y="873200"/>
              <a:ext cx="47550" cy="55350"/>
            </a:xfrm>
            <a:custGeom>
              <a:avLst/>
              <a:gdLst/>
              <a:ahLst/>
              <a:cxnLst/>
              <a:rect l="l" t="t" r="r" b="b"/>
              <a:pathLst>
                <a:path w="1902" h="2214" extrusionOk="0">
                  <a:moveTo>
                    <a:pt x="800" y="446"/>
                  </a:moveTo>
                  <a:cubicBezTo>
                    <a:pt x="1130" y="446"/>
                    <a:pt x="1372" y="1061"/>
                    <a:pt x="1372" y="1309"/>
                  </a:cubicBezTo>
                  <a:cubicBezTo>
                    <a:pt x="1372" y="1344"/>
                    <a:pt x="1381" y="1370"/>
                    <a:pt x="1389" y="1396"/>
                  </a:cubicBezTo>
                  <a:cubicBezTo>
                    <a:pt x="1398" y="1501"/>
                    <a:pt x="1389" y="1614"/>
                    <a:pt x="1319" y="1684"/>
                  </a:cubicBezTo>
                  <a:cubicBezTo>
                    <a:pt x="1270" y="1739"/>
                    <a:pt x="1208" y="1760"/>
                    <a:pt x="1142" y="1760"/>
                  </a:cubicBezTo>
                  <a:cubicBezTo>
                    <a:pt x="1008" y="1760"/>
                    <a:pt x="860" y="1673"/>
                    <a:pt x="778" y="1597"/>
                  </a:cubicBezTo>
                  <a:cubicBezTo>
                    <a:pt x="586" y="1413"/>
                    <a:pt x="342" y="601"/>
                    <a:pt x="708" y="462"/>
                  </a:cubicBezTo>
                  <a:cubicBezTo>
                    <a:pt x="740" y="451"/>
                    <a:pt x="770" y="446"/>
                    <a:pt x="800" y="446"/>
                  </a:cubicBezTo>
                  <a:close/>
                  <a:moveTo>
                    <a:pt x="775" y="1"/>
                  </a:moveTo>
                  <a:cubicBezTo>
                    <a:pt x="456" y="1"/>
                    <a:pt x="174" y="225"/>
                    <a:pt x="106" y="601"/>
                  </a:cubicBezTo>
                  <a:cubicBezTo>
                    <a:pt x="1" y="1213"/>
                    <a:pt x="219" y="1972"/>
                    <a:pt x="874" y="2173"/>
                  </a:cubicBezTo>
                  <a:cubicBezTo>
                    <a:pt x="969" y="2201"/>
                    <a:pt x="1057" y="2213"/>
                    <a:pt x="1138" y="2213"/>
                  </a:cubicBezTo>
                  <a:cubicBezTo>
                    <a:pt x="1651" y="2213"/>
                    <a:pt x="1901" y="1706"/>
                    <a:pt x="1826" y="1186"/>
                  </a:cubicBezTo>
                  <a:cubicBezTo>
                    <a:pt x="1826" y="1178"/>
                    <a:pt x="1826" y="1160"/>
                    <a:pt x="1826" y="1152"/>
                  </a:cubicBezTo>
                  <a:cubicBezTo>
                    <a:pt x="1773" y="750"/>
                    <a:pt x="1529" y="331"/>
                    <a:pt x="1180" y="121"/>
                  </a:cubicBezTo>
                  <a:cubicBezTo>
                    <a:pt x="1047" y="39"/>
                    <a:pt x="908" y="1"/>
                    <a:pt x="7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52"/>
            <p:cNvSpPr/>
            <p:nvPr/>
          </p:nvSpPr>
          <p:spPr>
            <a:xfrm>
              <a:off x="6867825" y="884325"/>
              <a:ext cx="26450" cy="32800"/>
            </a:xfrm>
            <a:custGeom>
              <a:avLst/>
              <a:gdLst/>
              <a:ahLst/>
              <a:cxnLst/>
              <a:rect l="l" t="t" r="r" b="b"/>
              <a:pathLst>
                <a:path w="1058" h="1312" extrusionOk="0">
                  <a:moveTo>
                    <a:pt x="459" y="1"/>
                  </a:moveTo>
                  <a:cubicBezTo>
                    <a:pt x="429" y="1"/>
                    <a:pt x="399" y="6"/>
                    <a:pt x="367" y="17"/>
                  </a:cubicBezTo>
                  <a:cubicBezTo>
                    <a:pt x="1" y="148"/>
                    <a:pt x="245" y="960"/>
                    <a:pt x="437" y="1143"/>
                  </a:cubicBezTo>
                  <a:cubicBezTo>
                    <a:pt x="519" y="1225"/>
                    <a:pt x="668" y="1311"/>
                    <a:pt x="802" y="1311"/>
                  </a:cubicBezTo>
                  <a:cubicBezTo>
                    <a:pt x="868" y="1311"/>
                    <a:pt x="930" y="1291"/>
                    <a:pt x="978" y="1239"/>
                  </a:cubicBezTo>
                  <a:cubicBezTo>
                    <a:pt x="1048" y="1161"/>
                    <a:pt x="1057" y="1056"/>
                    <a:pt x="1048" y="951"/>
                  </a:cubicBezTo>
                  <a:cubicBezTo>
                    <a:pt x="1040" y="925"/>
                    <a:pt x="1031" y="899"/>
                    <a:pt x="1031" y="864"/>
                  </a:cubicBezTo>
                  <a:cubicBezTo>
                    <a:pt x="1031" y="616"/>
                    <a:pt x="789" y="1"/>
                    <a:pt x="4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52"/>
            <p:cNvSpPr/>
            <p:nvPr/>
          </p:nvSpPr>
          <p:spPr>
            <a:xfrm>
              <a:off x="6755625" y="811250"/>
              <a:ext cx="88875" cy="55100"/>
            </a:xfrm>
            <a:custGeom>
              <a:avLst/>
              <a:gdLst/>
              <a:ahLst/>
              <a:cxnLst/>
              <a:rect l="l" t="t" r="r" b="b"/>
              <a:pathLst>
                <a:path w="3555" h="2204" extrusionOk="0">
                  <a:moveTo>
                    <a:pt x="1820" y="1"/>
                  </a:moveTo>
                  <a:cubicBezTo>
                    <a:pt x="1437" y="1"/>
                    <a:pt x="1066" y="53"/>
                    <a:pt x="769" y="163"/>
                  </a:cubicBezTo>
                  <a:cubicBezTo>
                    <a:pt x="131" y="399"/>
                    <a:pt x="0" y="1115"/>
                    <a:pt x="271" y="1682"/>
                  </a:cubicBezTo>
                  <a:cubicBezTo>
                    <a:pt x="448" y="2059"/>
                    <a:pt x="769" y="2204"/>
                    <a:pt x="1121" y="2204"/>
                  </a:cubicBezTo>
                  <a:cubicBezTo>
                    <a:pt x="1324" y="2204"/>
                    <a:pt x="1537" y="2155"/>
                    <a:pt x="1738" y="2075"/>
                  </a:cubicBezTo>
                  <a:cubicBezTo>
                    <a:pt x="2550" y="1761"/>
                    <a:pt x="3091" y="1106"/>
                    <a:pt x="3554" y="364"/>
                  </a:cubicBezTo>
                  <a:lnTo>
                    <a:pt x="3537" y="364"/>
                  </a:lnTo>
                  <a:cubicBezTo>
                    <a:pt x="3511" y="364"/>
                    <a:pt x="3476" y="355"/>
                    <a:pt x="3441" y="338"/>
                  </a:cubicBezTo>
                  <a:cubicBezTo>
                    <a:pt x="3019" y="121"/>
                    <a:pt x="2405" y="1"/>
                    <a:pt x="18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52"/>
            <p:cNvSpPr/>
            <p:nvPr/>
          </p:nvSpPr>
          <p:spPr>
            <a:xfrm>
              <a:off x="6811075" y="901325"/>
              <a:ext cx="49800" cy="55775"/>
            </a:xfrm>
            <a:custGeom>
              <a:avLst/>
              <a:gdLst/>
              <a:ahLst/>
              <a:cxnLst/>
              <a:rect l="l" t="t" r="r" b="b"/>
              <a:pathLst>
                <a:path w="1992" h="2231" extrusionOk="0">
                  <a:moveTo>
                    <a:pt x="844" y="441"/>
                  </a:moveTo>
                  <a:cubicBezTo>
                    <a:pt x="940" y="441"/>
                    <a:pt x="1045" y="485"/>
                    <a:pt x="1135" y="550"/>
                  </a:cubicBezTo>
                  <a:cubicBezTo>
                    <a:pt x="1371" y="777"/>
                    <a:pt x="1659" y="1389"/>
                    <a:pt x="1371" y="1677"/>
                  </a:cubicBezTo>
                  <a:cubicBezTo>
                    <a:pt x="1293" y="1755"/>
                    <a:pt x="1214" y="1788"/>
                    <a:pt x="1139" y="1788"/>
                  </a:cubicBezTo>
                  <a:cubicBezTo>
                    <a:pt x="879" y="1788"/>
                    <a:pt x="657" y="1399"/>
                    <a:pt x="603" y="1162"/>
                  </a:cubicBezTo>
                  <a:cubicBezTo>
                    <a:pt x="577" y="1022"/>
                    <a:pt x="533" y="786"/>
                    <a:pt x="585" y="646"/>
                  </a:cubicBezTo>
                  <a:cubicBezTo>
                    <a:pt x="636" y="498"/>
                    <a:pt x="734" y="441"/>
                    <a:pt x="844" y="441"/>
                  </a:cubicBezTo>
                  <a:close/>
                  <a:moveTo>
                    <a:pt x="829" y="0"/>
                  </a:moveTo>
                  <a:cubicBezTo>
                    <a:pt x="515" y="0"/>
                    <a:pt x="228" y="167"/>
                    <a:pt x="140" y="550"/>
                  </a:cubicBezTo>
                  <a:cubicBezTo>
                    <a:pt x="0" y="1127"/>
                    <a:pt x="245" y="1930"/>
                    <a:pt x="821" y="2166"/>
                  </a:cubicBezTo>
                  <a:cubicBezTo>
                    <a:pt x="927" y="2210"/>
                    <a:pt x="1035" y="2230"/>
                    <a:pt x="1139" y="2230"/>
                  </a:cubicBezTo>
                  <a:cubicBezTo>
                    <a:pt x="1531" y="2230"/>
                    <a:pt x="1877" y="1940"/>
                    <a:pt x="1939" y="1520"/>
                  </a:cubicBezTo>
                  <a:cubicBezTo>
                    <a:pt x="1991" y="1083"/>
                    <a:pt x="1790" y="577"/>
                    <a:pt x="1493" y="262"/>
                  </a:cubicBezTo>
                  <a:cubicBezTo>
                    <a:pt x="1476" y="245"/>
                    <a:pt x="1458" y="227"/>
                    <a:pt x="1441" y="210"/>
                  </a:cubicBezTo>
                  <a:cubicBezTo>
                    <a:pt x="1415" y="192"/>
                    <a:pt x="1397" y="175"/>
                    <a:pt x="1380" y="166"/>
                  </a:cubicBezTo>
                  <a:cubicBezTo>
                    <a:pt x="1211" y="59"/>
                    <a:pt x="1015" y="0"/>
                    <a:pt x="8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52"/>
            <p:cNvSpPr/>
            <p:nvPr/>
          </p:nvSpPr>
          <p:spPr>
            <a:xfrm>
              <a:off x="6845550" y="905475"/>
              <a:ext cx="1550" cy="1100"/>
            </a:xfrm>
            <a:custGeom>
              <a:avLst/>
              <a:gdLst/>
              <a:ahLst/>
              <a:cxnLst/>
              <a:rect l="l" t="t" r="r" b="b"/>
              <a:pathLst>
                <a:path w="62" h="44" fill="none" extrusionOk="0">
                  <a:moveTo>
                    <a:pt x="1" y="0"/>
                  </a:moveTo>
                  <a:cubicBezTo>
                    <a:pt x="18" y="9"/>
                    <a:pt x="36" y="26"/>
                    <a:pt x="62" y="44"/>
                  </a:cubicBez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52"/>
            <p:cNvSpPr/>
            <p:nvPr/>
          </p:nvSpPr>
          <p:spPr>
            <a:xfrm>
              <a:off x="6824375" y="912400"/>
              <a:ext cx="28200" cy="33625"/>
            </a:xfrm>
            <a:custGeom>
              <a:avLst/>
              <a:gdLst/>
              <a:ahLst/>
              <a:cxnLst/>
              <a:rect l="l" t="t" r="r" b="b"/>
              <a:pathLst>
                <a:path w="1128" h="1345" extrusionOk="0">
                  <a:moveTo>
                    <a:pt x="316" y="1"/>
                  </a:moveTo>
                  <a:cubicBezTo>
                    <a:pt x="205" y="1"/>
                    <a:pt x="105" y="58"/>
                    <a:pt x="53" y="203"/>
                  </a:cubicBezTo>
                  <a:cubicBezTo>
                    <a:pt x="1" y="343"/>
                    <a:pt x="45" y="579"/>
                    <a:pt x="71" y="719"/>
                  </a:cubicBezTo>
                  <a:cubicBezTo>
                    <a:pt x="125" y="956"/>
                    <a:pt x="347" y="1345"/>
                    <a:pt x="607" y="1345"/>
                  </a:cubicBezTo>
                  <a:cubicBezTo>
                    <a:pt x="682" y="1345"/>
                    <a:pt x="761" y="1312"/>
                    <a:pt x="839" y="1234"/>
                  </a:cubicBezTo>
                  <a:cubicBezTo>
                    <a:pt x="1127" y="946"/>
                    <a:pt x="839" y="334"/>
                    <a:pt x="603" y="107"/>
                  </a:cubicBezTo>
                  <a:cubicBezTo>
                    <a:pt x="515" y="43"/>
                    <a:pt x="411" y="1"/>
                    <a:pt x="3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52"/>
            <p:cNvSpPr/>
            <p:nvPr/>
          </p:nvSpPr>
          <p:spPr>
            <a:xfrm>
              <a:off x="6754975" y="894850"/>
              <a:ext cx="52825" cy="72075"/>
            </a:xfrm>
            <a:custGeom>
              <a:avLst/>
              <a:gdLst/>
              <a:ahLst/>
              <a:cxnLst/>
              <a:rect l="l" t="t" r="r" b="b"/>
              <a:pathLst>
                <a:path w="2113" h="2883" extrusionOk="0">
                  <a:moveTo>
                    <a:pt x="1749" y="0"/>
                  </a:moveTo>
                  <a:cubicBezTo>
                    <a:pt x="1731" y="0"/>
                    <a:pt x="1713" y="2"/>
                    <a:pt x="1694" y="6"/>
                  </a:cubicBezTo>
                  <a:cubicBezTo>
                    <a:pt x="1197" y="111"/>
                    <a:pt x="699" y="216"/>
                    <a:pt x="192" y="320"/>
                  </a:cubicBezTo>
                  <a:cubicBezTo>
                    <a:pt x="79" y="347"/>
                    <a:pt x="0" y="504"/>
                    <a:pt x="53" y="609"/>
                  </a:cubicBezTo>
                  <a:cubicBezTo>
                    <a:pt x="358" y="1307"/>
                    <a:pt x="620" y="2006"/>
                    <a:pt x="847" y="2730"/>
                  </a:cubicBezTo>
                  <a:cubicBezTo>
                    <a:pt x="880" y="2837"/>
                    <a:pt x="965" y="2882"/>
                    <a:pt x="1053" y="2882"/>
                  </a:cubicBezTo>
                  <a:cubicBezTo>
                    <a:pt x="1195" y="2882"/>
                    <a:pt x="1343" y="2761"/>
                    <a:pt x="1284" y="2582"/>
                  </a:cubicBezTo>
                  <a:cubicBezTo>
                    <a:pt x="1205" y="2337"/>
                    <a:pt x="1127" y="2102"/>
                    <a:pt x="1039" y="1857"/>
                  </a:cubicBezTo>
                  <a:cubicBezTo>
                    <a:pt x="1205" y="1814"/>
                    <a:pt x="1371" y="1761"/>
                    <a:pt x="1537" y="1700"/>
                  </a:cubicBezTo>
                  <a:cubicBezTo>
                    <a:pt x="1779" y="1606"/>
                    <a:pt x="1693" y="1247"/>
                    <a:pt x="1472" y="1247"/>
                  </a:cubicBezTo>
                  <a:cubicBezTo>
                    <a:pt x="1446" y="1247"/>
                    <a:pt x="1418" y="1252"/>
                    <a:pt x="1389" y="1263"/>
                  </a:cubicBezTo>
                  <a:cubicBezTo>
                    <a:pt x="1223" y="1325"/>
                    <a:pt x="1057" y="1386"/>
                    <a:pt x="882" y="1429"/>
                  </a:cubicBezTo>
                  <a:cubicBezTo>
                    <a:pt x="786" y="1185"/>
                    <a:pt x="690" y="949"/>
                    <a:pt x="585" y="705"/>
                  </a:cubicBezTo>
                  <a:cubicBezTo>
                    <a:pt x="1004" y="617"/>
                    <a:pt x="1424" y="530"/>
                    <a:pt x="1843" y="443"/>
                  </a:cubicBezTo>
                  <a:cubicBezTo>
                    <a:pt x="2112" y="386"/>
                    <a:pt x="2000" y="0"/>
                    <a:pt x="17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579">
          <a:extLst>
            <a:ext uri="{FF2B5EF4-FFF2-40B4-BE49-F238E27FC236}">
              <a16:creationId xmlns:a16="http://schemas.microsoft.com/office/drawing/2014/main" id="{AAD89CAF-A1D1-DC41-A520-E28EA2730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40">
            <a:extLst>
              <a:ext uri="{FF2B5EF4-FFF2-40B4-BE49-F238E27FC236}">
                <a16:creationId xmlns:a16="http://schemas.microsoft.com/office/drawing/2014/main" id="{A10EAE88-9334-C7D9-50CC-10069BFB0BA1}"/>
              </a:ext>
            </a:extLst>
          </p:cNvPr>
          <p:cNvSpPr/>
          <p:nvPr/>
        </p:nvSpPr>
        <p:spPr>
          <a:xfrm rot="-385499">
            <a:off x="-562332" y="-174932"/>
            <a:ext cx="2551126" cy="1988837"/>
          </a:xfrm>
          <a:custGeom>
            <a:avLst/>
            <a:gdLst/>
            <a:ahLst/>
            <a:cxnLst/>
            <a:rect l="l" t="t" r="r" b="b"/>
            <a:pathLst>
              <a:path w="102047" h="79555" fill="none" extrusionOk="0">
                <a:moveTo>
                  <a:pt x="96825" y="2690"/>
                </a:moveTo>
                <a:cubicBezTo>
                  <a:pt x="96825" y="2690"/>
                  <a:pt x="84583" y="1"/>
                  <a:pt x="87744" y="6348"/>
                </a:cubicBezTo>
                <a:cubicBezTo>
                  <a:pt x="90905" y="12705"/>
                  <a:pt x="102046" y="22869"/>
                  <a:pt x="90241" y="25017"/>
                </a:cubicBezTo>
                <a:cubicBezTo>
                  <a:pt x="78445" y="27165"/>
                  <a:pt x="83867" y="34752"/>
                  <a:pt x="83675" y="39144"/>
                </a:cubicBezTo>
                <a:cubicBezTo>
                  <a:pt x="83422" y="45256"/>
                  <a:pt x="74358" y="51421"/>
                  <a:pt x="60790" y="43816"/>
                </a:cubicBezTo>
                <a:cubicBezTo>
                  <a:pt x="47221" y="36219"/>
                  <a:pt x="51229" y="27846"/>
                  <a:pt x="37660" y="20249"/>
                </a:cubicBezTo>
                <a:cubicBezTo>
                  <a:pt x="24100" y="12653"/>
                  <a:pt x="13761" y="23375"/>
                  <a:pt x="9797" y="28675"/>
                </a:cubicBezTo>
                <a:cubicBezTo>
                  <a:pt x="5842" y="33975"/>
                  <a:pt x="7012" y="44121"/>
                  <a:pt x="12766" y="50530"/>
                </a:cubicBezTo>
                <a:cubicBezTo>
                  <a:pt x="18520" y="56931"/>
                  <a:pt x="27444" y="49142"/>
                  <a:pt x="21218" y="45353"/>
                </a:cubicBezTo>
                <a:cubicBezTo>
                  <a:pt x="14984" y="41554"/>
                  <a:pt x="1" y="46767"/>
                  <a:pt x="306" y="56765"/>
                </a:cubicBezTo>
                <a:cubicBezTo>
                  <a:pt x="603" y="66754"/>
                  <a:pt x="12094" y="79554"/>
                  <a:pt x="19420" y="62545"/>
                </a:cubicBezTo>
              </a:path>
            </a:pathLst>
          </a:custGeom>
          <a:noFill/>
          <a:ln w="14400" cap="flat" cmpd="sng">
            <a:solidFill>
              <a:schemeClr val="lt2"/>
            </a:solidFill>
            <a:prstDash val="solid"/>
            <a:miter lim="873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40">
            <a:extLst>
              <a:ext uri="{FF2B5EF4-FFF2-40B4-BE49-F238E27FC236}">
                <a16:creationId xmlns:a16="http://schemas.microsoft.com/office/drawing/2014/main" id="{56DA8753-3A54-4636-501E-C242A469FDD6}"/>
              </a:ext>
            </a:extLst>
          </p:cNvPr>
          <p:cNvSpPr/>
          <p:nvPr/>
        </p:nvSpPr>
        <p:spPr>
          <a:xfrm rot="-552488">
            <a:off x="7178223" y="4032589"/>
            <a:ext cx="2297344" cy="1528040"/>
          </a:xfrm>
          <a:custGeom>
            <a:avLst/>
            <a:gdLst/>
            <a:ahLst/>
            <a:cxnLst/>
            <a:rect l="l" t="t" r="r" b="b"/>
            <a:pathLst>
              <a:path w="102047" h="79555" fill="none" extrusionOk="0">
                <a:moveTo>
                  <a:pt x="96825" y="2690"/>
                </a:moveTo>
                <a:cubicBezTo>
                  <a:pt x="96825" y="2690"/>
                  <a:pt x="84583" y="1"/>
                  <a:pt x="87744" y="6348"/>
                </a:cubicBezTo>
                <a:cubicBezTo>
                  <a:pt x="90905" y="12705"/>
                  <a:pt x="102046" y="22869"/>
                  <a:pt x="90241" y="25017"/>
                </a:cubicBezTo>
                <a:cubicBezTo>
                  <a:pt x="78445" y="27165"/>
                  <a:pt x="83867" y="34752"/>
                  <a:pt x="83675" y="39144"/>
                </a:cubicBezTo>
                <a:cubicBezTo>
                  <a:pt x="83422" y="45256"/>
                  <a:pt x="74358" y="51421"/>
                  <a:pt x="60790" y="43816"/>
                </a:cubicBezTo>
                <a:cubicBezTo>
                  <a:pt x="47221" y="36219"/>
                  <a:pt x="51229" y="27846"/>
                  <a:pt x="37660" y="20249"/>
                </a:cubicBezTo>
                <a:cubicBezTo>
                  <a:pt x="24100" y="12653"/>
                  <a:pt x="13761" y="23375"/>
                  <a:pt x="9797" y="28675"/>
                </a:cubicBezTo>
                <a:cubicBezTo>
                  <a:pt x="5842" y="33975"/>
                  <a:pt x="7012" y="44121"/>
                  <a:pt x="12766" y="50530"/>
                </a:cubicBezTo>
                <a:cubicBezTo>
                  <a:pt x="18520" y="56931"/>
                  <a:pt x="27444" y="49142"/>
                  <a:pt x="21218" y="45353"/>
                </a:cubicBezTo>
                <a:cubicBezTo>
                  <a:pt x="14984" y="41554"/>
                  <a:pt x="1" y="46767"/>
                  <a:pt x="306" y="56765"/>
                </a:cubicBezTo>
                <a:cubicBezTo>
                  <a:pt x="603" y="66754"/>
                  <a:pt x="12094" y="79554"/>
                  <a:pt x="19420" y="62545"/>
                </a:cubicBezTo>
              </a:path>
            </a:pathLst>
          </a:custGeom>
          <a:noFill/>
          <a:ln w="14400" cap="flat" cmpd="sng">
            <a:solidFill>
              <a:schemeClr val="lt2"/>
            </a:solidFill>
            <a:prstDash val="solid"/>
            <a:miter lim="873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1" name="Google Shape;591;p40">
            <a:extLst>
              <a:ext uri="{FF2B5EF4-FFF2-40B4-BE49-F238E27FC236}">
                <a16:creationId xmlns:a16="http://schemas.microsoft.com/office/drawing/2014/main" id="{54660664-C5C9-5FCF-E0CD-40F92DD6BA6F}"/>
              </a:ext>
            </a:extLst>
          </p:cNvPr>
          <p:cNvGrpSpPr/>
          <p:nvPr/>
        </p:nvGrpSpPr>
        <p:grpSpPr>
          <a:xfrm rot="-4741428">
            <a:off x="8224883" y="31231"/>
            <a:ext cx="1217867" cy="937194"/>
            <a:chOff x="915575" y="3605625"/>
            <a:chExt cx="1217875" cy="937200"/>
          </a:xfrm>
        </p:grpSpPr>
        <p:sp>
          <p:nvSpPr>
            <p:cNvPr id="592" name="Google Shape;592;p40">
              <a:extLst>
                <a:ext uri="{FF2B5EF4-FFF2-40B4-BE49-F238E27FC236}">
                  <a16:creationId xmlns:a16="http://schemas.microsoft.com/office/drawing/2014/main" id="{919E397D-9E6F-4389-E06E-98EC8BD19CFF}"/>
                </a:ext>
              </a:extLst>
            </p:cNvPr>
            <p:cNvSpPr/>
            <p:nvPr/>
          </p:nvSpPr>
          <p:spPr>
            <a:xfrm>
              <a:off x="915575" y="3605625"/>
              <a:ext cx="1217875" cy="937200"/>
            </a:xfrm>
            <a:custGeom>
              <a:avLst/>
              <a:gdLst/>
              <a:ahLst/>
              <a:cxnLst/>
              <a:rect l="l" t="t" r="r" b="b"/>
              <a:pathLst>
                <a:path w="48715" h="37488" extrusionOk="0">
                  <a:moveTo>
                    <a:pt x="13829" y="0"/>
                  </a:moveTo>
                  <a:cubicBezTo>
                    <a:pt x="11832" y="0"/>
                    <a:pt x="10105" y="891"/>
                    <a:pt x="9449" y="2465"/>
                  </a:cubicBezTo>
                  <a:cubicBezTo>
                    <a:pt x="9274" y="2867"/>
                    <a:pt x="9187" y="3294"/>
                    <a:pt x="9178" y="3722"/>
                  </a:cubicBezTo>
                  <a:cubicBezTo>
                    <a:pt x="8482" y="3517"/>
                    <a:pt x="7787" y="3418"/>
                    <a:pt x="7121" y="3418"/>
                  </a:cubicBezTo>
                  <a:cubicBezTo>
                    <a:pt x="5123" y="3418"/>
                    <a:pt x="3396" y="4309"/>
                    <a:pt x="2734" y="5888"/>
                  </a:cubicBezTo>
                  <a:cubicBezTo>
                    <a:pt x="2079" y="7451"/>
                    <a:pt x="2638" y="9293"/>
                    <a:pt x="4018" y="10708"/>
                  </a:cubicBezTo>
                  <a:cubicBezTo>
                    <a:pt x="2594" y="11013"/>
                    <a:pt x="1442" y="11825"/>
                    <a:pt x="935" y="13048"/>
                  </a:cubicBezTo>
                  <a:cubicBezTo>
                    <a:pt x="1" y="15257"/>
                    <a:pt x="1503" y="18007"/>
                    <a:pt x="4297" y="19361"/>
                  </a:cubicBezTo>
                  <a:cubicBezTo>
                    <a:pt x="4245" y="19457"/>
                    <a:pt x="4192" y="19561"/>
                    <a:pt x="4148" y="19666"/>
                  </a:cubicBezTo>
                  <a:cubicBezTo>
                    <a:pt x="3179" y="21980"/>
                    <a:pt x="4856" y="24879"/>
                    <a:pt x="7903" y="26154"/>
                  </a:cubicBezTo>
                  <a:cubicBezTo>
                    <a:pt x="8409" y="26372"/>
                    <a:pt x="14775" y="27603"/>
                    <a:pt x="17761" y="28372"/>
                  </a:cubicBezTo>
                  <a:cubicBezTo>
                    <a:pt x="20398" y="29053"/>
                    <a:pt x="32552" y="34309"/>
                    <a:pt x="39782" y="37487"/>
                  </a:cubicBezTo>
                  <a:cubicBezTo>
                    <a:pt x="42532" y="34763"/>
                    <a:pt x="44803" y="31463"/>
                    <a:pt x="46392" y="27673"/>
                  </a:cubicBezTo>
                  <a:cubicBezTo>
                    <a:pt x="47780" y="24364"/>
                    <a:pt x="48540" y="20941"/>
                    <a:pt x="48714" y="17553"/>
                  </a:cubicBezTo>
                  <a:cubicBezTo>
                    <a:pt x="41720" y="14838"/>
                    <a:pt x="29723" y="10070"/>
                    <a:pt x="27741" y="8577"/>
                  </a:cubicBezTo>
                  <a:cubicBezTo>
                    <a:pt x="25017" y="6543"/>
                    <a:pt x="20782" y="2308"/>
                    <a:pt x="16704" y="596"/>
                  </a:cubicBezTo>
                  <a:cubicBezTo>
                    <a:pt x="15741" y="192"/>
                    <a:pt x="14756" y="0"/>
                    <a:pt x="13829" y="0"/>
                  </a:cubicBezTo>
                  <a:close/>
                </a:path>
              </a:pathLst>
            </a:custGeom>
            <a:solidFill>
              <a:schemeClr val="dk1"/>
            </a:solidFill>
            <a:ln w="133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0">
              <a:extLst>
                <a:ext uri="{FF2B5EF4-FFF2-40B4-BE49-F238E27FC236}">
                  <a16:creationId xmlns:a16="http://schemas.microsoft.com/office/drawing/2014/main" id="{9F6FA840-4FC6-C696-8672-66A7D6A9B787}"/>
                </a:ext>
              </a:extLst>
            </p:cNvPr>
            <p:cNvSpPr/>
            <p:nvPr/>
          </p:nvSpPr>
          <p:spPr>
            <a:xfrm>
              <a:off x="1029750" y="3743500"/>
              <a:ext cx="167225" cy="114325"/>
            </a:xfrm>
            <a:custGeom>
              <a:avLst/>
              <a:gdLst/>
              <a:ahLst/>
              <a:cxnLst/>
              <a:rect l="l" t="t" r="r" b="b"/>
              <a:pathLst>
                <a:path w="6689" h="4573" extrusionOk="0">
                  <a:moveTo>
                    <a:pt x="2428" y="1"/>
                  </a:moveTo>
                  <a:cubicBezTo>
                    <a:pt x="1466" y="1"/>
                    <a:pt x="701" y="334"/>
                    <a:pt x="437" y="966"/>
                  </a:cubicBezTo>
                  <a:cubicBezTo>
                    <a:pt x="1" y="2006"/>
                    <a:pt x="1109" y="3464"/>
                    <a:pt x="2908" y="4215"/>
                  </a:cubicBezTo>
                  <a:cubicBezTo>
                    <a:pt x="3495" y="4462"/>
                    <a:pt x="4009" y="4573"/>
                    <a:pt x="4449" y="4573"/>
                  </a:cubicBezTo>
                  <a:cubicBezTo>
                    <a:pt x="5359" y="4573"/>
                    <a:pt x="5958" y="4103"/>
                    <a:pt x="6252" y="3403"/>
                  </a:cubicBezTo>
                  <a:cubicBezTo>
                    <a:pt x="6689" y="2364"/>
                    <a:pt x="6287" y="1202"/>
                    <a:pt x="4489" y="443"/>
                  </a:cubicBezTo>
                  <a:cubicBezTo>
                    <a:pt x="3775" y="145"/>
                    <a:pt x="3059" y="1"/>
                    <a:pt x="2428" y="1"/>
                  </a:cubicBezTo>
                  <a:close/>
                </a:path>
              </a:pathLst>
            </a:custGeom>
            <a:solidFill>
              <a:schemeClr val="accent1"/>
            </a:solidFill>
            <a:ln w="133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0">
              <a:extLst>
                <a:ext uri="{FF2B5EF4-FFF2-40B4-BE49-F238E27FC236}">
                  <a16:creationId xmlns:a16="http://schemas.microsoft.com/office/drawing/2014/main" id="{F4537C4E-DC33-86E0-59D1-758869068DC5}"/>
                </a:ext>
              </a:extLst>
            </p:cNvPr>
            <p:cNvSpPr/>
            <p:nvPr/>
          </p:nvSpPr>
          <p:spPr>
            <a:xfrm>
              <a:off x="975175" y="3930475"/>
              <a:ext cx="167250" cy="114425"/>
            </a:xfrm>
            <a:custGeom>
              <a:avLst/>
              <a:gdLst/>
              <a:ahLst/>
              <a:cxnLst/>
              <a:rect l="l" t="t" r="r" b="b"/>
              <a:pathLst>
                <a:path w="6690" h="4577" extrusionOk="0">
                  <a:moveTo>
                    <a:pt x="2429" y="0"/>
                  </a:moveTo>
                  <a:cubicBezTo>
                    <a:pt x="1466" y="0"/>
                    <a:pt x="701" y="335"/>
                    <a:pt x="437" y="962"/>
                  </a:cubicBezTo>
                  <a:cubicBezTo>
                    <a:pt x="1" y="2010"/>
                    <a:pt x="1110" y="3468"/>
                    <a:pt x="2917" y="4219"/>
                  </a:cubicBezTo>
                  <a:cubicBezTo>
                    <a:pt x="3503" y="4466"/>
                    <a:pt x="4015" y="4576"/>
                    <a:pt x="4454" y="4576"/>
                  </a:cubicBezTo>
                  <a:cubicBezTo>
                    <a:pt x="5362" y="4576"/>
                    <a:pt x="5958" y="4104"/>
                    <a:pt x="6252" y="3398"/>
                  </a:cubicBezTo>
                  <a:cubicBezTo>
                    <a:pt x="6689" y="2359"/>
                    <a:pt x="6296" y="1197"/>
                    <a:pt x="4497" y="447"/>
                  </a:cubicBezTo>
                  <a:cubicBezTo>
                    <a:pt x="3780" y="145"/>
                    <a:pt x="3062" y="0"/>
                    <a:pt x="2429" y="0"/>
                  </a:cubicBezTo>
                  <a:close/>
                </a:path>
              </a:pathLst>
            </a:custGeom>
            <a:solidFill>
              <a:schemeClr val="accent1"/>
            </a:solidFill>
            <a:ln w="133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0">
              <a:extLst>
                <a:ext uri="{FF2B5EF4-FFF2-40B4-BE49-F238E27FC236}">
                  <a16:creationId xmlns:a16="http://schemas.microsoft.com/office/drawing/2014/main" id="{47C2E253-FEA4-5D94-6C3B-FC362A124C4F}"/>
                </a:ext>
              </a:extLst>
            </p:cNvPr>
            <p:cNvSpPr/>
            <p:nvPr/>
          </p:nvSpPr>
          <p:spPr>
            <a:xfrm>
              <a:off x="1204600" y="3655075"/>
              <a:ext cx="167225" cy="114350"/>
            </a:xfrm>
            <a:custGeom>
              <a:avLst/>
              <a:gdLst/>
              <a:ahLst/>
              <a:cxnLst/>
              <a:rect l="l" t="t" r="r" b="b"/>
              <a:pathLst>
                <a:path w="6689" h="4574" extrusionOk="0">
                  <a:moveTo>
                    <a:pt x="2429" y="1"/>
                  </a:moveTo>
                  <a:cubicBezTo>
                    <a:pt x="1470" y="1"/>
                    <a:pt x="709" y="332"/>
                    <a:pt x="446" y="958"/>
                  </a:cubicBezTo>
                  <a:cubicBezTo>
                    <a:pt x="1" y="2006"/>
                    <a:pt x="1109" y="3464"/>
                    <a:pt x="2917" y="4215"/>
                  </a:cubicBezTo>
                  <a:cubicBezTo>
                    <a:pt x="3504" y="4463"/>
                    <a:pt x="4016" y="4573"/>
                    <a:pt x="4456" y="4573"/>
                  </a:cubicBezTo>
                  <a:cubicBezTo>
                    <a:pt x="5363" y="4573"/>
                    <a:pt x="5958" y="4103"/>
                    <a:pt x="6252" y="3403"/>
                  </a:cubicBezTo>
                  <a:cubicBezTo>
                    <a:pt x="6689" y="2355"/>
                    <a:pt x="6296" y="1203"/>
                    <a:pt x="4497" y="443"/>
                  </a:cubicBezTo>
                  <a:cubicBezTo>
                    <a:pt x="3779" y="145"/>
                    <a:pt x="3061" y="1"/>
                    <a:pt x="2429" y="1"/>
                  </a:cubicBezTo>
                  <a:close/>
                </a:path>
              </a:pathLst>
            </a:custGeom>
            <a:solidFill>
              <a:schemeClr val="accent1"/>
            </a:solidFill>
            <a:ln w="133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0">
              <a:extLst>
                <a:ext uri="{FF2B5EF4-FFF2-40B4-BE49-F238E27FC236}">
                  <a16:creationId xmlns:a16="http://schemas.microsoft.com/office/drawing/2014/main" id="{7E6FC30B-A24F-390F-EEB1-F2D8C894AE19}"/>
                </a:ext>
              </a:extLst>
            </p:cNvPr>
            <p:cNvSpPr/>
            <p:nvPr/>
          </p:nvSpPr>
          <p:spPr>
            <a:xfrm>
              <a:off x="1071875" y="4114825"/>
              <a:ext cx="167025" cy="114375"/>
            </a:xfrm>
            <a:custGeom>
              <a:avLst/>
              <a:gdLst/>
              <a:ahLst/>
              <a:cxnLst/>
              <a:rect l="l" t="t" r="r" b="b"/>
              <a:pathLst>
                <a:path w="6681" h="4575" extrusionOk="0">
                  <a:moveTo>
                    <a:pt x="2428" y="0"/>
                  </a:moveTo>
                  <a:cubicBezTo>
                    <a:pt x="1467" y="0"/>
                    <a:pt x="701" y="334"/>
                    <a:pt x="437" y="966"/>
                  </a:cubicBezTo>
                  <a:cubicBezTo>
                    <a:pt x="1" y="2005"/>
                    <a:pt x="1101" y="3463"/>
                    <a:pt x="2908" y="4223"/>
                  </a:cubicBezTo>
                  <a:cubicBezTo>
                    <a:pt x="3492" y="4466"/>
                    <a:pt x="4002" y="4575"/>
                    <a:pt x="4439" y="4575"/>
                  </a:cubicBezTo>
                  <a:cubicBezTo>
                    <a:pt x="5351" y="4575"/>
                    <a:pt x="5949" y="4104"/>
                    <a:pt x="6244" y="3402"/>
                  </a:cubicBezTo>
                  <a:cubicBezTo>
                    <a:pt x="6680" y="2363"/>
                    <a:pt x="6287" y="1202"/>
                    <a:pt x="4489" y="442"/>
                  </a:cubicBezTo>
                  <a:cubicBezTo>
                    <a:pt x="3775" y="144"/>
                    <a:pt x="3059" y="0"/>
                    <a:pt x="2428" y="0"/>
                  </a:cubicBezTo>
                  <a:close/>
                </a:path>
              </a:pathLst>
            </a:custGeom>
            <a:solidFill>
              <a:schemeClr val="accent1"/>
            </a:solidFill>
            <a:ln w="133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0">
              <a:extLst>
                <a:ext uri="{FF2B5EF4-FFF2-40B4-BE49-F238E27FC236}">
                  <a16:creationId xmlns:a16="http://schemas.microsoft.com/office/drawing/2014/main" id="{9CF2478D-12A6-AA48-5E23-45DA354D1731}"/>
                </a:ext>
              </a:extLst>
            </p:cNvPr>
            <p:cNvSpPr/>
            <p:nvPr/>
          </p:nvSpPr>
          <p:spPr>
            <a:xfrm>
              <a:off x="1172325" y="3830450"/>
              <a:ext cx="357775" cy="351100"/>
            </a:xfrm>
            <a:custGeom>
              <a:avLst/>
              <a:gdLst/>
              <a:ahLst/>
              <a:cxnLst/>
              <a:rect l="l" t="t" r="r" b="b"/>
              <a:pathLst>
                <a:path w="14311" h="14044" extrusionOk="0">
                  <a:moveTo>
                    <a:pt x="10344" y="1"/>
                  </a:moveTo>
                  <a:cubicBezTo>
                    <a:pt x="9859" y="1"/>
                    <a:pt x="9377" y="101"/>
                    <a:pt x="8958" y="318"/>
                  </a:cubicBezTo>
                  <a:cubicBezTo>
                    <a:pt x="8085" y="754"/>
                    <a:pt x="7526" y="1671"/>
                    <a:pt x="6758" y="2230"/>
                  </a:cubicBezTo>
                  <a:cubicBezTo>
                    <a:pt x="6328" y="2544"/>
                    <a:pt x="5854" y="2607"/>
                    <a:pt x="5362" y="2607"/>
                  </a:cubicBezTo>
                  <a:cubicBezTo>
                    <a:pt x="5075" y="2607"/>
                    <a:pt x="4781" y="2585"/>
                    <a:pt x="4487" y="2579"/>
                  </a:cubicBezTo>
                  <a:cubicBezTo>
                    <a:pt x="4475" y="2579"/>
                    <a:pt x="4462" y="2579"/>
                    <a:pt x="4449" y="2579"/>
                  </a:cubicBezTo>
                  <a:cubicBezTo>
                    <a:pt x="1229" y="2579"/>
                    <a:pt x="1" y="6978"/>
                    <a:pt x="2627" y="8787"/>
                  </a:cubicBezTo>
                  <a:cubicBezTo>
                    <a:pt x="3247" y="9224"/>
                    <a:pt x="3771" y="9468"/>
                    <a:pt x="3928" y="10324"/>
                  </a:cubicBezTo>
                  <a:cubicBezTo>
                    <a:pt x="4112" y="11337"/>
                    <a:pt x="4217" y="12306"/>
                    <a:pt x="4976" y="13083"/>
                  </a:cubicBezTo>
                  <a:cubicBezTo>
                    <a:pt x="5002" y="13109"/>
                    <a:pt x="5037" y="13136"/>
                    <a:pt x="5064" y="13162"/>
                  </a:cubicBezTo>
                  <a:cubicBezTo>
                    <a:pt x="5700" y="13766"/>
                    <a:pt x="6508" y="14044"/>
                    <a:pt x="7316" y="14044"/>
                  </a:cubicBezTo>
                  <a:cubicBezTo>
                    <a:pt x="8669" y="14044"/>
                    <a:pt x="10024" y="13264"/>
                    <a:pt x="10582" y="11931"/>
                  </a:cubicBezTo>
                  <a:cubicBezTo>
                    <a:pt x="11368" y="10062"/>
                    <a:pt x="9569" y="8019"/>
                    <a:pt x="11700" y="6683"/>
                  </a:cubicBezTo>
                  <a:cubicBezTo>
                    <a:pt x="12512" y="6176"/>
                    <a:pt x="13184" y="5731"/>
                    <a:pt x="13568" y="4814"/>
                  </a:cubicBezTo>
                  <a:cubicBezTo>
                    <a:pt x="14310" y="3042"/>
                    <a:pt x="13481" y="1016"/>
                    <a:pt x="11717" y="274"/>
                  </a:cubicBezTo>
                  <a:cubicBezTo>
                    <a:pt x="11294" y="97"/>
                    <a:pt x="10817" y="1"/>
                    <a:pt x="10344" y="1"/>
                  </a:cubicBezTo>
                  <a:close/>
                </a:path>
              </a:pathLst>
            </a:custGeom>
            <a:solidFill>
              <a:schemeClr val="accent1"/>
            </a:solidFill>
            <a:ln w="133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8" name="Google Shape;598;p40">
            <a:extLst>
              <a:ext uri="{FF2B5EF4-FFF2-40B4-BE49-F238E27FC236}">
                <a16:creationId xmlns:a16="http://schemas.microsoft.com/office/drawing/2014/main" id="{A2114BA0-90FE-CCE8-DB3B-C38FCCEE6E85}"/>
              </a:ext>
            </a:extLst>
          </p:cNvPr>
          <p:cNvGrpSpPr/>
          <p:nvPr/>
        </p:nvGrpSpPr>
        <p:grpSpPr>
          <a:xfrm rot="1431955">
            <a:off x="-43228" y="4099008"/>
            <a:ext cx="887380" cy="1221707"/>
            <a:chOff x="-294600" y="4431725"/>
            <a:chExt cx="887375" cy="1221700"/>
          </a:xfrm>
        </p:grpSpPr>
        <p:sp>
          <p:nvSpPr>
            <p:cNvPr id="599" name="Google Shape;599;p40">
              <a:extLst>
                <a:ext uri="{FF2B5EF4-FFF2-40B4-BE49-F238E27FC236}">
                  <a16:creationId xmlns:a16="http://schemas.microsoft.com/office/drawing/2014/main" id="{C36E3ADA-615C-0832-4302-902C8E6019BD}"/>
                </a:ext>
              </a:extLst>
            </p:cNvPr>
            <p:cNvSpPr/>
            <p:nvPr/>
          </p:nvSpPr>
          <p:spPr>
            <a:xfrm>
              <a:off x="-294600" y="4431725"/>
              <a:ext cx="887375" cy="1221700"/>
            </a:xfrm>
            <a:custGeom>
              <a:avLst/>
              <a:gdLst/>
              <a:ahLst/>
              <a:cxnLst/>
              <a:rect l="l" t="t" r="r" b="b"/>
              <a:pathLst>
                <a:path w="35495" h="48868" extrusionOk="0">
                  <a:moveTo>
                    <a:pt x="21924" y="0"/>
                  </a:moveTo>
                  <a:cubicBezTo>
                    <a:pt x="20118" y="0"/>
                    <a:pt x="18243" y="1320"/>
                    <a:pt x="17175" y="3413"/>
                  </a:cubicBezTo>
                  <a:cubicBezTo>
                    <a:pt x="16852" y="3125"/>
                    <a:pt x="16485" y="2898"/>
                    <a:pt x="16075" y="2741"/>
                  </a:cubicBezTo>
                  <a:cubicBezTo>
                    <a:pt x="15670" y="2588"/>
                    <a:pt x="15249" y="2515"/>
                    <a:pt x="14825" y="2515"/>
                  </a:cubicBezTo>
                  <a:cubicBezTo>
                    <a:pt x="12799" y="2515"/>
                    <a:pt x="10687" y="4174"/>
                    <a:pt x="9727" y="6722"/>
                  </a:cubicBezTo>
                  <a:cubicBezTo>
                    <a:pt x="8156" y="10861"/>
                    <a:pt x="8313" y="16842"/>
                    <a:pt x="7920" y="20230"/>
                  </a:cubicBezTo>
                  <a:cubicBezTo>
                    <a:pt x="7632" y="22693"/>
                    <a:pt x="2838" y="34672"/>
                    <a:pt x="0" y="41614"/>
                  </a:cubicBezTo>
                  <a:cubicBezTo>
                    <a:pt x="2576" y="43823"/>
                    <a:pt x="5580" y="45630"/>
                    <a:pt x="8933" y="46897"/>
                  </a:cubicBezTo>
                  <a:cubicBezTo>
                    <a:pt x="12468" y="48235"/>
                    <a:pt x="16091" y="48867"/>
                    <a:pt x="19654" y="48867"/>
                  </a:cubicBezTo>
                  <a:cubicBezTo>
                    <a:pt x="19972" y="48867"/>
                    <a:pt x="20290" y="48862"/>
                    <a:pt x="20607" y="48852"/>
                  </a:cubicBezTo>
                  <a:cubicBezTo>
                    <a:pt x="23279" y="41422"/>
                    <a:pt x="27828" y="28979"/>
                    <a:pt x="29146" y="26604"/>
                  </a:cubicBezTo>
                  <a:cubicBezTo>
                    <a:pt x="30648" y="23906"/>
                    <a:pt x="34132" y="18440"/>
                    <a:pt x="34324" y="17925"/>
                  </a:cubicBezTo>
                  <a:cubicBezTo>
                    <a:pt x="35494" y="14843"/>
                    <a:pt x="34542" y="11630"/>
                    <a:pt x="32202" y="10739"/>
                  </a:cubicBezTo>
                  <a:cubicBezTo>
                    <a:pt x="32097" y="10695"/>
                    <a:pt x="31984" y="10669"/>
                    <a:pt x="31870" y="10634"/>
                  </a:cubicBezTo>
                  <a:cubicBezTo>
                    <a:pt x="32813" y="7674"/>
                    <a:pt x="31853" y="4697"/>
                    <a:pt x="29609" y="3850"/>
                  </a:cubicBezTo>
                  <a:cubicBezTo>
                    <a:pt x="29201" y="3695"/>
                    <a:pt x="28778" y="3621"/>
                    <a:pt x="28351" y="3621"/>
                  </a:cubicBezTo>
                  <a:cubicBezTo>
                    <a:pt x="27481" y="3621"/>
                    <a:pt x="26596" y="3928"/>
                    <a:pt x="25793" y="4478"/>
                  </a:cubicBezTo>
                  <a:cubicBezTo>
                    <a:pt x="25715" y="2505"/>
                    <a:pt x="24763" y="829"/>
                    <a:pt x="23174" y="226"/>
                  </a:cubicBezTo>
                  <a:cubicBezTo>
                    <a:pt x="22768" y="73"/>
                    <a:pt x="22348" y="0"/>
                    <a:pt x="21924" y="0"/>
                  </a:cubicBezTo>
                  <a:close/>
                </a:path>
              </a:pathLst>
            </a:custGeom>
            <a:solidFill>
              <a:schemeClr val="lt2"/>
            </a:solidFill>
            <a:ln w="133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0">
              <a:extLst>
                <a:ext uri="{FF2B5EF4-FFF2-40B4-BE49-F238E27FC236}">
                  <a16:creationId xmlns:a16="http://schemas.microsoft.com/office/drawing/2014/main" id="{0AEA6533-E9D0-94DD-317F-2BF7388C124B}"/>
                </a:ext>
              </a:extLst>
            </p:cNvPr>
            <p:cNvSpPr/>
            <p:nvPr/>
          </p:nvSpPr>
          <p:spPr>
            <a:xfrm>
              <a:off x="160100" y="4486875"/>
              <a:ext cx="130125" cy="152725"/>
            </a:xfrm>
            <a:custGeom>
              <a:avLst/>
              <a:gdLst/>
              <a:ahLst/>
              <a:cxnLst/>
              <a:rect l="l" t="t" r="r" b="b"/>
              <a:pathLst>
                <a:path w="5205" h="6109" extrusionOk="0">
                  <a:moveTo>
                    <a:pt x="3417" y="1"/>
                  </a:moveTo>
                  <a:cubicBezTo>
                    <a:pt x="2436" y="1"/>
                    <a:pt x="1295" y="1078"/>
                    <a:pt x="690" y="2665"/>
                  </a:cubicBezTo>
                  <a:cubicBezTo>
                    <a:pt x="0" y="4490"/>
                    <a:pt x="568" y="5573"/>
                    <a:pt x="1624" y="5975"/>
                  </a:cubicBezTo>
                  <a:cubicBezTo>
                    <a:pt x="1859" y="6062"/>
                    <a:pt x="2097" y="6108"/>
                    <a:pt x="2334" y="6108"/>
                  </a:cubicBezTo>
                  <a:cubicBezTo>
                    <a:pt x="3166" y="6108"/>
                    <a:pt x="3978" y="5533"/>
                    <a:pt x="4514" y="4106"/>
                  </a:cubicBezTo>
                  <a:cubicBezTo>
                    <a:pt x="5204" y="2281"/>
                    <a:pt x="4916" y="474"/>
                    <a:pt x="3859" y="81"/>
                  </a:cubicBezTo>
                  <a:cubicBezTo>
                    <a:pt x="3718" y="27"/>
                    <a:pt x="3569" y="1"/>
                    <a:pt x="3417" y="1"/>
                  </a:cubicBezTo>
                  <a:close/>
                </a:path>
              </a:pathLst>
            </a:custGeom>
            <a:solidFill>
              <a:schemeClr val="accent1"/>
            </a:solidFill>
            <a:ln w="133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0">
              <a:extLst>
                <a:ext uri="{FF2B5EF4-FFF2-40B4-BE49-F238E27FC236}">
                  <a16:creationId xmlns:a16="http://schemas.microsoft.com/office/drawing/2014/main" id="{AD0CB6C5-23D3-4AD0-E1C1-9053F20DE080}"/>
                </a:ext>
              </a:extLst>
            </p:cNvPr>
            <p:cNvSpPr/>
            <p:nvPr/>
          </p:nvSpPr>
          <p:spPr>
            <a:xfrm>
              <a:off x="333200" y="4575950"/>
              <a:ext cx="130325" cy="152800"/>
            </a:xfrm>
            <a:custGeom>
              <a:avLst/>
              <a:gdLst/>
              <a:ahLst/>
              <a:cxnLst/>
              <a:rect l="l" t="t" r="r" b="b"/>
              <a:pathLst>
                <a:path w="5213" h="6112" extrusionOk="0">
                  <a:moveTo>
                    <a:pt x="3419" y="1"/>
                  </a:moveTo>
                  <a:cubicBezTo>
                    <a:pt x="2436" y="1"/>
                    <a:pt x="1288" y="1084"/>
                    <a:pt x="690" y="2665"/>
                  </a:cubicBezTo>
                  <a:cubicBezTo>
                    <a:pt x="0" y="4490"/>
                    <a:pt x="568" y="5572"/>
                    <a:pt x="1624" y="5974"/>
                  </a:cubicBezTo>
                  <a:cubicBezTo>
                    <a:pt x="1860" y="6064"/>
                    <a:pt x="2100" y="6112"/>
                    <a:pt x="2339" y="6112"/>
                  </a:cubicBezTo>
                  <a:cubicBezTo>
                    <a:pt x="3169" y="6112"/>
                    <a:pt x="3979" y="5532"/>
                    <a:pt x="4514" y="4114"/>
                  </a:cubicBezTo>
                  <a:cubicBezTo>
                    <a:pt x="5213" y="2289"/>
                    <a:pt x="4916" y="482"/>
                    <a:pt x="3860" y="80"/>
                  </a:cubicBezTo>
                  <a:cubicBezTo>
                    <a:pt x="3718" y="27"/>
                    <a:pt x="3571" y="1"/>
                    <a:pt x="3419" y="1"/>
                  </a:cubicBezTo>
                  <a:close/>
                </a:path>
              </a:pathLst>
            </a:custGeom>
            <a:solidFill>
              <a:schemeClr val="accent1"/>
            </a:solidFill>
            <a:ln w="133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0">
              <a:extLst>
                <a:ext uri="{FF2B5EF4-FFF2-40B4-BE49-F238E27FC236}">
                  <a16:creationId xmlns:a16="http://schemas.microsoft.com/office/drawing/2014/main" id="{0F185E6B-CB72-27FB-A7F5-B81F26EC9853}"/>
                </a:ext>
              </a:extLst>
            </p:cNvPr>
            <p:cNvSpPr/>
            <p:nvPr/>
          </p:nvSpPr>
          <p:spPr>
            <a:xfrm>
              <a:off x="-24575" y="4552825"/>
              <a:ext cx="130325" cy="152800"/>
            </a:xfrm>
            <a:custGeom>
              <a:avLst/>
              <a:gdLst/>
              <a:ahLst/>
              <a:cxnLst/>
              <a:rect l="l" t="t" r="r" b="b"/>
              <a:pathLst>
                <a:path w="5213" h="6112" extrusionOk="0">
                  <a:moveTo>
                    <a:pt x="3419" y="0"/>
                  </a:moveTo>
                  <a:cubicBezTo>
                    <a:pt x="2438" y="0"/>
                    <a:pt x="1295" y="1083"/>
                    <a:pt x="690" y="2664"/>
                  </a:cubicBezTo>
                  <a:cubicBezTo>
                    <a:pt x="0" y="4498"/>
                    <a:pt x="568" y="5581"/>
                    <a:pt x="1624" y="5974"/>
                  </a:cubicBezTo>
                  <a:cubicBezTo>
                    <a:pt x="1860" y="6063"/>
                    <a:pt x="2100" y="6111"/>
                    <a:pt x="2339" y="6111"/>
                  </a:cubicBezTo>
                  <a:cubicBezTo>
                    <a:pt x="3169" y="6111"/>
                    <a:pt x="3981" y="5531"/>
                    <a:pt x="4523" y="4114"/>
                  </a:cubicBezTo>
                  <a:cubicBezTo>
                    <a:pt x="5213" y="2289"/>
                    <a:pt x="4916" y="481"/>
                    <a:pt x="3860" y="80"/>
                  </a:cubicBezTo>
                  <a:cubicBezTo>
                    <a:pt x="3718" y="26"/>
                    <a:pt x="3571" y="0"/>
                    <a:pt x="3419" y="0"/>
                  </a:cubicBezTo>
                  <a:close/>
                </a:path>
              </a:pathLst>
            </a:custGeom>
            <a:solidFill>
              <a:schemeClr val="accent1"/>
            </a:solidFill>
            <a:ln w="133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0">
              <a:extLst>
                <a:ext uri="{FF2B5EF4-FFF2-40B4-BE49-F238E27FC236}">
                  <a16:creationId xmlns:a16="http://schemas.microsoft.com/office/drawing/2014/main" id="{4FA65D87-37D6-94AE-D11A-F4178E4A3458}"/>
                </a:ext>
              </a:extLst>
            </p:cNvPr>
            <p:cNvSpPr/>
            <p:nvPr/>
          </p:nvSpPr>
          <p:spPr>
            <a:xfrm>
              <a:off x="400425" y="4772850"/>
              <a:ext cx="130350" cy="152800"/>
            </a:xfrm>
            <a:custGeom>
              <a:avLst/>
              <a:gdLst/>
              <a:ahLst/>
              <a:cxnLst/>
              <a:rect l="l" t="t" r="r" b="b"/>
              <a:pathLst>
                <a:path w="5214" h="6112" extrusionOk="0">
                  <a:moveTo>
                    <a:pt x="3420" y="1"/>
                  </a:moveTo>
                  <a:cubicBezTo>
                    <a:pt x="2438" y="1"/>
                    <a:pt x="1297" y="1084"/>
                    <a:pt x="699" y="2665"/>
                  </a:cubicBezTo>
                  <a:cubicBezTo>
                    <a:pt x="1" y="4490"/>
                    <a:pt x="577" y="5572"/>
                    <a:pt x="1633" y="5974"/>
                  </a:cubicBezTo>
                  <a:cubicBezTo>
                    <a:pt x="1869" y="6064"/>
                    <a:pt x="2109" y="6112"/>
                    <a:pt x="2348" y="6112"/>
                  </a:cubicBezTo>
                  <a:cubicBezTo>
                    <a:pt x="3178" y="6112"/>
                    <a:pt x="3988" y="5532"/>
                    <a:pt x="4523" y="4114"/>
                  </a:cubicBezTo>
                  <a:cubicBezTo>
                    <a:pt x="5213" y="2289"/>
                    <a:pt x="4916" y="482"/>
                    <a:pt x="3860" y="80"/>
                  </a:cubicBezTo>
                  <a:cubicBezTo>
                    <a:pt x="3719" y="26"/>
                    <a:pt x="3571" y="1"/>
                    <a:pt x="3420" y="1"/>
                  </a:cubicBezTo>
                  <a:close/>
                </a:path>
              </a:pathLst>
            </a:custGeom>
            <a:solidFill>
              <a:schemeClr val="accent1"/>
            </a:solidFill>
            <a:ln w="133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0">
              <a:extLst>
                <a:ext uri="{FF2B5EF4-FFF2-40B4-BE49-F238E27FC236}">
                  <a16:creationId xmlns:a16="http://schemas.microsoft.com/office/drawing/2014/main" id="{ED87AF22-ECDB-133F-C831-2D6F3AA38F09}"/>
                </a:ext>
              </a:extLst>
            </p:cNvPr>
            <p:cNvSpPr/>
            <p:nvPr/>
          </p:nvSpPr>
          <p:spPr>
            <a:xfrm>
              <a:off x="-1875" y="4727925"/>
              <a:ext cx="365000" cy="302250"/>
            </a:xfrm>
            <a:custGeom>
              <a:avLst/>
              <a:gdLst/>
              <a:ahLst/>
              <a:cxnLst/>
              <a:rect l="l" t="t" r="r" b="b"/>
              <a:pathLst>
                <a:path w="14600" h="12090" extrusionOk="0">
                  <a:moveTo>
                    <a:pt x="9617" y="0"/>
                  </a:moveTo>
                  <a:cubicBezTo>
                    <a:pt x="8801" y="0"/>
                    <a:pt x="7981" y="310"/>
                    <a:pt x="7326" y="1021"/>
                  </a:cubicBezTo>
                  <a:cubicBezTo>
                    <a:pt x="6785" y="1606"/>
                    <a:pt x="6331" y="2270"/>
                    <a:pt x="5501" y="2427"/>
                  </a:cubicBezTo>
                  <a:cubicBezTo>
                    <a:pt x="4576" y="2593"/>
                    <a:pt x="3519" y="2375"/>
                    <a:pt x="2602" y="2698"/>
                  </a:cubicBezTo>
                  <a:cubicBezTo>
                    <a:pt x="1720" y="3012"/>
                    <a:pt x="996" y="3816"/>
                    <a:pt x="673" y="4671"/>
                  </a:cubicBezTo>
                  <a:cubicBezTo>
                    <a:pt x="0" y="6461"/>
                    <a:pt x="900" y="8461"/>
                    <a:pt x="2690" y="9142"/>
                  </a:cubicBezTo>
                  <a:cubicBezTo>
                    <a:pt x="3069" y="9284"/>
                    <a:pt x="3424" y="9339"/>
                    <a:pt x="3774" y="9339"/>
                  </a:cubicBezTo>
                  <a:cubicBezTo>
                    <a:pt x="4285" y="9339"/>
                    <a:pt x="4786" y="9221"/>
                    <a:pt x="5335" y="9081"/>
                  </a:cubicBezTo>
                  <a:cubicBezTo>
                    <a:pt x="5588" y="9015"/>
                    <a:pt x="5817" y="8985"/>
                    <a:pt x="6026" y="8985"/>
                  </a:cubicBezTo>
                  <a:cubicBezTo>
                    <a:pt x="7840" y="8985"/>
                    <a:pt x="8211" y="11233"/>
                    <a:pt x="9902" y="11875"/>
                  </a:cubicBezTo>
                  <a:cubicBezTo>
                    <a:pt x="10289" y="12021"/>
                    <a:pt x="10687" y="12090"/>
                    <a:pt x="11081" y="12090"/>
                  </a:cubicBezTo>
                  <a:cubicBezTo>
                    <a:pt x="12891" y="12090"/>
                    <a:pt x="14599" y="10645"/>
                    <a:pt x="14599" y="8723"/>
                  </a:cubicBezTo>
                  <a:cubicBezTo>
                    <a:pt x="14599" y="8679"/>
                    <a:pt x="14599" y="8644"/>
                    <a:pt x="14599" y="8600"/>
                  </a:cubicBezTo>
                  <a:cubicBezTo>
                    <a:pt x="14565" y="7518"/>
                    <a:pt x="13936" y="6776"/>
                    <a:pt x="13325" y="5937"/>
                  </a:cubicBezTo>
                  <a:cubicBezTo>
                    <a:pt x="12809" y="5239"/>
                    <a:pt x="12993" y="4689"/>
                    <a:pt x="13106" y="3938"/>
                  </a:cubicBezTo>
                  <a:cubicBezTo>
                    <a:pt x="13450" y="1724"/>
                    <a:pt x="11544" y="0"/>
                    <a:pt x="9617" y="0"/>
                  </a:cubicBezTo>
                  <a:close/>
                </a:path>
              </a:pathLst>
            </a:custGeom>
            <a:solidFill>
              <a:schemeClr val="accent1"/>
            </a:solidFill>
            <a:ln w="133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" name="Google Shape;1476;p70">
            <a:extLst>
              <a:ext uri="{FF2B5EF4-FFF2-40B4-BE49-F238E27FC236}">
                <a16:creationId xmlns:a16="http://schemas.microsoft.com/office/drawing/2014/main" id="{2CAF3803-5310-6F63-8362-7E76A6407CE8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4677" t="34620" r="21405" b="11462"/>
          <a:stretch/>
        </p:blipFill>
        <p:spPr>
          <a:xfrm>
            <a:off x="242839" y="768113"/>
            <a:ext cx="3426300" cy="3426300"/>
          </a:xfrm>
          <a:prstGeom prst="ellipse">
            <a:avLst/>
          </a:prstGeom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585" name="Google Shape;585;p40">
            <a:extLst>
              <a:ext uri="{FF2B5EF4-FFF2-40B4-BE49-F238E27FC236}">
                <a16:creationId xmlns:a16="http://schemas.microsoft.com/office/drawing/2014/main" id="{5A4D6B09-D315-E390-FAEA-63175F39B985}"/>
              </a:ext>
            </a:extLst>
          </p:cNvPr>
          <p:cNvGrpSpPr/>
          <p:nvPr/>
        </p:nvGrpSpPr>
        <p:grpSpPr>
          <a:xfrm rot="854849">
            <a:off x="3009303" y="1440104"/>
            <a:ext cx="654647" cy="646372"/>
            <a:chOff x="5912000" y="748900"/>
            <a:chExt cx="654675" cy="646400"/>
          </a:xfrm>
        </p:grpSpPr>
        <p:sp>
          <p:nvSpPr>
            <p:cNvPr id="586" name="Google Shape;586;p40">
              <a:extLst>
                <a:ext uri="{FF2B5EF4-FFF2-40B4-BE49-F238E27FC236}">
                  <a16:creationId xmlns:a16="http://schemas.microsoft.com/office/drawing/2014/main" id="{CAF0B3B6-F31B-066F-3335-1BFED26809C5}"/>
                </a:ext>
              </a:extLst>
            </p:cNvPr>
            <p:cNvSpPr/>
            <p:nvPr/>
          </p:nvSpPr>
          <p:spPr>
            <a:xfrm>
              <a:off x="6166525" y="1034875"/>
              <a:ext cx="349950" cy="360425"/>
            </a:xfrm>
            <a:custGeom>
              <a:avLst/>
              <a:gdLst/>
              <a:ahLst/>
              <a:cxnLst/>
              <a:rect l="l" t="t" r="r" b="b"/>
              <a:pathLst>
                <a:path w="13998" h="14417" extrusionOk="0">
                  <a:moveTo>
                    <a:pt x="1511" y="88"/>
                  </a:moveTo>
                  <a:cubicBezTo>
                    <a:pt x="3746" y="88"/>
                    <a:pt x="5510" y="0"/>
                    <a:pt x="7274" y="105"/>
                  </a:cubicBezTo>
                  <a:cubicBezTo>
                    <a:pt x="10705" y="289"/>
                    <a:pt x="13700" y="3327"/>
                    <a:pt x="13910" y="6706"/>
                  </a:cubicBezTo>
                  <a:cubicBezTo>
                    <a:pt x="13997" y="8103"/>
                    <a:pt x="13447" y="9134"/>
                    <a:pt x="12120" y="9579"/>
                  </a:cubicBezTo>
                  <a:cubicBezTo>
                    <a:pt x="11107" y="9920"/>
                    <a:pt x="10016" y="10050"/>
                    <a:pt x="8942" y="10120"/>
                  </a:cubicBezTo>
                  <a:cubicBezTo>
                    <a:pt x="8156" y="10173"/>
                    <a:pt x="7361" y="9972"/>
                    <a:pt x="6296" y="9858"/>
                  </a:cubicBezTo>
                  <a:cubicBezTo>
                    <a:pt x="6017" y="10819"/>
                    <a:pt x="5842" y="11718"/>
                    <a:pt x="5493" y="12539"/>
                  </a:cubicBezTo>
                  <a:cubicBezTo>
                    <a:pt x="4873" y="13962"/>
                    <a:pt x="3415" y="14416"/>
                    <a:pt x="2122" y="13630"/>
                  </a:cubicBezTo>
                  <a:cubicBezTo>
                    <a:pt x="1040" y="12976"/>
                    <a:pt x="175" y="12129"/>
                    <a:pt x="158" y="10740"/>
                  </a:cubicBezTo>
                  <a:cubicBezTo>
                    <a:pt x="131" y="8426"/>
                    <a:pt x="0" y="6104"/>
                    <a:pt x="175" y="3799"/>
                  </a:cubicBezTo>
                  <a:cubicBezTo>
                    <a:pt x="271" y="2664"/>
                    <a:pt x="961" y="1572"/>
                    <a:pt x="1511" y="8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0">
              <a:extLst>
                <a:ext uri="{FF2B5EF4-FFF2-40B4-BE49-F238E27FC236}">
                  <a16:creationId xmlns:a16="http://schemas.microsoft.com/office/drawing/2014/main" id="{2A914F6F-11A9-24C7-5FDE-515BB3435BC1}"/>
                </a:ext>
              </a:extLst>
            </p:cNvPr>
            <p:cNvSpPr/>
            <p:nvPr/>
          </p:nvSpPr>
          <p:spPr>
            <a:xfrm>
              <a:off x="6096900" y="748900"/>
              <a:ext cx="194950" cy="225975"/>
            </a:xfrm>
            <a:custGeom>
              <a:avLst/>
              <a:gdLst/>
              <a:ahLst/>
              <a:cxnLst/>
              <a:rect l="l" t="t" r="r" b="b"/>
              <a:pathLst>
                <a:path w="7798" h="9039" extrusionOk="0">
                  <a:moveTo>
                    <a:pt x="3728" y="45"/>
                  </a:moveTo>
                  <a:cubicBezTo>
                    <a:pt x="5885" y="88"/>
                    <a:pt x="6427" y="595"/>
                    <a:pt x="7143" y="2760"/>
                  </a:cubicBezTo>
                  <a:cubicBezTo>
                    <a:pt x="7797" y="4751"/>
                    <a:pt x="7492" y="6506"/>
                    <a:pt x="6121" y="8043"/>
                  </a:cubicBezTo>
                  <a:cubicBezTo>
                    <a:pt x="5562" y="8680"/>
                    <a:pt x="4759" y="9038"/>
                    <a:pt x="3929" y="8575"/>
                  </a:cubicBezTo>
                  <a:cubicBezTo>
                    <a:pt x="1153" y="7030"/>
                    <a:pt x="0" y="5100"/>
                    <a:pt x="472" y="2778"/>
                  </a:cubicBezTo>
                  <a:cubicBezTo>
                    <a:pt x="908" y="682"/>
                    <a:pt x="1572" y="1"/>
                    <a:pt x="3728" y="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0">
              <a:extLst>
                <a:ext uri="{FF2B5EF4-FFF2-40B4-BE49-F238E27FC236}">
                  <a16:creationId xmlns:a16="http://schemas.microsoft.com/office/drawing/2014/main" id="{34313C0C-DE65-CDDD-D402-093FAAE83360}"/>
                </a:ext>
              </a:extLst>
            </p:cNvPr>
            <p:cNvSpPr/>
            <p:nvPr/>
          </p:nvSpPr>
          <p:spPr>
            <a:xfrm>
              <a:off x="6392675" y="812425"/>
              <a:ext cx="174000" cy="208075"/>
            </a:xfrm>
            <a:custGeom>
              <a:avLst/>
              <a:gdLst/>
              <a:ahLst/>
              <a:cxnLst/>
              <a:rect l="l" t="t" r="r" b="b"/>
              <a:pathLst>
                <a:path w="6960" h="8323" extrusionOk="0">
                  <a:moveTo>
                    <a:pt x="5318" y="141"/>
                  </a:moveTo>
                  <a:cubicBezTo>
                    <a:pt x="6959" y="4009"/>
                    <a:pt x="6697" y="5589"/>
                    <a:pt x="4375" y="7222"/>
                  </a:cubicBezTo>
                  <a:cubicBezTo>
                    <a:pt x="2803" y="8322"/>
                    <a:pt x="463" y="7615"/>
                    <a:pt x="201" y="5772"/>
                  </a:cubicBezTo>
                  <a:cubicBezTo>
                    <a:pt x="0" y="4340"/>
                    <a:pt x="201" y="2812"/>
                    <a:pt x="463" y="1380"/>
                  </a:cubicBezTo>
                  <a:cubicBezTo>
                    <a:pt x="559" y="892"/>
                    <a:pt x="1362" y="298"/>
                    <a:pt x="1921" y="193"/>
                  </a:cubicBezTo>
                  <a:cubicBezTo>
                    <a:pt x="2952" y="1"/>
                    <a:pt x="4052" y="141"/>
                    <a:pt x="5318" y="14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0">
              <a:extLst>
                <a:ext uri="{FF2B5EF4-FFF2-40B4-BE49-F238E27FC236}">
                  <a16:creationId xmlns:a16="http://schemas.microsoft.com/office/drawing/2014/main" id="{CAC3CD59-51E8-993F-E84B-007F150A4C76}"/>
                </a:ext>
              </a:extLst>
            </p:cNvPr>
            <p:cNvSpPr/>
            <p:nvPr/>
          </p:nvSpPr>
          <p:spPr>
            <a:xfrm>
              <a:off x="5912000" y="1152325"/>
              <a:ext cx="208700" cy="168975"/>
            </a:xfrm>
            <a:custGeom>
              <a:avLst/>
              <a:gdLst/>
              <a:ahLst/>
              <a:cxnLst/>
              <a:rect l="l" t="t" r="r" b="b"/>
              <a:pathLst>
                <a:path w="8348" h="6759" extrusionOk="0">
                  <a:moveTo>
                    <a:pt x="7614" y="4977"/>
                  </a:moveTo>
                  <a:cubicBezTo>
                    <a:pt x="6602" y="5414"/>
                    <a:pt x="5528" y="5972"/>
                    <a:pt x="4384" y="6339"/>
                  </a:cubicBezTo>
                  <a:cubicBezTo>
                    <a:pt x="3065" y="6758"/>
                    <a:pt x="1083" y="5824"/>
                    <a:pt x="577" y="4671"/>
                  </a:cubicBezTo>
                  <a:cubicBezTo>
                    <a:pt x="0" y="3335"/>
                    <a:pt x="533" y="1380"/>
                    <a:pt x="1825" y="751"/>
                  </a:cubicBezTo>
                  <a:cubicBezTo>
                    <a:pt x="3371" y="0"/>
                    <a:pt x="4916" y="35"/>
                    <a:pt x="6453" y="995"/>
                  </a:cubicBezTo>
                  <a:cubicBezTo>
                    <a:pt x="7999" y="1965"/>
                    <a:pt x="8348" y="3187"/>
                    <a:pt x="7614" y="497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0">
              <a:extLst>
                <a:ext uri="{FF2B5EF4-FFF2-40B4-BE49-F238E27FC236}">
                  <a16:creationId xmlns:a16="http://schemas.microsoft.com/office/drawing/2014/main" id="{2D78C8BD-ADE2-49B8-518D-FD9331B0CC11}"/>
                </a:ext>
              </a:extLst>
            </p:cNvPr>
            <p:cNvSpPr/>
            <p:nvPr/>
          </p:nvSpPr>
          <p:spPr>
            <a:xfrm>
              <a:off x="5915275" y="955200"/>
              <a:ext cx="180325" cy="141025"/>
            </a:xfrm>
            <a:custGeom>
              <a:avLst/>
              <a:gdLst/>
              <a:ahLst/>
              <a:cxnLst/>
              <a:rect l="l" t="t" r="r" b="b"/>
              <a:pathLst>
                <a:path w="7213" h="5641" extrusionOk="0">
                  <a:moveTo>
                    <a:pt x="4733" y="5536"/>
                  </a:moveTo>
                  <a:cubicBezTo>
                    <a:pt x="2489" y="5641"/>
                    <a:pt x="1424" y="5021"/>
                    <a:pt x="760" y="3607"/>
                  </a:cubicBezTo>
                  <a:cubicBezTo>
                    <a:pt x="0" y="1982"/>
                    <a:pt x="952" y="0"/>
                    <a:pt x="2725" y="70"/>
                  </a:cubicBezTo>
                  <a:cubicBezTo>
                    <a:pt x="4017" y="123"/>
                    <a:pt x="5440" y="524"/>
                    <a:pt x="6523" y="1214"/>
                  </a:cubicBezTo>
                  <a:cubicBezTo>
                    <a:pt x="7082" y="1572"/>
                    <a:pt x="7204" y="2891"/>
                    <a:pt x="7204" y="3772"/>
                  </a:cubicBezTo>
                  <a:cubicBezTo>
                    <a:pt x="7213" y="4646"/>
                    <a:pt x="6471" y="5196"/>
                    <a:pt x="5624" y="5414"/>
                  </a:cubicBezTo>
                  <a:cubicBezTo>
                    <a:pt x="5100" y="5554"/>
                    <a:pt x="4550" y="5554"/>
                    <a:pt x="4733" y="55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1461;p70">
            <a:extLst>
              <a:ext uri="{FF2B5EF4-FFF2-40B4-BE49-F238E27FC236}">
                <a16:creationId xmlns:a16="http://schemas.microsoft.com/office/drawing/2014/main" id="{88A5BC2D-0442-0168-8E06-A163983F2A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33813" y="5395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chemeClr val="bg2">
                    <a:lumMod val="50000"/>
                  </a:schemeClr>
                </a:solidFill>
                <a:latin typeface="Comic Sans MS" panose="030F0702030302020204" pitchFamily="66" charset="0"/>
              </a:rPr>
              <a:t>THANKS!</a:t>
            </a:r>
            <a:endParaRPr sz="7200" b="1" dirty="0">
              <a:solidFill>
                <a:schemeClr val="bg2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3FB806-5DF8-106C-A7D1-9DF9C10E79E4}"/>
              </a:ext>
            </a:extLst>
          </p:cNvPr>
          <p:cNvSpPr txBox="1"/>
          <p:nvPr/>
        </p:nvSpPr>
        <p:spPr>
          <a:xfrm>
            <a:off x="4329113" y="1975618"/>
            <a:ext cx="38100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tx2">
                    <a:lumMod val="50000"/>
                  </a:schemeClr>
                </a:solidFill>
                <a:latin typeface="Comic Sans MS" panose="030F0702030302020204" pitchFamily="66" charset="0"/>
              </a:rPr>
              <a:t>OUR MAILS</a:t>
            </a:r>
          </a:p>
          <a:p>
            <a:pPr algn="ctr"/>
            <a:endParaRPr lang="en-US" sz="1800" b="1" dirty="0">
              <a:solidFill>
                <a:schemeClr val="tx2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sz="1600" dirty="0">
                <a:solidFill>
                  <a:schemeClr val="bg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vbdashinimaeva@edu.hse.ru</a:t>
            </a:r>
          </a:p>
          <a:p>
            <a:pPr algn="ctr"/>
            <a:r>
              <a:rPr lang="en-US" sz="1600" dirty="0">
                <a:solidFill>
                  <a:schemeClr val="bg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namamelnikova@edu.hse.ru</a:t>
            </a:r>
          </a:p>
          <a:p>
            <a:pPr algn="ctr"/>
            <a:r>
              <a:rPr lang="en-US" sz="1600" dirty="0">
                <a:solidFill>
                  <a:schemeClr val="bg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rPr>
              <a:t>nvkhlopochkina@edu.hse.ru</a:t>
            </a:r>
          </a:p>
          <a:p>
            <a:pPr algn="ctr"/>
            <a:endParaRPr lang="en-US" sz="1600" dirty="0">
              <a:latin typeface="Comic Sans MS" panose="030F0702030302020204" pitchFamily="66" charset="0"/>
            </a:endParaRPr>
          </a:p>
          <a:p>
            <a:pPr algn="ctr"/>
            <a:endParaRPr lang="ru-RU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5398E2-3CB5-00B4-F4CA-C65024073112}"/>
              </a:ext>
            </a:extLst>
          </p:cNvPr>
          <p:cNvSpPr txBox="1"/>
          <p:nvPr/>
        </p:nvSpPr>
        <p:spPr>
          <a:xfrm>
            <a:off x="1463560" y="4422877"/>
            <a:ext cx="61674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omic Sans MS" panose="030F0702030302020204" pitchFamily="66" charset="0"/>
              </a:rPr>
              <a:t>CREDITS: This presentation template was created by Slidesgo, and includes icons by Flaticon, and infographics &amp; images by Freepik</a:t>
            </a:r>
            <a:endParaRPr lang="ru-RU" dirty="0">
              <a:solidFill>
                <a:schemeClr val="accent3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819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7" name="Google Shape;937;p5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710" t="54055" r="-709" b="927"/>
          <a:stretch/>
        </p:blipFill>
        <p:spPr>
          <a:xfrm>
            <a:off x="3000" y="9000"/>
            <a:ext cx="9144001" cy="5143501"/>
          </a:xfrm>
          <a:prstGeom prst="rect">
            <a:avLst/>
          </a:prstGeom>
        </p:spPr>
      </p:pic>
      <p:sp>
        <p:nvSpPr>
          <p:cNvPr id="938" name="Google Shape;938;p50"/>
          <p:cNvSpPr txBox="1">
            <a:spLocks noGrp="1"/>
          </p:cNvSpPr>
          <p:nvPr>
            <p:ph type="title"/>
          </p:nvPr>
        </p:nvSpPr>
        <p:spPr>
          <a:xfrm>
            <a:off x="1765188" y="539500"/>
            <a:ext cx="5613623" cy="120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b="1" dirty="0">
                <a:latin typeface="Comic Sans MS" panose="030F0702030302020204" pitchFamily="66" charset="0"/>
              </a:rPr>
              <a:t>Что такое </a:t>
            </a:r>
            <a:r>
              <a:rPr lang="en-US" sz="4800" b="1" dirty="0">
                <a:latin typeface="Comic Sans MS" panose="030F0702030302020204" pitchFamily="66" charset="0"/>
              </a:rPr>
              <a:t>Neo4j?</a:t>
            </a:r>
            <a:endParaRPr sz="4800" dirty="0"/>
          </a:p>
        </p:txBody>
      </p:sp>
      <p:sp>
        <p:nvSpPr>
          <p:cNvPr id="939" name="Google Shape;939;p50"/>
          <p:cNvSpPr/>
          <p:nvPr/>
        </p:nvSpPr>
        <p:spPr>
          <a:xfrm rot="5238845" flipH="1">
            <a:off x="-1534124" y="-451149"/>
            <a:ext cx="2977942" cy="1981298"/>
          </a:xfrm>
          <a:custGeom>
            <a:avLst/>
            <a:gdLst/>
            <a:ahLst/>
            <a:cxnLst/>
            <a:rect l="l" t="t" r="r" b="b"/>
            <a:pathLst>
              <a:path w="102047" h="79555" fill="none" extrusionOk="0">
                <a:moveTo>
                  <a:pt x="96825" y="2690"/>
                </a:moveTo>
                <a:cubicBezTo>
                  <a:pt x="96825" y="2690"/>
                  <a:pt x="84583" y="1"/>
                  <a:pt x="87744" y="6348"/>
                </a:cubicBezTo>
                <a:cubicBezTo>
                  <a:pt x="90905" y="12705"/>
                  <a:pt x="102046" y="22869"/>
                  <a:pt x="90241" y="25017"/>
                </a:cubicBezTo>
                <a:cubicBezTo>
                  <a:pt x="78445" y="27165"/>
                  <a:pt x="83867" y="34752"/>
                  <a:pt x="83675" y="39144"/>
                </a:cubicBezTo>
                <a:cubicBezTo>
                  <a:pt x="83422" y="45256"/>
                  <a:pt x="74358" y="51421"/>
                  <a:pt x="60790" y="43816"/>
                </a:cubicBezTo>
                <a:cubicBezTo>
                  <a:pt x="47221" y="36219"/>
                  <a:pt x="51229" y="27846"/>
                  <a:pt x="37660" y="20249"/>
                </a:cubicBezTo>
                <a:cubicBezTo>
                  <a:pt x="24100" y="12653"/>
                  <a:pt x="13761" y="23375"/>
                  <a:pt x="9797" y="28675"/>
                </a:cubicBezTo>
                <a:cubicBezTo>
                  <a:pt x="5842" y="33975"/>
                  <a:pt x="7012" y="44121"/>
                  <a:pt x="12766" y="50530"/>
                </a:cubicBezTo>
                <a:cubicBezTo>
                  <a:pt x="18520" y="56931"/>
                  <a:pt x="27444" y="49142"/>
                  <a:pt x="21218" y="45353"/>
                </a:cubicBezTo>
                <a:cubicBezTo>
                  <a:pt x="14984" y="41554"/>
                  <a:pt x="1" y="46767"/>
                  <a:pt x="306" y="56765"/>
                </a:cubicBezTo>
                <a:cubicBezTo>
                  <a:pt x="603" y="66754"/>
                  <a:pt x="12094" y="79554"/>
                  <a:pt x="19420" y="62545"/>
                </a:cubicBezTo>
              </a:path>
            </a:pathLst>
          </a:custGeom>
          <a:noFill/>
          <a:ln w="14400" cap="flat" cmpd="sng">
            <a:solidFill>
              <a:schemeClr val="lt2"/>
            </a:solidFill>
            <a:prstDash val="solid"/>
            <a:miter lim="873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50"/>
          <p:cNvSpPr/>
          <p:nvPr/>
        </p:nvSpPr>
        <p:spPr>
          <a:xfrm rot="-7685413">
            <a:off x="6912441" y="-716557"/>
            <a:ext cx="3222355" cy="2512121"/>
          </a:xfrm>
          <a:custGeom>
            <a:avLst/>
            <a:gdLst/>
            <a:ahLst/>
            <a:cxnLst/>
            <a:rect l="l" t="t" r="r" b="b"/>
            <a:pathLst>
              <a:path w="102047" h="79555" fill="none" extrusionOk="0">
                <a:moveTo>
                  <a:pt x="96825" y="2690"/>
                </a:moveTo>
                <a:cubicBezTo>
                  <a:pt x="96825" y="2690"/>
                  <a:pt x="84583" y="1"/>
                  <a:pt x="87744" y="6348"/>
                </a:cubicBezTo>
                <a:cubicBezTo>
                  <a:pt x="90905" y="12705"/>
                  <a:pt x="102046" y="22869"/>
                  <a:pt x="90241" y="25017"/>
                </a:cubicBezTo>
                <a:cubicBezTo>
                  <a:pt x="78445" y="27165"/>
                  <a:pt x="83867" y="34752"/>
                  <a:pt x="83675" y="39144"/>
                </a:cubicBezTo>
                <a:cubicBezTo>
                  <a:pt x="83422" y="45256"/>
                  <a:pt x="74358" y="51421"/>
                  <a:pt x="60790" y="43816"/>
                </a:cubicBezTo>
                <a:cubicBezTo>
                  <a:pt x="47221" y="36219"/>
                  <a:pt x="51229" y="27846"/>
                  <a:pt x="37660" y="20249"/>
                </a:cubicBezTo>
                <a:cubicBezTo>
                  <a:pt x="24100" y="12653"/>
                  <a:pt x="13761" y="23375"/>
                  <a:pt x="9797" y="28675"/>
                </a:cubicBezTo>
                <a:cubicBezTo>
                  <a:pt x="5842" y="33975"/>
                  <a:pt x="7012" y="44121"/>
                  <a:pt x="12766" y="50530"/>
                </a:cubicBezTo>
                <a:cubicBezTo>
                  <a:pt x="18520" y="56931"/>
                  <a:pt x="27444" y="49142"/>
                  <a:pt x="21218" y="45353"/>
                </a:cubicBezTo>
                <a:cubicBezTo>
                  <a:pt x="14984" y="41554"/>
                  <a:pt x="1" y="46767"/>
                  <a:pt x="306" y="56765"/>
                </a:cubicBezTo>
                <a:cubicBezTo>
                  <a:pt x="603" y="66754"/>
                  <a:pt x="12094" y="79554"/>
                  <a:pt x="19420" y="62545"/>
                </a:cubicBezTo>
              </a:path>
            </a:pathLst>
          </a:custGeom>
          <a:noFill/>
          <a:ln w="14400" cap="flat" cmpd="sng">
            <a:solidFill>
              <a:schemeClr val="lt2"/>
            </a:solidFill>
            <a:prstDash val="solid"/>
            <a:miter lim="873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1" name="Google Shape;941;p50"/>
          <p:cNvGrpSpPr/>
          <p:nvPr/>
        </p:nvGrpSpPr>
        <p:grpSpPr>
          <a:xfrm rot="854849">
            <a:off x="1296528" y="70629"/>
            <a:ext cx="654647" cy="646372"/>
            <a:chOff x="5912000" y="748900"/>
            <a:chExt cx="654675" cy="646400"/>
          </a:xfrm>
        </p:grpSpPr>
        <p:sp>
          <p:nvSpPr>
            <p:cNvPr id="942" name="Google Shape;942;p50"/>
            <p:cNvSpPr/>
            <p:nvPr/>
          </p:nvSpPr>
          <p:spPr>
            <a:xfrm>
              <a:off x="6166525" y="1034875"/>
              <a:ext cx="349950" cy="360425"/>
            </a:xfrm>
            <a:custGeom>
              <a:avLst/>
              <a:gdLst/>
              <a:ahLst/>
              <a:cxnLst/>
              <a:rect l="l" t="t" r="r" b="b"/>
              <a:pathLst>
                <a:path w="13998" h="14417" extrusionOk="0">
                  <a:moveTo>
                    <a:pt x="1511" y="88"/>
                  </a:moveTo>
                  <a:cubicBezTo>
                    <a:pt x="3746" y="88"/>
                    <a:pt x="5510" y="0"/>
                    <a:pt x="7274" y="105"/>
                  </a:cubicBezTo>
                  <a:cubicBezTo>
                    <a:pt x="10705" y="289"/>
                    <a:pt x="13700" y="3327"/>
                    <a:pt x="13910" y="6706"/>
                  </a:cubicBezTo>
                  <a:cubicBezTo>
                    <a:pt x="13997" y="8103"/>
                    <a:pt x="13447" y="9134"/>
                    <a:pt x="12120" y="9579"/>
                  </a:cubicBezTo>
                  <a:cubicBezTo>
                    <a:pt x="11107" y="9920"/>
                    <a:pt x="10016" y="10050"/>
                    <a:pt x="8942" y="10120"/>
                  </a:cubicBezTo>
                  <a:cubicBezTo>
                    <a:pt x="8156" y="10173"/>
                    <a:pt x="7361" y="9972"/>
                    <a:pt x="6296" y="9858"/>
                  </a:cubicBezTo>
                  <a:cubicBezTo>
                    <a:pt x="6017" y="10819"/>
                    <a:pt x="5842" y="11718"/>
                    <a:pt x="5493" y="12539"/>
                  </a:cubicBezTo>
                  <a:cubicBezTo>
                    <a:pt x="4873" y="13962"/>
                    <a:pt x="3415" y="14416"/>
                    <a:pt x="2122" y="13630"/>
                  </a:cubicBezTo>
                  <a:cubicBezTo>
                    <a:pt x="1040" y="12976"/>
                    <a:pt x="175" y="12129"/>
                    <a:pt x="158" y="10740"/>
                  </a:cubicBezTo>
                  <a:cubicBezTo>
                    <a:pt x="131" y="8426"/>
                    <a:pt x="0" y="6104"/>
                    <a:pt x="175" y="3799"/>
                  </a:cubicBezTo>
                  <a:cubicBezTo>
                    <a:pt x="271" y="2664"/>
                    <a:pt x="961" y="1572"/>
                    <a:pt x="1511" y="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50"/>
            <p:cNvSpPr/>
            <p:nvPr/>
          </p:nvSpPr>
          <p:spPr>
            <a:xfrm>
              <a:off x="6096900" y="748900"/>
              <a:ext cx="194950" cy="225975"/>
            </a:xfrm>
            <a:custGeom>
              <a:avLst/>
              <a:gdLst/>
              <a:ahLst/>
              <a:cxnLst/>
              <a:rect l="l" t="t" r="r" b="b"/>
              <a:pathLst>
                <a:path w="7798" h="9039" extrusionOk="0">
                  <a:moveTo>
                    <a:pt x="3728" y="45"/>
                  </a:moveTo>
                  <a:cubicBezTo>
                    <a:pt x="5885" y="88"/>
                    <a:pt x="6427" y="595"/>
                    <a:pt x="7143" y="2760"/>
                  </a:cubicBezTo>
                  <a:cubicBezTo>
                    <a:pt x="7797" y="4751"/>
                    <a:pt x="7492" y="6506"/>
                    <a:pt x="6121" y="8043"/>
                  </a:cubicBezTo>
                  <a:cubicBezTo>
                    <a:pt x="5562" y="8680"/>
                    <a:pt x="4759" y="9038"/>
                    <a:pt x="3929" y="8575"/>
                  </a:cubicBezTo>
                  <a:cubicBezTo>
                    <a:pt x="1153" y="7030"/>
                    <a:pt x="0" y="5100"/>
                    <a:pt x="472" y="2778"/>
                  </a:cubicBezTo>
                  <a:cubicBezTo>
                    <a:pt x="908" y="682"/>
                    <a:pt x="1572" y="1"/>
                    <a:pt x="3728" y="4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50"/>
            <p:cNvSpPr/>
            <p:nvPr/>
          </p:nvSpPr>
          <p:spPr>
            <a:xfrm>
              <a:off x="6392675" y="812425"/>
              <a:ext cx="174000" cy="208075"/>
            </a:xfrm>
            <a:custGeom>
              <a:avLst/>
              <a:gdLst/>
              <a:ahLst/>
              <a:cxnLst/>
              <a:rect l="l" t="t" r="r" b="b"/>
              <a:pathLst>
                <a:path w="6960" h="8323" extrusionOk="0">
                  <a:moveTo>
                    <a:pt x="5318" y="141"/>
                  </a:moveTo>
                  <a:cubicBezTo>
                    <a:pt x="6959" y="4009"/>
                    <a:pt x="6697" y="5589"/>
                    <a:pt x="4375" y="7222"/>
                  </a:cubicBezTo>
                  <a:cubicBezTo>
                    <a:pt x="2803" y="8322"/>
                    <a:pt x="463" y="7615"/>
                    <a:pt x="201" y="5772"/>
                  </a:cubicBezTo>
                  <a:cubicBezTo>
                    <a:pt x="0" y="4340"/>
                    <a:pt x="201" y="2812"/>
                    <a:pt x="463" y="1380"/>
                  </a:cubicBezTo>
                  <a:cubicBezTo>
                    <a:pt x="559" y="892"/>
                    <a:pt x="1362" y="298"/>
                    <a:pt x="1921" y="193"/>
                  </a:cubicBezTo>
                  <a:cubicBezTo>
                    <a:pt x="2952" y="1"/>
                    <a:pt x="4052" y="141"/>
                    <a:pt x="5318" y="1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50"/>
            <p:cNvSpPr/>
            <p:nvPr/>
          </p:nvSpPr>
          <p:spPr>
            <a:xfrm>
              <a:off x="5912000" y="1152325"/>
              <a:ext cx="208700" cy="168975"/>
            </a:xfrm>
            <a:custGeom>
              <a:avLst/>
              <a:gdLst/>
              <a:ahLst/>
              <a:cxnLst/>
              <a:rect l="l" t="t" r="r" b="b"/>
              <a:pathLst>
                <a:path w="8348" h="6759" extrusionOk="0">
                  <a:moveTo>
                    <a:pt x="7614" y="4977"/>
                  </a:moveTo>
                  <a:cubicBezTo>
                    <a:pt x="6602" y="5414"/>
                    <a:pt x="5528" y="5972"/>
                    <a:pt x="4384" y="6339"/>
                  </a:cubicBezTo>
                  <a:cubicBezTo>
                    <a:pt x="3065" y="6758"/>
                    <a:pt x="1083" y="5824"/>
                    <a:pt x="577" y="4671"/>
                  </a:cubicBezTo>
                  <a:cubicBezTo>
                    <a:pt x="0" y="3335"/>
                    <a:pt x="533" y="1380"/>
                    <a:pt x="1825" y="751"/>
                  </a:cubicBezTo>
                  <a:cubicBezTo>
                    <a:pt x="3371" y="0"/>
                    <a:pt x="4916" y="35"/>
                    <a:pt x="6453" y="995"/>
                  </a:cubicBezTo>
                  <a:cubicBezTo>
                    <a:pt x="7999" y="1965"/>
                    <a:pt x="8348" y="3187"/>
                    <a:pt x="7614" y="497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50"/>
            <p:cNvSpPr/>
            <p:nvPr/>
          </p:nvSpPr>
          <p:spPr>
            <a:xfrm>
              <a:off x="5915275" y="955200"/>
              <a:ext cx="180325" cy="141025"/>
            </a:xfrm>
            <a:custGeom>
              <a:avLst/>
              <a:gdLst/>
              <a:ahLst/>
              <a:cxnLst/>
              <a:rect l="l" t="t" r="r" b="b"/>
              <a:pathLst>
                <a:path w="7213" h="5641" extrusionOk="0">
                  <a:moveTo>
                    <a:pt x="4733" y="5536"/>
                  </a:moveTo>
                  <a:cubicBezTo>
                    <a:pt x="2489" y="5641"/>
                    <a:pt x="1424" y="5021"/>
                    <a:pt x="760" y="3607"/>
                  </a:cubicBezTo>
                  <a:cubicBezTo>
                    <a:pt x="0" y="1982"/>
                    <a:pt x="952" y="0"/>
                    <a:pt x="2725" y="70"/>
                  </a:cubicBezTo>
                  <a:cubicBezTo>
                    <a:pt x="4017" y="123"/>
                    <a:pt x="5440" y="524"/>
                    <a:pt x="6523" y="1214"/>
                  </a:cubicBezTo>
                  <a:cubicBezTo>
                    <a:pt x="7082" y="1572"/>
                    <a:pt x="7204" y="2891"/>
                    <a:pt x="7204" y="3772"/>
                  </a:cubicBezTo>
                  <a:cubicBezTo>
                    <a:pt x="7213" y="4646"/>
                    <a:pt x="6471" y="5196"/>
                    <a:pt x="5624" y="5414"/>
                  </a:cubicBezTo>
                  <a:cubicBezTo>
                    <a:pt x="5100" y="5554"/>
                    <a:pt x="4550" y="5554"/>
                    <a:pt x="4733" y="55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49"/>
          <p:cNvSpPr txBox="1">
            <a:spLocks noGrp="1"/>
          </p:cNvSpPr>
          <p:nvPr>
            <p:ph type="subTitle" idx="1"/>
          </p:nvPr>
        </p:nvSpPr>
        <p:spPr>
          <a:xfrm>
            <a:off x="744648" y="754693"/>
            <a:ext cx="7153337" cy="33727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228600" algn="just">
              <a:lnSpc>
                <a:spcPct val="107000"/>
              </a:lnSpc>
              <a:spcAft>
                <a:spcPts val="800"/>
              </a:spcAft>
            </a:pPr>
            <a:r>
              <a:rPr lang="ru-RU" sz="2400" b="1" kern="1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Neo4j</a:t>
            </a:r>
            <a:r>
              <a:rPr lang="ru-RU" sz="2400" kern="1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 – это </a:t>
            </a:r>
            <a:r>
              <a:rPr lang="ru-RU" sz="2400" kern="100" dirty="0" err="1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графовая</a:t>
            </a:r>
            <a:r>
              <a:rPr lang="ru-RU" sz="2400" kern="1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база данных </a:t>
            </a:r>
            <a:r>
              <a:rPr lang="ru-RU" sz="2400" kern="100" dirty="0" err="1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NoSQL</a:t>
            </a:r>
            <a:r>
              <a:rPr lang="ru-RU" sz="2400" kern="1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с открытым исходным кодом, которая использует полнофункциональную модель данных узлов, связанных полноправными отношениями, что лучше подходит для связанных больших данных, чем традиционные подходы с использованием реляционных СУБД. </a:t>
            </a:r>
          </a:p>
        </p:txBody>
      </p:sp>
      <p:sp>
        <p:nvSpPr>
          <p:cNvPr id="915" name="Google Shape;915;p49"/>
          <p:cNvSpPr/>
          <p:nvPr/>
        </p:nvSpPr>
        <p:spPr>
          <a:xfrm rot="847603" flipH="1">
            <a:off x="-462563" y="3385745"/>
            <a:ext cx="2977990" cy="1981205"/>
          </a:xfrm>
          <a:custGeom>
            <a:avLst/>
            <a:gdLst/>
            <a:ahLst/>
            <a:cxnLst/>
            <a:rect l="l" t="t" r="r" b="b"/>
            <a:pathLst>
              <a:path w="102047" h="79555" fill="none" extrusionOk="0">
                <a:moveTo>
                  <a:pt x="96825" y="2690"/>
                </a:moveTo>
                <a:cubicBezTo>
                  <a:pt x="96825" y="2690"/>
                  <a:pt x="84583" y="1"/>
                  <a:pt x="87744" y="6348"/>
                </a:cubicBezTo>
                <a:cubicBezTo>
                  <a:pt x="90905" y="12705"/>
                  <a:pt x="102046" y="22869"/>
                  <a:pt x="90241" y="25017"/>
                </a:cubicBezTo>
                <a:cubicBezTo>
                  <a:pt x="78445" y="27165"/>
                  <a:pt x="83867" y="34752"/>
                  <a:pt x="83675" y="39144"/>
                </a:cubicBezTo>
                <a:cubicBezTo>
                  <a:pt x="83422" y="45256"/>
                  <a:pt x="74358" y="51421"/>
                  <a:pt x="60790" y="43816"/>
                </a:cubicBezTo>
                <a:cubicBezTo>
                  <a:pt x="47221" y="36219"/>
                  <a:pt x="51229" y="27846"/>
                  <a:pt x="37660" y="20249"/>
                </a:cubicBezTo>
                <a:cubicBezTo>
                  <a:pt x="24100" y="12653"/>
                  <a:pt x="13761" y="23375"/>
                  <a:pt x="9797" y="28675"/>
                </a:cubicBezTo>
                <a:cubicBezTo>
                  <a:pt x="5842" y="33975"/>
                  <a:pt x="7012" y="44121"/>
                  <a:pt x="12766" y="50530"/>
                </a:cubicBezTo>
                <a:cubicBezTo>
                  <a:pt x="18520" y="56931"/>
                  <a:pt x="27444" y="49142"/>
                  <a:pt x="21218" y="45353"/>
                </a:cubicBezTo>
                <a:cubicBezTo>
                  <a:pt x="14984" y="41554"/>
                  <a:pt x="1" y="46767"/>
                  <a:pt x="306" y="56765"/>
                </a:cubicBezTo>
                <a:cubicBezTo>
                  <a:pt x="603" y="66754"/>
                  <a:pt x="12094" y="79554"/>
                  <a:pt x="19420" y="62545"/>
                </a:cubicBezTo>
              </a:path>
            </a:pathLst>
          </a:custGeom>
          <a:noFill/>
          <a:ln w="14400" cap="flat" cmpd="sng">
            <a:solidFill>
              <a:schemeClr val="lt2"/>
            </a:solidFill>
            <a:prstDash val="solid"/>
            <a:miter lim="873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49"/>
          <p:cNvSpPr/>
          <p:nvPr/>
        </p:nvSpPr>
        <p:spPr>
          <a:xfrm rot="-7685413">
            <a:off x="6912441" y="-716557"/>
            <a:ext cx="3222355" cy="2512121"/>
          </a:xfrm>
          <a:custGeom>
            <a:avLst/>
            <a:gdLst/>
            <a:ahLst/>
            <a:cxnLst/>
            <a:rect l="l" t="t" r="r" b="b"/>
            <a:pathLst>
              <a:path w="102047" h="79555" fill="none" extrusionOk="0">
                <a:moveTo>
                  <a:pt x="96825" y="2690"/>
                </a:moveTo>
                <a:cubicBezTo>
                  <a:pt x="96825" y="2690"/>
                  <a:pt x="84583" y="1"/>
                  <a:pt x="87744" y="6348"/>
                </a:cubicBezTo>
                <a:cubicBezTo>
                  <a:pt x="90905" y="12705"/>
                  <a:pt x="102046" y="22869"/>
                  <a:pt x="90241" y="25017"/>
                </a:cubicBezTo>
                <a:cubicBezTo>
                  <a:pt x="78445" y="27165"/>
                  <a:pt x="83867" y="34752"/>
                  <a:pt x="83675" y="39144"/>
                </a:cubicBezTo>
                <a:cubicBezTo>
                  <a:pt x="83422" y="45256"/>
                  <a:pt x="74358" y="51421"/>
                  <a:pt x="60790" y="43816"/>
                </a:cubicBezTo>
                <a:cubicBezTo>
                  <a:pt x="47221" y="36219"/>
                  <a:pt x="51229" y="27846"/>
                  <a:pt x="37660" y="20249"/>
                </a:cubicBezTo>
                <a:cubicBezTo>
                  <a:pt x="24100" y="12653"/>
                  <a:pt x="13761" y="23375"/>
                  <a:pt x="9797" y="28675"/>
                </a:cubicBezTo>
                <a:cubicBezTo>
                  <a:pt x="5842" y="33975"/>
                  <a:pt x="7012" y="44121"/>
                  <a:pt x="12766" y="50530"/>
                </a:cubicBezTo>
                <a:cubicBezTo>
                  <a:pt x="18520" y="56931"/>
                  <a:pt x="27444" y="49142"/>
                  <a:pt x="21218" y="45353"/>
                </a:cubicBezTo>
                <a:cubicBezTo>
                  <a:pt x="14984" y="41554"/>
                  <a:pt x="1" y="46767"/>
                  <a:pt x="306" y="56765"/>
                </a:cubicBezTo>
                <a:cubicBezTo>
                  <a:pt x="603" y="66754"/>
                  <a:pt x="12094" y="79554"/>
                  <a:pt x="19420" y="62545"/>
                </a:cubicBezTo>
              </a:path>
            </a:pathLst>
          </a:custGeom>
          <a:noFill/>
          <a:ln w="14400" cap="flat" cmpd="sng">
            <a:solidFill>
              <a:schemeClr val="lt2"/>
            </a:solidFill>
            <a:prstDash val="solid"/>
            <a:miter lim="873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7" name="Google Shape;917;p49"/>
          <p:cNvGrpSpPr/>
          <p:nvPr/>
        </p:nvGrpSpPr>
        <p:grpSpPr>
          <a:xfrm rot="-1426562" flipH="1">
            <a:off x="7890555" y="4513579"/>
            <a:ext cx="958878" cy="634501"/>
            <a:chOff x="-786850" y="1617450"/>
            <a:chExt cx="726525" cy="480750"/>
          </a:xfrm>
        </p:grpSpPr>
        <p:sp>
          <p:nvSpPr>
            <p:cNvPr id="918" name="Google Shape;918;p49"/>
            <p:cNvSpPr/>
            <p:nvPr/>
          </p:nvSpPr>
          <p:spPr>
            <a:xfrm>
              <a:off x="-786850" y="1617450"/>
              <a:ext cx="726525" cy="480750"/>
            </a:xfrm>
            <a:custGeom>
              <a:avLst/>
              <a:gdLst/>
              <a:ahLst/>
              <a:cxnLst/>
              <a:rect l="l" t="t" r="r" b="b"/>
              <a:pathLst>
                <a:path w="29061" h="19230" extrusionOk="0">
                  <a:moveTo>
                    <a:pt x="14805" y="658"/>
                  </a:moveTo>
                  <a:cubicBezTo>
                    <a:pt x="15066" y="658"/>
                    <a:pt x="15342" y="699"/>
                    <a:pt x="15630" y="788"/>
                  </a:cubicBezTo>
                  <a:cubicBezTo>
                    <a:pt x="17586" y="1390"/>
                    <a:pt x="18119" y="3652"/>
                    <a:pt x="17699" y="5424"/>
                  </a:cubicBezTo>
                  <a:cubicBezTo>
                    <a:pt x="17027" y="5512"/>
                    <a:pt x="16372" y="5678"/>
                    <a:pt x="15744" y="5922"/>
                  </a:cubicBezTo>
                  <a:cubicBezTo>
                    <a:pt x="15726" y="5931"/>
                    <a:pt x="15709" y="5940"/>
                    <a:pt x="15700" y="5948"/>
                  </a:cubicBezTo>
                  <a:cubicBezTo>
                    <a:pt x="15682" y="5913"/>
                    <a:pt x="15656" y="5887"/>
                    <a:pt x="15630" y="5870"/>
                  </a:cubicBezTo>
                  <a:cubicBezTo>
                    <a:pt x="14844" y="4892"/>
                    <a:pt x="13709" y="4228"/>
                    <a:pt x="12478" y="4027"/>
                  </a:cubicBezTo>
                  <a:cubicBezTo>
                    <a:pt x="12108" y="2336"/>
                    <a:pt x="13142" y="658"/>
                    <a:pt x="14805" y="658"/>
                  </a:cubicBezTo>
                  <a:close/>
                  <a:moveTo>
                    <a:pt x="11670" y="4631"/>
                  </a:moveTo>
                  <a:cubicBezTo>
                    <a:pt x="11757" y="4631"/>
                    <a:pt x="11843" y="4634"/>
                    <a:pt x="11928" y="4639"/>
                  </a:cubicBezTo>
                  <a:cubicBezTo>
                    <a:pt x="11989" y="4639"/>
                    <a:pt x="12041" y="4639"/>
                    <a:pt x="12094" y="4647"/>
                  </a:cubicBezTo>
                  <a:cubicBezTo>
                    <a:pt x="13307" y="4761"/>
                    <a:pt x="14381" y="5372"/>
                    <a:pt x="15141" y="6306"/>
                  </a:cubicBezTo>
                  <a:cubicBezTo>
                    <a:pt x="15316" y="6612"/>
                    <a:pt x="15394" y="6918"/>
                    <a:pt x="15403" y="7206"/>
                  </a:cubicBezTo>
                  <a:cubicBezTo>
                    <a:pt x="14218" y="6323"/>
                    <a:pt x="12796" y="5854"/>
                    <a:pt x="11349" y="5854"/>
                  </a:cubicBezTo>
                  <a:cubicBezTo>
                    <a:pt x="10664" y="5854"/>
                    <a:pt x="9973" y="5959"/>
                    <a:pt x="9300" y="6175"/>
                  </a:cubicBezTo>
                  <a:cubicBezTo>
                    <a:pt x="9361" y="5721"/>
                    <a:pt x="9579" y="5311"/>
                    <a:pt x="10024" y="5031"/>
                  </a:cubicBezTo>
                  <a:cubicBezTo>
                    <a:pt x="10509" y="4736"/>
                    <a:pt x="11105" y="4631"/>
                    <a:pt x="11670" y="4631"/>
                  </a:cubicBezTo>
                  <a:close/>
                  <a:moveTo>
                    <a:pt x="11375" y="6510"/>
                  </a:moveTo>
                  <a:cubicBezTo>
                    <a:pt x="12768" y="6510"/>
                    <a:pt x="14138" y="6985"/>
                    <a:pt x="15246" y="7913"/>
                  </a:cubicBezTo>
                  <a:cubicBezTo>
                    <a:pt x="15255" y="7922"/>
                    <a:pt x="15272" y="7930"/>
                    <a:pt x="15281" y="7939"/>
                  </a:cubicBezTo>
                  <a:cubicBezTo>
                    <a:pt x="14949" y="8777"/>
                    <a:pt x="14032" y="9397"/>
                    <a:pt x="13063" y="9502"/>
                  </a:cubicBezTo>
                  <a:cubicBezTo>
                    <a:pt x="12942" y="9513"/>
                    <a:pt x="12822" y="9519"/>
                    <a:pt x="12701" y="9519"/>
                  </a:cubicBezTo>
                  <a:cubicBezTo>
                    <a:pt x="12256" y="9519"/>
                    <a:pt x="11816" y="9442"/>
                    <a:pt x="11404" y="9284"/>
                  </a:cubicBezTo>
                  <a:cubicBezTo>
                    <a:pt x="10531" y="8961"/>
                    <a:pt x="9797" y="8306"/>
                    <a:pt x="9457" y="7389"/>
                  </a:cubicBezTo>
                  <a:cubicBezTo>
                    <a:pt x="9387" y="7223"/>
                    <a:pt x="9343" y="7048"/>
                    <a:pt x="9308" y="6865"/>
                  </a:cubicBezTo>
                  <a:cubicBezTo>
                    <a:pt x="9984" y="6627"/>
                    <a:pt x="10682" y="6510"/>
                    <a:pt x="11375" y="6510"/>
                  </a:cubicBezTo>
                  <a:close/>
                  <a:moveTo>
                    <a:pt x="18814" y="6015"/>
                  </a:moveTo>
                  <a:cubicBezTo>
                    <a:pt x="19499" y="6015"/>
                    <a:pt x="20186" y="6105"/>
                    <a:pt x="20860" y="6289"/>
                  </a:cubicBezTo>
                  <a:cubicBezTo>
                    <a:pt x="22170" y="6638"/>
                    <a:pt x="23174" y="7389"/>
                    <a:pt x="24065" y="8306"/>
                  </a:cubicBezTo>
                  <a:cubicBezTo>
                    <a:pt x="24362" y="8611"/>
                    <a:pt x="24650" y="8935"/>
                    <a:pt x="24938" y="9275"/>
                  </a:cubicBezTo>
                  <a:cubicBezTo>
                    <a:pt x="24554" y="9773"/>
                    <a:pt x="23742" y="10061"/>
                    <a:pt x="23227" y="10340"/>
                  </a:cubicBezTo>
                  <a:cubicBezTo>
                    <a:pt x="22642" y="10663"/>
                    <a:pt x="22057" y="10978"/>
                    <a:pt x="21471" y="11301"/>
                  </a:cubicBezTo>
                  <a:cubicBezTo>
                    <a:pt x="20345" y="11903"/>
                    <a:pt x="19219" y="12514"/>
                    <a:pt x="18092" y="13108"/>
                  </a:cubicBezTo>
                  <a:cubicBezTo>
                    <a:pt x="15726" y="14339"/>
                    <a:pt x="13194" y="15553"/>
                    <a:pt x="10470" y="15597"/>
                  </a:cubicBezTo>
                  <a:cubicBezTo>
                    <a:pt x="10129" y="13650"/>
                    <a:pt x="10487" y="11702"/>
                    <a:pt x="11465" y="10000"/>
                  </a:cubicBezTo>
                  <a:cubicBezTo>
                    <a:pt x="11868" y="10117"/>
                    <a:pt x="12285" y="10178"/>
                    <a:pt x="12704" y="10178"/>
                  </a:cubicBezTo>
                  <a:cubicBezTo>
                    <a:pt x="13130" y="10178"/>
                    <a:pt x="13557" y="10114"/>
                    <a:pt x="13971" y="9982"/>
                  </a:cubicBezTo>
                  <a:cubicBezTo>
                    <a:pt x="15429" y="9502"/>
                    <a:pt x="16364" y="8000"/>
                    <a:pt x="15953" y="6551"/>
                  </a:cubicBezTo>
                  <a:cubicBezTo>
                    <a:pt x="16871" y="6197"/>
                    <a:pt x="17840" y="6015"/>
                    <a:pt x="18814" y="6015"/>
                  </a:cubicBezTo>
                  <a:close/>
                  <a:moveTo>
                    <a:pt x="14798" y="1"/>
                  </a:moveTo>
                  <a:cubicBezTo>
                    <a:pt x="12713" y="1"/>
                    <a:pt x="11473" y="1965"/>
                    <a:pt x="11806" y="3966"/>
                  </a:cubicBezTo>
                  <a:cubicBezTo>
                    <a:pt x="11448" y="3966"/>
                    <a:pt x="11098" y="3992"/>
                    <a:pt x="10740" y="4071"/>
                  </a:cubicBezTo>
                  <a:cubicBezTo>
                    <a:pt x="9352" y="4368"/>
                    <a:pt x="8619" y="5389"/>
                    <a:pt x="8636" y="6577"/>
                  </a:cubicBezTo>
                  <a:cubicBezTo>
                    <a:pt x="8645" y="7057"/>
                    <a:pt x="8776" y="7564"/>
                    <a:pt x="9038" y="8061"/>
                  </a:cubicBezTo>
                  <a:cubicBezTo>
                    <a:pt x="9439" y="8821"/>
                    <a:pt x="10086" y="9406"/>
                    <a:pt x="10845" y="9764"/>
                  </a:cubicBezTo>
                  <a:cubicBezTo>
                    <a:pt x="9789" y="11641"/>
                    <a:pt x="9457" y="13781"/>
                    <a:pt x="9867" y="15911"/>
                  </a:cubicBezTo>
                  <a:cubicBezTo>
                    <a:pt x="9867" y="15929"/>
                    <a:pt x="9876" y="15937"/>
                    <a:pt x="9876" y="15955"/>
                  </a:cubicBezTo>
                  <a:cubicBezTo>
                    <a:pt x="9490" y="16265"/>
                    <a:pt x="9045" y="16361"/>
                    <a:pt x="8581" y="16361"/>
                  </a:cubicBezTo>
                  <a:cubicBezTo>
                    <a:pt x="8025" y="16361"/>
                    <a:pt x="7441" y="16223"/>
                    <a:pt x="6899" y="16147"/>
                  </a:cubicBezTo>
                  <a:cubicBezTo>
                    <a:pt x="6532" y="16094"/>
                    <a:pt x="6165" y="16066"/>
                    <a:pt x="5798" y="16066"/>
                  </a:cubicBezTo>
                  <a:cubicBezTo>
                    <a:pt x="5378" y="16066"/>
                    <a:pt x="4956" y="16103"/>
                    <a:pt x="4532" y="16182"/>
                  </a:cubicBezTo>
                  <a:cubicBezTo>
                    <a:pt x="3895" y="16295"/>
                    <a:pt x="3240" y="16505"/>
                    <a:pt x="2751" y="16959"/>
                  </a:cubicBezTo>
                  <a:cubicBezTo>
                    <a:pt x="1983" y="17675"/>
                    <a:pt x="1633" y="18539"/>
                    <a:pt x="428" y="18574"/>
                  </a:cubicBezTo>
                  <a:cubicBezTo>
                    <a:pt x="3" y="18583"/>
                    <a:pt x="1" y="19229"/>
                    <a:pt x="420" y="19229"/>
                  </a:cubicBezTo>
                  <a:cubicBezTo>
                    <a:pt x="423" y="19229"/>
                    <a:pt x="426" y="19229"/>
                    <a:pt x="428" y="19229"/>
                  </a:cubicBezTo>
                  <a:cubicBezTo>
                    <a:pt x="1136" y="19212"/>
                    <a:pt x="1808" y="18985"/>
                    <a:pt x="2323" y="18478"/>
                  </a:cubicBezTo>
                  <a:cubicBezTo>
                    <a:pt x="2655" y="18155"/>
                    <a:pt x="2873" y="17727"/>
                    <a:pt x="3223" y="17413"/>
                  </a:cubicBezTo>
                  <a:cubicBezTo>
                    <a:pt x="3764" y="16950"/>
                    <a:pt x="4567" y="16802"/>
                    <a:pt x="5248" y="16741"/>
                  </a:cubicBezTo>
                  <a:cubicBezTo>
                    <a:pt x="5368" y="16730"/>
                    <a:pt x="5489" y="16725"/>
                    <a:pt x="5612" y="16725"/>
                  </a:cubicBezTo>
                  <a:cubicBezTo>
                    <a:pt x="6556" y="16725"/>
                    <a:pt x="7577" y="17010"/>
                    <a:pt x="8528" y="17010"/>
                  </a:cubicBezTo>
                  <a:cubicBezTo>
                    <a:pt x="9238" y="17010"/>
                    <a:pt x="9909" y="16851"/>
                    <a:pt x="10478" y="16295"/>
                  </a:cubicBezTo>
                  <a:cubicBezTo>
                    <a:pt x="10496" y="16278"/>
                    <a:pt x="10505" y="16260"/>
                    <a:pt x="10522" y="16243"/>
                  </a:cubicBezTo>
                  <a:cubicBezTo>
                    <a:pt x="13342" y="16190"/>
                    <a:pt x="15971" y="14951"/>
                    <a:pt x="18424" y="13667"/>
                  </a:cubicBezTo>
                  <a:cubicBezTo>
                    <a:pt x="19760" y="12977"/>
                    <a:pt x="21079" y="12261"/>
                    <a:pt x="22397" y="11545"/>
                  </a:cubicBezTo>
                  <a:cubicBezTo>
                    <a:pt x="23078" y="11170"/>
                    <a:pt x="23759" y="10803"/>
                    <a:pt x="24440" y="10428"/>
                  </a:cubicBezTo>
                  <a:cubicBezTo>
                    <a:pt x="24903" y="10174"/>
                    <a:pt x="25296" y="9956"/>
                    <a:pt x="25584" y="9493"/>
                  </a:cubicBezTo>
                  <a:cubicBezTo>
                    <a:pt x="25663" y="9362"/>
                    <a:pt x="25636" y="9231"/>
                    <a:pt x="25558" y="9135"/>
                  </a:cubicBezTo>
                  <a:cubicBezTo>
                    <a:pt x="25567" y="9057"/>
                    <a:pt x="25540" y="8969"/>
                    <a:pt x="25479" y="8900"/>
                  </a:cubicBezTo>
                  <a:cubicBezTo>
                    <a:pt x="25270" y="8646"/>
                    <a:pt x="25060" y="8411"/>
                    <a:pt x="24851" y="8175"/>
                  </a:cubicBezTo>
                  <a:cubicBezTo>
                    <a:pt x="26090" y="7625"/>
                    <a:pt x="27374" y="7171"/>
                    <a:pt x="28684" y="6804"/>
                  </a:cubicBezTo>
                  <a:cubicBezTo>
                    <a:pt x="29060" y="6700"/>
                    <a:pt x="28944" y="6162"/>
                    <a:pt x="28605" y="6162"/>
                  </a:cubicBezTo>
                  <a:cubicBezTo>
                    <a:pt x="28575" y="6162"/>
                    <a:pt x="28543" y="6166"/>
                    <a:pt x="28509" y="6175"/>
                  </a:cubicBezTo>
                  <a:cubicBezTo>
                    <a:pt x="27086" y="6577"/>
                    <a:pt x="25706" y="7075"/>
                    <a:pt x="24362" y="7677"/>
                  </a:cubicBezTo>
                  <a:cubicBezTo>
                    <a:pt x="24301" y="7616"/>
                    <a:pt x="24239" y="7555"/>
                    <a:pt x="24170" y="7494"/>
                  </a:cubicBezTo>
                  <a:cubicBezTo>
                    <a:pt x="24187" y="7476"/>
                    <a:pt x="24204" y="7459"/>
                    <a:pt x="24222" y="7441"/>
                  </a:cubicBezTo>
                  <a:cubicBezTo>
                    <a:pt x="25060" y="6271"/>
                    <a:pt x="25855" y="5084"/>
                    <a:pt x="26623" y="3870"/>
                  </a:cubicBezTo>
                  <a:cubicBezTo>
                    <a:pt x="26775" y="3621"/>
                    <a:pt x="26546" y="3384"/>
                    <a:pt x="26317" y="3384"/>
                  </a:cubicBezTo>
                  <a:cubicBezTo>
                    <a:pt x="26216" y="3384"/>
                    <a:pt x="26116" y="3430"/>
                    <a:pt x="26047" y="3538"/>
                  </a:cubicBezTo>
                  <a:cubicBezTo>
                    <a:pt x="25296" y="4743"/>
                    <a:pt x="24510" y="5913"/>
                    <a:pt x="23689" y="7057"/>
                  </a:cubicBezTo>
                  <a:cubicBezTo>
                    <a:pt x="22921" y="6429"/>
                    <a:pt x="22065" y="5931"/>
                    <a:pt x="21035" y="5651"/>
                  </a:cubicBezTo>
                  <a:cubicBezTo>
                    <a:pt x="20306" y="5453"/>
                    <a:pt x="19551" y="5353"/>
                    <a:pt x="18798" y="5353"/>
                  </a:cubicBezTo>
                  <a:cubicBezTo>
                    <a:pt x="18659" y="5353"/>
                    <a:pt x="18520" y="5356"/>
                    <a:pt x="18381" y="5363"/>
                  </a:cubicBezTo>
                  <a:cubicBezTo>
                    <a:pt x="18817" y="3119"/>
                    <a:pt x="17848" y="404"/>
                    <a:pt x="15298" y="37"/>
                  </a:cubicBezTo>
                  <a:cubicBezTo>
                    <a:pt x="15127" y="12"/>
                    <a:pt x="14960" y="1"/>
                    <a:pt x="147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9"/>
            <p:cNvSpPr/>
            <p:nvPr/>
          </p:nvSpPr>
          <p:spPr>
            <a:xfrm>
              <a:off x="-374700" y="1827250"/>
              <a:ext cx="148450" cy="38850"/>
            </a:xfrm>
            <a:custGeom>
              <a:avLst/>
              <a:gdLst/>
              <a:ahLst/>
              <a:cxnLst/>
              <a:rect l="l" t="t" r="r" b="b"/>
              <a:pathLst>
                <a:path w="5938" h="1554" extrusionOk="0">
                  <a:moveTo>
                    <a:pt x="5542" y="0"/>
                  </a:moveTo>
                  <a:cubicBezTo>
                    <a:pt x="5534" y="0"/>
                    <a:pt x="5526" y="1"/>
                    <a:pt x="5518" y="1"/>
                  </a:cubicBezTo>
                  <a:cubicBezTo>
                    <a:pt x="3763" y="97"/>
                    <a:pt x="2043" y="394"/>
                    <a:pt x="367" y="909"/>
                  </a:cubicBezTo>
                  <a:cubicBezTo>
                    <a:pt x="0" y="1021"/>
                    <a:pt x="113" y="1554"/>
                    <a:pt x="441" y="1554"/>
                  </a:cubicBezTo>
                  <a:cubicBezTo>
                    <a:pt x="472" y="1554"/>
                    <a:pt x="506" y="1549"/>
                    <a:pt x="541" y="1538"/>
                  </a:cubicBezTo>
                  <a:cubicBezTo>
                    <a:pt x="2165" y="1040"/>
                    <a:pt x="3815" y="743"/>
                    <a:pt x="5518" y="656"/>
                  </a:cubicBezTo>
                  <a:cubicBezTo>
                    <a:pt x="5929" y="639"/>
                    <a:pt x="5937" y="0"/>
                    <a:pt x="55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9"/>
            <p:cNvSpPr/>
            <p:nvPr/>
          </p:nvSpPr>
          <p:spPr>
            <a:xfrm>
              <a:off x="-356525" y="1851100"/>
              <a:ext cx="121350" cy="63775"/>
            </a:xfrm>
            <a:custGeom>
              <a:avLst/>
              <a:gdLst/>
              <a:ahLst/>
              <a:cxnLst/>
              <a:rect l="l" t="t" r="r" b="b"/>
              <a:pathLst>
                <a:path w="4854" h="2551" extrusionOk="0">
                  <a:moveTo>
                    <a:pt x="4454" y="0"/>
                  </a:moveTo>
                  <a:cubicBezTo>
                    <a:pt x="4418" y="0"/>
                    <a:pt x="4379" y="8"/>
                    <a:pt x="4337" y="25"/>
                  </a:cubicBezTo>
                  <a:cubicBezTo>
                    <a:pt x="2949" y="584"/>
                    <a:pt x="1613" y="1221"/>
                    <a:pt x="312" y="1946"/>
                  </a:cubicBezTo>
                  <a:cubicBezTo>
                    <a:pt x="1" y="2116"/>
                    <a:pt x="192" y="2551"/>
                    <a:pt x="487" y="2551"/>
                  </a:cubicBezTo>
                  <a:cubicBezTo>
                    <a:pt x="539" y="2551"/>
                    <a:pt x="595" y="2537"/>
                    <a:pt x="652" y="2505"/>
                  </a:cubicBezTo>
                  <a:cubicBezTo>
                    <a:pt x="1901" y="1815"/>
                    <a:pt x="3185" y="1195"/>
                    <a:pt x="4503" y="663"/>
                  </a:cubicBezTo>
                  <a:cubicBezTo>
                    <a:pt x="4853" y="522"/>
                    <a:pt x="4752" y="0"/>
                    <a:pt x="4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9"/>
            <p:cNvSpPr/>
            <p:nvPr/>
          </p:nvSpPr>
          <p:spPr>
            <a:xfrm>
              <a:off x="-533625" y="1767800"/>
              <a:ext cx="370225" cy="239350"/>
            </a:xfrm>
            <a:custGeom>
              <a:avLst/>
              <a:gdLst/>
              <a:ahLst/>
              <a:cxnLst/>
              <a:rect l="l" t="t" r="r" b="b"/>
              <a:pathLst>
                <a:path w="14809" h="9574" extrusionOk="0">
                  <a:moveTo>
                    <a:pt x="11899" y="2378"/>
                  </a:moveTo>
                  <a:cubicBezTo>
                    <a:pt x="12294" y="2378"/>
                    <a:pt x="12286" y="3017"/>
                    <a:pt x="11875" y="3034"/>
                  </a:cubicBezTo>
                  <a:cubicBezTo>
                    <a:pt x="10172" y="3121"/>
                    <a:pt x="8522" y="3418"/>
                    <a:pt x="6898" y="3916"/>
                  </a:cubicBezTo>
                  <a:cubicBezTo>
                    <a:pt x="6862" y="3927"/>
                    <a:pt x="6828" y="3932"/>
                    <a:pt x="6796" y="3932"/>
                  </a:cubicBezTo>
                  <a:cubicBezTo>
                    <a:pt x="6463" y="3932"/>
                    <a:pt x="6357" y="3399"/>
                    <a:pt x="6724" y="3287"/>
                  </a:cubicBezTo>
                  <a:cubicBezTo>
                    <a:pt x="8400" y="2772"/>
                    <a:pt x="10120" y="2475"/>
                    <a:pt x="11875" y="2379"/>
                  </a:cubicBezTo>
                  <a:cubicBezTo>
                    <a:pt x="11883" y="2379"/>
                    <a:pt x="11891" y="2378"/>
                    <a:pt x="11899" y="2378"/>
                  </a:cubicBezTo>
                  <a:close/>
                  <a:moveTo>
                    <a:pt x="11538" y="3332"/>
                  </a:moveTo>
                  <a:cubicBezTo>
                    <a:pt x="11836" y="3332"/>
                    <a:pt x="11937" y="3854"/>
                    <a:pt x="11587" y="3995"/>
                  </a:cubicBezTo>
                  <a:cubicBezTo>
                    <a:pt x="10269" y="4527"/>
                    <a:pt x="8985" y="5147"/>
                    <a:pt x="7736" y="5837"/>
                  </a:cubicBezTo>
                  <a:cubicBezTo>
                    <a:pt x="7679" y="5869"/>
                    <a:pt x="7623" y="5883"/>
                    <a:pt x="7571" y="5883"/>
                  </a:cubicBezTo>
                  <a:cubicBezTo>
                    <a:pt x="7276" y="5883"/>
                    <a:pt x="7085" y="5448"/>
                    <a:pt x="7396" y="5278"/>
                  </a:cubicBezTo>
                  <a:cubicBezTo>
                    <a:pt x="8697" y="4553"/>
                    <a:pt x="10033" y="3916"/>
                    <a:pt x="11421" y="3357"/>
                  </a:cubicBezTo>
                  <a:cubicBezTo>
                    <a:pt x="11463" y="3340"/>
                    <a:pt x="11502" y="3332"/>
                    <a:pt x="11538" y="3332"/>
                  </a:cubicBezTo>
                  <a:close/>
                  <a:moveTo>
                    <a:pt x="8691" y="1"/>
                  </a:moveTo>
                  <a:cubicBezTo>
                    <a:pt x="7718" y="1"/>
                    <a:pt x="6747" y="183"/>
                    <a:pt x="5824" y="537"/>
                  </a:cubicBezTo>
                  <a:cubicBezTo>
                    <a:pt x="6235" y="1986"/>
                    <a:pt x="5300" y="3488"/>
                    <a:pt x="3842" y="3968"/>
                  </a:cubicBezTo>
                  <a:cubicBezTo>
                    <a:pt x="3433" y="4100"/>
                    <a:pt x="3005" y="4164"/>
                    <a:pt x="2578" y="4164"/>
                  </a:cubicBezTo>
                  <a:cubicBezTo>
                    <a:pt x="2158" y="4164"/>
                    <a:pt x="1739" y="4103"/>
                    <a:pt x="1336" y="3986"/>
                  </a:cubicBezTo>
                  <a:cubicBezTo>
                    <a:pt x="358" y="5688"/>
                    <a:pt x="0" y="7636"/>
                    <a:pt x="341" y="9574"/>
                  </a:cubicBezTo>
                  <a:cubicBezTo>
                    <a:pt x="3065" y="9539"/>
                    <a:pt x="5597" y="8325"/>
                    <a:pt x="7963" y="7094"/>
                  </a:cubicBezTo>
                  <a:cubicBezTo>
                    <a:pt x="9090" y="6500"/>
                    <a:pt x="10216" y="5889"/>
                    <a:pt x="11342" y="5287"/>
                  </a:cubicBezTo>
                  <a:cubicBezTo>
                    <a:pt x="11928" y="4964"/>
                    <a:pt x="12513" y="4649"/>
                    <a:pt x="13098" y="4326"/>
                  </a:cubicBezTo>
                  <a:cubicBezTo>
                    <a:pt x="13613" y="4047"/>
                    <a:pt x="14425" y="3759"/>
                    <a:pt x="14809" y="3261"/>
                  </a:cubicBezTo>
                  <a:cubicBezTo>
                    <a:pt x="14530" y="2921"/>
                    <a:pt x="14233" y="2597"/>
                    <a:pt x="13936" y="2283"/>
                  </a:cubicBezTo>
                  <a:cubicBezTo>
                    <a:pt x="13045" y="1375"/>
                    <a:pt x="12041" y="624"/>
                    <a:pt x="10731" y="275"/>
                  </a:cubicBezTo>
                  <a:cubicBezTo>
                    <a:pt x="10061" y="91"/>
                    <a:pt x="9375" y="1"/>
                    <a:pt x="86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9"/>
            <p:cNvSpPr/>
            <p:nvPr/>
          </p:nvSpPr>
          <p:spPr>
            <a:xfrm>
              <a:off x="-484150" y="1633900"/>
              <a:ext cx="150275" cy="132275"/>
            </a:xfrm>
            <a:custGeom>
              <a:avLst/>
              <a:gdLst/>
              <a:ahLst/>
              <a:cxnLst/>
              <a:rect l="l" t="t" r="r" b="b"/>
              <a:pathLst>
                <a:path w="6011" h="5291" extrusionOk="0">
                  <a:moveTo>
                    <a:pt x="2698" y="0"/>
                  </a:moveTo>
                  <a:cubicBezTo>
                    <a:pt x="1034" y="0"/>
                    <a:pt x="0" y="1679"/>
                    <a:pt x="370" y="3378"/>
                  </a:cubicBezTo>
                  <a:cubicBezTo>
                    <a:pt x="1601" y="3570"/>
                    <a:pt x="2736" y="4234"/>
                    <a:pt x="3522" y="5212"/>
                  </a:cubicBezTo>
                  <a:cubicBezTo>
                    <a:pt x="3548" y="5238"/>
                    <a:pt x="3566" y="5255"/>
                    <a:pt x="3592" y="5290"/>
                  </a:cubicBezTo>
                  <a:cubicBezTo>
                    <a:pt x="3601" y="5282"/>
                    <a:pt x="3618" y="5273"/>
                    <a:pt x="3636" y="5264"/>
                  </a:cubicBezTo>
                  <a:cubicBezTo>
                    <a:pt x="4264" y="5020"/>
                    <a:pt x="4928" y="4854"/>
                    <a:pt x="5591" y="4766"/>
                  </a:cubicBezTo>
                  <a:cubicBezTo>
                    <a:pt x="6011" y="2994"/>
                    <a:pt x="5478" y="732"/>
                    <a:pt x="3522" y="130"/>
                  </a:cubicBezTo>
                  <a:cubicBezTo>
                    <a:pt x="3234" y="41"/>
                    <a:pt x="2958" y="0"/>
                    <a:pt x="26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9"/>
            <p:cNvSpPr/>
            <p:nvPr/>
          </p:nvSpPr>
          <p:spPr>
            <a:xfrm>
              <a:off x="-554375" y="1733075"/>
              <a:ext cx="152625" cy="64525"/>
            </a:xfrm>
            <a:custGeom>
              <a:avLst/>
              <a:gdLst/>
              <a:ahLst/>
              <a:cxnLst/>
              <a:rect l="l" t="t" r="r" b="b"/>
              <a:pathLst>
                <a:path w="6105" h="2581" extrusionOk="0">
                  <a:moveTo>
                    <a:pt x="2420" y="0"/>
                  </a:moveTo>
                  <a:cubicBezTo>
                    <a:pt x="1840" y="0"/>
                    <a:pt x="1224" y="103"/>
                    <a:pt x="725" y="406"/>
                  </a:cubicBezTo>
                  <a:cubicBezTo>
                    <a:pt x="280" y="686"/>
                    <a:pt x="62" y="1096"/>
                    <a:pt x="1" y="1550"/>
                  </a:cubicBezTo>
                  <a:cubicBezTo>
                    <a:pt x="677" y="1333"/>
                    <a:pt x="1371" y="1227"/>
                    <a:pt x="2059" y="1227"/>
                  </a:cubicBezTo>
                  <a:cubicBezTo>
                    <a:pt x="3503" y="1227"/>
                    <a:pt x="4922" y="1694"/>
                    <a:pt x="6104" y="2581"/>
                  </a:cubicBezTo>
                  <a:cubicBezTo>
                    <a:pt x="6095" y="2293"/>
                    <a:pt x="6017" y="1987"/>
                    <a:pt x="5842" y="1681"/>
                  </a:cubicBezTo>
                  <a:cubicBezTo>
                    <a:pt x="5082" y="747"/>
                    <a:pt x="4008" y="127"/>
                    <a:pt x="2795" y="22"/>
                  </a:cubicBezTo>
                  <a:cubicBezTo>
                    <a:pt x="2742" y="14"/>
                    <a:pt x="2681" y="14"/>
                    <a:pt x="2629" y="5"/>
                  </a:cubicBezTo>
                  <a:cubicBezTo>
                    <a:pt x="2560" y="2"/>
                    <a:pt x="2490" y="0"/>
                    <a:pt x="2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9"/>
            <p:cNvSpPr/>
            <p:nvPr/>
          </p:nvSpPr>
          <p:spPr>
            <a:xfrm>
              <a:off x="-554150" y="1780200"/>
              <a:ext cx="149325" cy="75325"/>
            </a:xfrm>
            <a:custGeom>
              <a:avLst/>
              <a:gdLst/>
              <a:ahLst/>
              <a:cxnLst/>
              <a:rect l="l" t="t" r="r" b="b"/>
              <a:pathLst>
                <a:path w="5973" h="3013" extrusionOk="0">
                  <a:moveTo>
                    <a:pt x="2067" y="0"/>
                  </a:moveTo>
                  <a:cubicBezTo>
                    <a:pt x="1374" y="0"/>
                    <a:pt x="676" y="117"/>
                    <a:pt x="0" y="355"/>
                  </a:cubicBezTo>
                  <a:cubicBezTo>
                    <a:pt x="35" y="538"/>
                    <a:pt x="79" y="713"/>
                    <a:pt x="149" y="879"/>
                  </a:cubicBezTo>
                  <a:cubicBezTo>
                    <a:pt x="489" y="1796"/>
                    <a:pt x="1223" y="2451"/>
                    <a:pt x="2096" y="2783"/>
                  </a:cubicBezTo>
                  <a:cubicBezTo>
                    <a:pt x="2503" y="2932"/>
                    <a:pt x="2936" y="3012"/>
                    <a:pt x="3375" y="3012"/>
                  </a:cubicBezTo>
                  <a:cubicBezTo>
                    <a:pt x="3501" y="3012"/>
                    <a:pt x="3628" y="3006"/>
                    <a:pt x="3755" y="2992"/>
                  </a:cubicBezTo>
                  <a:cubicBezTo>
                    <a:pt x="4724" y="2887"/>
                    <a:pt x="5641" y="2267"/>
                    <a:pt x="5973" y="1429"/>
                  </a:cubicBezTo>
                  <a:cubicBezTo>
                    <a:pt x="5955" y="1420"/>
                    <a:pt x="5947" y="1412"/>
                    <a:pt x="5938" y="1403"/>
                  </a:cubicBezTo>
                  <a:cubicBezTo>
                    <a:pt x="4830" y="475"/>
                    <a:pt x="3460" y="0"/>
                    <a:pt x="20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5" name="Google Shape;925;p49"/>
          <p:cNvGrpSpPr/>
          <p:nvPr/>
        </p:nvGrpSpPr>
        <p:grpSpPr>
          <a:xfrm rot="1426562">
            <a:off x="309205" y="117529"/>
            <a:ext cx="958878" cy="634501"/>
            <a:chOff x="-786850" y="1617450"/>
            <a:chExt cx="726525" cy="480750"/>
          </a:xfrm>
        </p:grpSpPr>
        <p:sp>
          <p:nvSpPr>
            <p:cNvPr id="926" name="Google Shape;926;p49"/>
            <p:cNvSpPr/>
            <p:nvPr/>
          </p:nvSpPr>
          <p:spPr>
            <a:xfrm>
              <a:off x="-786850" y="1617450"/>
              <a:ext cx="726525" cy="480750"/>
            </a:xfrm>
            <a:custGeom>
              <a:avLst/>
              <a:gdLst/>
              <a:ahLst/>
              <a:cxnLst/>
              <a:rect l="l" t="t" r="r" b="b"/>
              <a:pathLst>
                <a:path w="29061" h="19230" extrusionOk="0">
                  <a:moveTo>
                    <a:pt x="14805" y="658"/>
                  </a:moveTo>
                  <a:cubicBezTo>
                    <a:pt x="15066" y="658"/>
                    <a:pt x="15342" y="699"/>
                    <a:pt x="15630" y="788"/>
                  </a:cubicBezTo>
                  <a:cubicBezTo>
                    <a:pt x="17586" y="1390"/>
                    <a:pt x="18119" y="3652"/>
                    <a:pt x="17699" y="5424"/>
                  </a:cubicBezTo>
                  <a:cubicBezTo>
                    <a:pt x="17027" y="5512"/>
                    <a:pt x="16372" y="5678"/>
                    <a:pt x="15744" y="5922"/>
                  </a:cubicBezTo>
                  <a:cubicBezTo>
                    <a:pt x="15726" y="5931"/>
                    <a:pt x="15709" y="5940"/>
                    <a:pt x="15700" y="5948"/>
                  </a:cubicBezTo>
                  <a:cubicBezTo>
                    <a:pt x="15682" y="5913"/>
                    <a:pt x="15656" y="5887"/>
                    <a:pt x="15630" y="5870"/>
                  </a:cubicBezTo>
                  <a:cubicBezTo>
                    <a:pt x="14844" y="4892"/>
                    <a:pt x="13709" y="4228"/>
                    <a:pt x="12478" y="4027"/>
                  </a:cubicBezTo>
                  <a:cubicBezTo>
                    <a:pt x="12108" y="2336"/>
                    <a:pt x="13142" y="658"/>
                    <a:pt x="14805" y="658"/>
                  </a:cubicBezTo>
                  <a:close/>
                  <a:moveTo>
                    <a:pt x="11670" y="4631"/>
                  </a:moveTo>
                  <a:cubicBezTo>
                    <a:pt x="11757" y="4631"/>
                    <a:pt x="11843" y="4634"/>
                    <a:pt x="11928" y="4639"/>
                  </a:cubicBezTo>
                  <a:cubicBezTo>
                    <a:pt x="11989" y="4639"/>
                    <a:pt x="12041" y="4639"/>
                    <a:pt x="12094" y="4647"/>
                  </a:cubicBezTo>
                  <a:cubicBezTo>
                    <a:pt x="13307" y="4761"/>
                    <a:pt x="14381" y="5372"/>
                    <a:pt x="15141" y="6306"/>
                  </a:cubicBezTo>
                  <a:cubicBezTo>
                    <a:pt x="15316" y="6612"/>
                    <a:pt x="15394" y="6918"/>
                    <a:pt x="15403" y="7206"/>
                  </a:cubicBezTo>
                  <a:cubicBezTo>
                    <a:pt x="14218" y="6323"/>
                    <a:pt x="12796" y="5854"/>
                    <a:pt x="11349" y="5854"/>
                  </a:cubicBezTo>
                  <a:cubicBezTo>
                    <a:pt x="10664" y="5854"/>
                    <a:pt x="9973" y="5959"/>
                    <a:pt x="9300" y="6175"/>
                  </a:cubicBezTo>
                  <a:cubicBezTo>
                    <a:pt x="9361" y="5721"/>
                    <a:pt x="9579" y="5311"/>
                    <a:pt x="10024" y="5031"/>
                  </a:cubicBezTo>
                  <a:cubicBezTo>
                    <a:pt x="10509" y="4736"/>
                    <a:pt x="11105" y="4631"/>
                    <a:pt x="11670" y="4631"/>
                  </a:cubicBezTo>
                  <a:close/>
                  <a:moveTo>
                    <a:pt x="11375" y="6510"/>
                  </a:moveTo>
                  <a:cubicBezTo>
                    <a:pt x="12768" y="6510"/>
                    <a:pt x="14138" y="6985"/>
                    <a:pt x="15246" y="7913"/>
                  </a:cubicBezTo>
                  <a:cubicBezTo>
                    <a:pt x="15255" y="7922"/>
                    <a:pt x="15272" y="7930"/>
                    <a:pt x="15281" y="7939"/>
                  </a:cubicBezTo>
                  <a:cubicBezTo>
                    <a:pt x="14949" y="8777"/>
                    <a:pt x="14032" y="9397"/>
                    <a:pt x="13063" y="9502"/>
                  </a:cubicBezTo>
                  <a:cubicBezTo>
                    <a:pt x="12942" y="9513"/>
                    <a:pt x="12822" y="9519"/>
                    <a:pt x="12701" y="9519"/>
                  </a:cubicBezTo>
                  <a:cubicBezTo>
                    <a:pt x="12256" y="9519"/>
                    <a:pt x="11816" y="9442"/>
                    <a:pt x="11404" y="9284"/>
                  </a:cubicBezTo>
                  <a:cubicBezTo>
                    <a:pt x="10531" y="8961"/>
                    <a:pt x="9797" y="8306"/>
                    <a:pt x="9457" y="7389"/>
                  </a:cubicBezTo>
                  <a:cubicBezTo>
                    <a:pt x="9387" y="7223"/>
                    <a:pt x="9343" y="7048"/>
                    <a:pt x="9308" y="6865"/>
                  </a:cubicBezTo>
                  <a:cubicBezTo>
                    <a:pt x="9984" y="6627"/>
                    <a:pt x="10682" y="6510"/>
                    <a:pt x="11375" y="6510"/>
                  </a:cubicBezTo>
                  <a:close/>
                  <a:moveTo>
                    <a:pt x="18814" y="6015"/>
                  </a:moveTo>
                  <a:cubicBezTo>
                    <a:pt x="19499" y="6015"/>
                    <a:pt x="20186" y="6105"/>
                    <a:pt x="20860" y="6289"/>
                  </a:cubicBezTo>
                  <a:cubicBezTo>
                    <a:pt x="22170" y="6638"/>
                    <a:pt x="23174" y="7389"/>
                    <a:pt x="24065" y="8306"/>
                  </a:cubicBezTo>
                  <a:cubicBezTo>
                    <a:pt x="24362" y="8611"/>
                    <a:pt x="24650" y="8935"/>
                    <a:pt x="24938" y="9275"/>
                  </a:cubicBezTo>
                  <a:cubicBezTo>
                    <a:pt x="24554" y="9773"/>
                    <a:pt x="23742" y="10061"/>
                    <a:pt x="23227" y="10340"/>
                  </a:cubicBezTo>
                  <a:cubicBezTo>
                    <a:pt x="22642" y="10663"/>
                    <a:pt x="22057" y="10978"/>
                    <a:pt x="21471" y="11301"/>
                  </a:cubicBezTo>
                  <a:cubicBezTo>
                    <a:pt x="20345" y="11903"/>
                    <a:pt x="19219" y="12514"/>
                    <a:pt x="18092" y="13108"/>
                  </a:cubicBezTo>
                  <a:cubicBezTo>
                    <a:pt x="15726" y="14339"/>
                    <a:pt x="13194" y="15553"/>
                    <a:pt x="10470" y="15597"/>
                  </a:cubicBezTo>
                  <a:cubicBezTo>
                    <a:pt x="10129" y="13650"/>
                    <a:pt x="10487" y="11702"/>
                    <a:pt x="11465" y="10000"/>
                  </a:cubicBezTo>
                  <a:cubicBezTo>
                    <a:pt x="11868" y="10117"/>
                    <a:pt x="12285" y="10178"/>
                    <a:pt x="12704" y="10178"/>
                  </a:cubicBezTo>
                  <a:cubicBezTo>
                    <a:pt x="13130" y="10178"/>
                    <a:pt x="13557" y="10114"/>
                    <a:pt x="13971" y="9982"/>
                  </a:cubicBezTo>
                  <a:cubicBezTo>
                    <a:pt x="15429" y="9502"/>
                    <a:pt x="16364" y="8000"/>
                    <a:pt x="15953" y="6551"/>
                  </a:cubicBezTo>
                  <a:cubicBezTo>
                    <a:pt x="16871" y="6197"/>
                    <a:pt x="17840" y="6015"/>
                    <a:pt x="18814" y="6015"/>
                  </a:cubicBezTo>
                  <a:close/>
                  <a:moveTo>
                    <a:pt x="14798" y="1"/>
                  </a:moveTo>
                  <a:cubicBezTo>
                    <a:pt x="12713" y="1"/>
                    <a:pt x="11473" y="1965"/>
                    <a:pt x="11806" y="3966"/>
                  </a:cubicBezTo>
                  <a:cubicBezTo>
                    <a:pt x="11448" y="3966"/>
                    <a:pt x="11098" y="3992"/>
                    <a:pt x="10740" y="4071"/>
                  </a:cubicBezTo>
                  <a:cubicBezTo>
                    <a:pt x="9352" y="4368"/>
                    <a:pt x="8619" y="5389"/>
                    <a:pt x="8636" y="6577"/>
                  </a:cubicBezTo>
                  <a:cubicBezTo>
                    <a:pt x="8645" y="7057"/>
                    <a:pt x="8776" y="7564"/>
                    <a:pt x="9038" y="8061"/>
                  </a:cubicBezTo>
                  <a:cubicBezTo>
                    <a:pt x="9439" y="8821"/>
                    <a:pt x="10086" y="9406"/>
                    <a:pt x="10845" y="9764"/>
                  </a:cubicBezTo>
                  <a:cubicBezTo>
                    <a:pt x="9789" y="11641"/>
                    <a:pt x="9457" y="13781"/>
                    <a:pt x="9867" y="15911"/>
                  </a:cubicBezTo>
                  <a:cubicBezTo>
                    <a:pt x="9867" y="15929"/>
                    <a:pt x="9876" y="15937"/>
                    <a:pt x="9876" y="15955"/>
                  </a:cubicBezTo>
                  <a:cubicBezTo>
                    <a:pt x="9490" y="16265"/>
                    <a:pt x="9045" y="16361"/>
                    <a:pt x="8581" y="16361"/>
                  </a:cubicBezTo>
                  <a:cubicBezTo>
                    <a:pt x="8025" y="16361"/>
                    <a:pt x="7441" y="16223"/>
                    <a:pt x="6899" y="16147"/>
                  </a:cubicBezTo>
                  <a:cubicBezTo>
                    <a:pt x="6532" y="16094"/>
                    <a:pt x="6165" y="16066"/>
                    <a:pt x="5798" y="16066"/>
                  </a:cubicBezTo>
                  <a:cubicBezTo>
                    <a:pt x="5378" y="16066"/>
                    <a:pt x="4956" y="16103"/>
                    <a:pt x="4532" y="16182"/>
                  </a:cubicBezTo>
                  <a:cubicBezTo>
                    <a:pt x="3895" y="16295"/>
                    <a:pt x="3240" y="16505"/>
                    <a:pt x="2751" y="16959"/>
                  </a:cubicBezTo>
                  <a:cubicBezTo>
                    <a:pt x="1983" y="17675"/>
                    <a:pt x="1633" y="18539"/>
                    <a:pt x="428" y="18574"/>
                  </a:cubicBezTo>
                  <a:cubicBezTo>
                    <a:pt x="3" y="18583"/>
                    <a:pt x="1" y="19229"/>
                    <a:pt x="420" y="19229"/>
                  </a:cubicBezTo>
                  <a:cubicBezTo>
                    <a:pt x="423" y="19229"/>
                    <a:pt x="426" y="19229"/>
                    <a:pt x="428" y="19229"/>
                  </a:cubicBezTo>
                  <a:cubicBezTo>
                    <a:pt x="1136" y="19212"/>
                    <a:pt x="1808" y="18985"/>
                    <a:pt x="2323" y="18478"/>
                  </a:cubicBezTo>
                  <a:cubicBezTo>
                    <a:pt x="2655" y="18155"/>
                    <a:pt x="2873" y="17727"/>
                    <a:pt x="3223" y="17413"/>
                  </a:cubicBezTo>
                  <a:cubicBezTo>
                    <a:pt x="3764" y="16950"/>
                    <a:pt x="4567" y="16802"/>
                    <a:pt x="5248" y="16741"/>
                  </a:cubicBezTo>
                  <a:cubicBezTo>
                    <a:pt x="5368" y="16730"/>
                    <a:pt x="5489" y="16725"/>
                    <a:pt x="5612" y="16725"/>
                  </a:cubicBezTo>
                  <a:cubicBezTo>
                    <a:pt x="6556" y="16725"/>
                    <a:pt x="7577" y="17010"/>
                    <a:pt x="8528" y="17010"/>
                  </a:cubicBezTo>
                  <a:cubicBezTo>
                    <a:pt x="9238" y="17010"/>
                    <a:pt x="9909" y="16851"/>
                    <a:pt x="10478" y="16295"/>
                  </a:cubicBezTo>
                  <a:cubicBezTo>
                    <a:pt x="10496" y="16278"/>
                    <a:pt x="10505" y="16260"/>
                    <a:pt x="10522" y="16243"/>
                  </a:cubicBezTo>
                  <a:cubicBezTo>
                    <a:pt x="13342" y="16190"/>
                    <a:pt x="15971" y="14951"/>
                    <a:pt x="18424" y="13667"/>
                  </a:cubicBezTo>
                  <a:cubicBezTo>
                    <a:pt x="19760" y="12977"/>
                    <a:pt x="21079" y="12261"/>
                    <a:pt x="22397" y="11545"/>
                  </a:cubicBezTo>
                  <a:cubicBezTo>
                    <a:pt x="23078" y="11170"/>
                    <a:pt x="23759" y="10803"/>
                    <a:pt x="24440" y="10428"/>
                  </a:cubicBezTo>
                  <a:cubicBezTo>
                    <a:pt x="24903" y="10174"/>
                    <a:pt x="25296" y="9956"/>
                    <a:pt x="25584" y="9493"/>
                  </a:cubicBezTo>
                  <a:cubicBezTo>
                    <a:pt x="25663" y="9362"/>
                    <a:pt x="25636" y="9231"/>
                    <a:pt x="25558" y="9135"/>
                  </a:cubicBezTo>
                  <a:cubicBezTo>
                    <a:pt x="25567" y="9057"/>
                    <a:pt x="25540" y="8969"/>
                    <a:pt x="25479" y="8900"/>
                  </a:cubicBezTo>
                  <a:cubicBezTo>
                    <a:pt x="25270" y="8646"/>
                    <a:pt x="25060" y="8411"/>
                    <a:pt x="24851" y="8175"/>
                  </a:cubicBezTo>
                  <a:cubicBezTo>
                    <a:pt x="26090" y="7625"/>
                    <a:pt x="27374" y="7171"/>
                    <a:pt x="28684" y="6804"/>
                  </a:cubicBezTo>
                  <a:cubicBezTo>
                    <a:pt x="29060" y="6700"/>
                    <a:pt x="28944" y="6162"/>
                    <a:pt x="28605" y="6162"/>
                  </a:cubicBezTo>
                  <a:cubicBezTo>
                    <a:pt x="28575" y="6162"/>
                    <a:pt x="28543" y="6166"/>
                    <a:pt x="28509" y="6175"/>
                  </a:cubicBezTo>
                  <a:cubicBezTo>
                    <a:pt x="27086" y="6577"/>
                    <a:pt x="25706" y="7075"/>
                    <a:pt x="24362" y="7677"/>
                  </a:cubicBezTo>
                  <a:cubicBezTo>
                    <a:pt x="24301" y="7616"/>
                    <a:pt x="24239" y="7555"/>
                    <a:pt x="24170" y="7494"/>
                  </a:cubicBezTo>
                  <a:cubicBezTo>
                    <a:pt x="24187" y="7476"/>
                    <a:pt x="24204" y="7459"/>
                    <a:pt x="24222" y="7441"/>
                  </a:cubicBezTo>
                  <a:cubicBezTo>
                    <a:pt x="25060" y="6271"/>
                    <a:pt x="25855" y="5084"/>
                    <a:pt x="26623" y="3870"/>
                  </a:cubicBezTo>
                  <a:cubicBezTo>
                    <a:pt x="26775" y="3621"/>
                    <a:pt x="26546" y="3384"/>
                    <a:pt x="26317" y="3384"/>
                  </a:cubicBezTo>
                  <a:cubicBezTo>
                    <a:pt x="26216" y="3384"/>
                    <a:pt x="26116" y="3430"/>
                    <a:pt x="26047" y="3538"/>
                  </a:cubicBezTo>
                  <a:cubicBezTo>
                    <a:pt x="25296" y="4743"/>
                    <a:pt x="24510" y="5913"/>
                    <a:pt x="23689" y="7057"/>
                  </a:cubicBezTo>
                  <a:cubicBezTo>
                    <a:pt x="22921" y="6429"/>
                    <a:pt x="22065" y="5931"/>
                    <a:pt x="21035" y="5651"/>
                  </a:cubicBezTo>
                  <a:cubicBezTo>
                    <a:pt x="20306" y="5453"/>
                    <a:pt x="19551" y="5353"/>
                    <a:pt x="18798" y="5353"/>
                  </a:cubicBezTo>
                  <a:cubicBezTo>
                    <a:pt x="18659" y="5353"/>
                    <a:pt x="18520" y="5356"/>
                    <a:pt x="18381" y="5363"/>
                  </a:cubicBezTo>
                  <a:cubicBezTo>
                    <a:pt x="18817" y="3119"/>
                    <a:pt x="17848" y="404"/>
                    <a:pt x="15298" y="37"/>
                  </a:cubicBezTo>
                  <a:cubicBezTo>
                    <a:pt x="15127" y="12"/>
                    <a:pt x="14960" y="1"/>
                    <a:pt x="147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9"/>
            <p:cNvSpPr/>
            <p:nvPr/>
          </p:nvSpPr>
          <p:spPr>
            <a:xfrm>
              <a:off x="-374700" y="1827250"/>
              <a:ext cx="148450" cy="38850"/>
            </a:xfrm>
            <a:custGeom>
              <a:avLst/>
              <a:gdLst/>
              <a:ahLst/>
              <a:cxnLst/>
              <a:rect l="l" t="t" r="r" b="b"/>
              <a:pathLst>
                <a:path w="5938" h="1554" extrusionOk="0">
                  <a:moveTo>
                    <a:pt x="5542" y="0"/>
                  </a:moveTo>
                  <a:cubicBezTo>
                    <a:pt x="5534" y="0"/>
                    <a:pt x="5526" y="1"/>
                    <a:pt x="5518" y="1"/>
                  </a:cubicBezTo>
                  <a:cubicBezTo>
                    <a:pt x="3763" y="97"/>
                    <a:pt x="2043" y="394"/>
                    <a:pt x="367" y="909"/>
                  </a:cubicBezTo>
                  <a:cubicBezTo>
                    <a:pt x="0" y="1021"/>
                    <a:pt x="113" y="1554"/>
                    <a:pt x="441" y="1554"/>
                  </a:cubicBezTo>
                  <a:cubicBezTo>
                    <a:pt x="472" y="1554"/>
                    <a:pt x="506" y="1549"/>
                    <a:pt x="541" y="1538"/>
                  </a:cubicBezTo>
                  <a:cubicBezTo>
                    <a:pt x="2165" y="1040"/>
                    <a:pt x="3815" y="743"/>
                    <a:pt x="5518" y="656"/>
                  </a:cubicBezTo>
                  <a:cubicBezTo>
                    <a:pt x="5929" y="639"/>
                    <a:pt x="5937" y="0"/>
                    <a:pt x="55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9"/>
            <p:cNvSpPr/>
            <p:nvPr/>
          </p:nvSpPr>
          <p:spPr>
            <a:xfrm>
              <a:off x="-356525" y="1851100"/>
              <a:ext cx="121350" cy="63775"/>
            </a:xfrm>
            <a:custGeom>
              <a:avLst/>
              <a:gdLst/>
              <a:ahLst/>
              <a:cxnLst/>
              <a:rect l="l" t="t" r="r" b="b"/>
              <a:pathLst>
                <a:path w="4854" h="2551" extrusionOk="0">
                  <a:moveTo>
                    <a:pt x="4454" y="0"/>
                  </a:moveTo>
                  <a:cubicBezTo>
                    <a:pt x="4418" y="0"/>
                    <a:pt x="4379" y="8"/>
                    <a:pt x="4337" y="25"/>
                  </a:cubicBezTo>
                  <a:cubicBezTo>
                    <a:pt x="2949" y="584"/>
                    <a:pt x="1613" y="1221"/>
                    <a:pt x="312" y="1946"/>
                  </a:cubicBezTo>
                  <a:cubicBezTo>
                    <a:pt x="1" y="2116"/>
                    <a:pt x="192" y="2551"/>
                    <a:pt x="487" y="2551"/>
                  </a:cubicBezTo>
                  <a:cubicBezTo>
                    <a:pt x="539" y="2551"/>
                    <a:pt x="595" y="2537"/>
                    <a:pt x="652" y="2505"/>
                  </a:cubicBezTo>
                  <a:cubicBezTo>
                    <a:pt x="1901" y="1815"/>
                    <a:pt x="3185" y="1195"/>
                    <a:pt x="4503" y="663"/>
                  </a:cubicBezTo>
                  <a:cubicBezTo>
                    <a:pt x="4853" y="522"/>
                    <a:pt x="4752" y="0"/>
                    <a:pt x="4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9"/>
            <p:cNvSpPr/>
            <p:nvPr/>
          </p:nvSpPr>
          <p:spPr>
            <a:xfrm>
              <a:off x="-533082" y="1767530"/>
              <a:ext cx="370225" cy="239350"/>
            </a:xfrm>
            <a:custGeom>
              <a:avLst/>
              <a:gdLst/>
              <a:ahLst/>
              <a:cxnLst/>
              <a:rect l="l" t="t" r="r" b="b"/>
              <a:pathLst>
                <a:path w="14809" h="9574" extrusionOk="0">
                  <a:moveTo>
                    <a:pt x="11899" y="2378"/>
                  </a:moveTo>
                  <a:cubicBezTo>
                    <a:pt x="12294" y="2378"/>
                    <a:pt x="12286" y="3017"/>
                    <a:pt x="11875" y="3034"/>
                  </a:cubicBezTo>
                  <a:cubicBezTo>
                    <a:pt x="10172" y="3121"/>
                    <a:pt x="8522" y="3418"/>
                    <a:pt x="6898" y="3916"/>
                  </a:cubicBezTo>
                  <a:cubicBezTo>
                    <a:pt x="6862" y="3927"/>
                    <a:pt x="6828" y="3932"/>
                    <a:pt x="6796" y="3932"/>
                  </a:cubicBezTo>
                  <a:cubicBezTo>
                    <a:pt x="6463" y="3932"/>
                    <a:pt x="6357" y="3399"/>
                    <a:pt x="6724" y="3287"/>
                  </a:cubicBezTo>
                  <a:cubicBezTo>
                    <a:pt x="8400" y="2772"/>
                    <a:pt x="10120" y="2475"/>
                    <a:pt x="11875" y="2379"/>
                  </a:cubicBezTo>
                  <a:cubicBezTo>
                    <a:pt x="11883" y="2379"/>
                    <a:pt x="11891" y="2378"/>
                    <a:pt x="11899" y="2378"/>
                  </a:cubicBezTo>
                  <a:close/>
                  <a:moveTo>
                    <a:pt x="11538" y="3332"/>
                  </a:moveTo>
                  <a:cubicBezTo>
                    <a:pt x="11836" y="3332"/>
                    <a:pt x="11937" y="3854"/>
                    <a:pt x="11587" y="3995"/>
                  </a:cubicBezTo>
                  <a:cubicBezTo>
                    <a:pt x="10269" y="4527"/>
                    <a:pt x="8985" y="5147"/>
                    <a:pt x="7736" y="5837"/>
                  </a:cubicBezTo>
                  <a:cubicBezTo>
                    <a:pt x="7679" y="5869"/>
                    <a:pt x="7623" y="5883"/>
                    <a:pt x="7571" y="5883"/>
                  </a:cubicBezTo>
                  <a:cubicBezTo>
                    <a:pt x="7276" y="5883"/>
                    <a:pt x="7085" y="5448"/>
                    <a:pt x="7396" y="5278"/>
                  </a:cubicBezTo>
                  <a:cubicBezTo>
                    <a:pt x="8697" y="4553"/>
                    <a:pt x="10033" y="3916"/>
                    <a:pt x="11421" y="3357"/>
                  </a:cubicBezTo>
                  <a:cubicBezTo>
                    <a:pt x="11463" y="3340"/>
                    <a:pt x="11502" y="3332"/>
                    <a:pt x="11538" y="3332"/>
                  </a:cubicBezTo>
                  <a:close/>
                  <a:moveTo>
                    <a:pt x="8691" y="1"/>
                  </a:moveTo>
                  <a:cubicBezTo>
                    <a:pt x="7718" y="1"/>
                    <a:pt x="6747" y="183"/>
                    <a:pt x="5824" y="537"/>
                  </a:cubicBezTo>
                  <a:cubicBezTo>
                    <a:pt x="6235" y="1986"/>
                    <a:pt x="5300" y="3488"/>
                    <a:pt x="3842" y="3968"/>
                  </a:cubicBezTo>
                  <a:cubicBezTo>
                    <a:pt x="3433" y="4100"/>
                    <a:pt x="3005" y="4164"/>
                    <a:pt x="2578" y="4164"/>
                  </a:cubicBezTo>
                  <a:cubicBezTo>
                    <a:pt x="2158" y="4164"/>
                    <a:pt x="1739" y="4103"/>
                    <a:pt x="1336" y="3986"/>
                  </a:cubicBezTo>
                  <a:cubicBezTo>
                    <a:pt x="358" y="5688"/>
                    <a:pt x="0" y="7636"/>
                    <a:pt x="341" y="9574"/>
                  </a:cubicBezTo>
                  <a:cubicBezTo>
                    <a:pt x="3065" y="9539"/>
                    <a:pt x="5597" y="8325"/>
                    <a:pt x="7963" y="7094"/>
                  </a:cubicBezTo>
                  <a:cubicBezTo>
                    <a:pt x="9090" y="6500"/>
                    <a:pt x="10216" y="5889"/>
                    <a:pt x="11342" y="5287"/>
                  </a:cubicBezTo>
                  <a:cubicBezTo>
                    <a:pt x="11928" y="4964"/>
                    <a:pt x="12513" y="4649"/>
                    <a:pt x="13098" y="4326"/>
                  </a:cubicBezTo>
                  <a:cubicBezTo>
                    <a:pt x="13613" y="4047"/>
                    <a:pt x="14425" y="3759"/>
                    <a:pt x="14809" y="3261"/>
                  </a:cubicBezTo>
                  <a:cubicBezTo>
                    <a:pt x="14530" y="2921"/>
                    <a:pt x="14233" y="2597"/>
                    <a:pt x="13936" y="2283"/>
                  </a:cubicBezTo>
                  <a:cubicBezTo>
                    <a:pt x="13045" y="1375"/>
                    <a:pt x="12041" y="624"/>
                    <a:pt x="10731" y="275"/>
                  </a:cubicBezTo>
                  <a:cubicBezTo>
                    <a:pt x="10061" y="91"/>
                    <a:pt x="9375" y="1"/>
                    <a:pt x="86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9"/>
            <p:cNvSpPr/>
            <p:nvPr/>
          </p:nvSpPr>
          <p:spPr>
            <a:xfrm>
              <a:off x="-484150" y="1633900"/>
              <a:ext cx="150275" cy="132275"/>
            </a:xfrm>
            <a:custGeom>
              <a:avLst/>
              <a:gdLst/>
              <a:ahLst/>
              <a:cxnLst/>
              <a:rect l="l" t="t" r="r" b="b"/>
              <a:pathLst>
                <a:path w="6011" h="5291" extrusionOk="0">
                  <a:moveTo>
                    <a:pt x="2698" y="0"/>
                  </a:moveTo>
                  <a:cubicBezTo>
                    <a:pt x="1034" y="0"/>
                    <a:pt x="0" y="1679"/>
                    <a:pt x="370" y="3378"/>
                  </a:cubicBezTo>
                  <a:cubicBezTo>
                    <a:pt x="1601" y="3570"/>
                    <a:pt x="2736" y="4234"/>
                    <a:pt x="3522" y="5212"/>
                  </a:cubicBezTo>
                  <a:cubicBezTo>
                    <a:pt x="3548" y="5238"/>
                    <a:pt x="3566" y="5255"/>
                    <a:pt x="3592" y="5290"/>
                  </a:cubicBezTo>
                  <a:cubicBezTo>
                    <a:pt x="3601" y="5282"/>
                    <a:pt x="3618" y="5273"/>
                    <a:pt x="3636" y="5264"/>
                  </a:cubicBezTo>
                  <a:cubicBezTo>
                    <a:pt x="4264" y="5020"/>
                    <a:pt x="4928" y="4854"/>
                    <a:pt x="5591" y="4766"/>
                  </a:cubicBezTo>
                  <a:cubicBezTo>
                    <a:pt x="6011" y="2994"/>
                    <a:pt x="5478" y="732"/>
                    <a:pt x="3522" y="130"/>
                  </a:cubicBezTo>
                  <a:cubicBezTo>
                    <a:pt x="3234" y="41"/>
                    <a:pt x="2958" y="0"/>
                    <a:pt x="26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9"/>
            <p:cNvSpPr/>
            <p:nvPr/>
          </p:nvSpPr>
          <p:spPr>
            <a:xfrm>
              <a:off x="-554375" y="1733075"/>
              <a:ext cx="152625" cy="64525"/>
            </a:xfrm>
            <a:custGeom>
              <a:avLst/>
              <a:gdLst/>
              <a:ahLst/>
              <a:cxnLst/>
              <a:rect l="l" t="t" r="r" b="b"/>
              <a:pathLst>
                <a:path w="6105" h="2581" extrusionOk="0">
                  <a:moveTo>
                    <a:pt x="2420" y="0"/>
                  </a:moveTo>
                  <a:cubicBezTo>
                    <a:pt x="1840" y="0"/>
                    <a:pt x="1224" y="103"/>
                    <a:pt x="725" y="406"/>
                  </a:cubicBezTo>
                  <a:cubicBezTo>
                    <a:pt x="280" y="686"/>
                    <a:pt x="62" y="1096"/>
                    <a:pt x="1" y="1550"/>
                  </a:cubicBezTo>
                  <a:cubicBezTo>
                    <a:pt x="677" y="1333"/>
                    <a:pt x="1371" y="1227"/>
                    <a:pt x="2059" y="1227"/>
                  </a:cubicBezTo>
                  <a:cubicBezTo>
                    <a:pt x="3503" y="1227"/>
                    <a:pt x="4922" y="1694"/>
                    <a:pt x="6104" y="2581"/>
                  </a:cubicBezTo>
                  <a:cubicBezTo>
                    <a:pt x="6095" y="2293"/>
                    <a:pt x="6017" y="1987"/>
                    <a:pt x="5842" y="1681"/>
                  </a:cubicBezTo>
                  <a:cubicBezTo>
                    <a:pt x="5082" y="747"/>
                    <a:pt x="4008" y="127"/>
                    <a:pt x="2795" y="22"/>
                  </a:cubicBezTo>
                  <a:cubicBezTo>
                    <a:pt x="2742" y="14"/>
                    <a:pt x="2681" y="14"/>
                    <a:pt x="2629" y="5"/>
                  </a:cubicBezTo>
                  <a:cubicBezTo>
                    <a:pt x="2560" y="2"/>
                    <a:pt x="2490" y="0"/>
                    <a:pt x="24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9"/>
            <p:cNvSpPr/>
            <p:nvPr/>
          </p:nvSpPr>
          <p:spPr>
            <a:xfrm>
              <a:off x="-554150" y="1780200"/>
              <a:ext cx="149325" cy="75325"/>
            </a:xfrm>
            <a:custGeom>
              <a:avLst/>
              <a:gdLst/>
              <a:ahLst/>
              <a:cxnLst/>
              <a:rect l="l" t="t" r="r" b="b"/>
              <a:pathLst>
                <a:path w="5973" h="3013" extrusionOk="0">
                  <a:moveTo>
                    <a:pt x="2067" y="0"/>
                  </a:moveTo>
                  <a:cubicBezTo>
                    <a:pt x="1374" y="0"/>
                    <a:pt x="676" y="117"/>
                    <a:pt x="0" y="355"/>
                  </a:cubicBezTo>
                  <a:cubicBezTo>
                    <a:pt x="35" y="538"/>
                    <a:pt x="79" y="713"/>
                    <a:pt x="149" y="879"/>
                  </a:cubicBezTo>
                  <a:cubicBezTo>
                    <a:pt x="489" y="1796"/>
                    <a:pt x="1223" y="2451"/>
                    <a:pt x="2096" y="2783"/>
                  </a:cubicBezTo>
                  <a:cubicBezTo>
                    <a:pt x="2503" y="2932"/>
                    <a:pt x="2936" y="3012"/>
                    <a:pt x="3375" y="3012"/>
                  </a:cubicBezTo>
                  <a:cubicBezTo>
                    <a:pt x="3501" y="3012"/>
                    <a:pt x="3628" y="3006"/>
                    <a:pt x="3755" y="2992"/>
                  </a:cubicBezTo>
                  <a:cubicBezTo>
                    <a:pt x="4724" y="2887"/>
                    <a:pt x="5641" y="2267"/>
                    <a:pt x="5973" y="1429"/>
                  </a:cubicBezTo>
                  <a:cubicBezTo>
                    <a:pt x="5955" y="1420"/>
                    <a:pt x="5947" y="1412"/>
                    <a:pt x="5938" y="1403"/>
                  </a:cubicBezTo>
                  <a:cubicBezTo>
                    <a:pt x="4830" y="475"/>
                    <a:pt x="3460" y="0"/>
                    <a:pt x="20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59"/>
          <p:cNvSpPr txBox="1">
            <a:spLocks noGrp="1"/>
          </p:cNvSpPr>
          <p:nvPr>
            <p:ph type="title"/>
          </p:nvPr>
        </p:nvSpPr>
        <p:spPr>
          <a:xfrm>
            <a:off x="720000" y="19852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История развития</a:t>
            </a:r>
            <a:endParaRPr b="1" dirty="0">
              <a:solidFill>
                <a:schemeClr val="accent1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accent1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185" name="Google Shape;1185;p59"/>
          <p:cNvSpPr/>
          <p:nvPr/>
        </p:nvSpPr>
        <p:spPr>
          <a:xfrm>
            <a:off x="1623717" y="3201073"/>
            <a:ext cx="1174266" cy="18268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6" name="Google Shape;1186;p59"/>
          <p:cNvSpPr/>
          <p:nvPr/>
        </p:nvSpPr>
        <p:spPr>
          <a:xfrm>
            <a:off x="2798507" y="3201073"/>
            <a:ext cx="1174266" cy="18268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7" name="Google Shape;1187;p59"/>
          <p:cNvSpPr/>
          <p:nvPr/>
        </p:nvSpPr>
        <p:spPr>
          <a:xfrm>
            <a:off x="3969941" y="3199934"/>
            <a:ext cx="1174266" cy="1826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8" name="Google Shape;1188;p59"/>
          <p:cNvSpPr/>
          <p:nvPr/>
        </p:nvSpPr>
        <p:spPr>
          <a:xfrm>
            <a:off x="5142467" y="3199934"/>
            <a:ext cx="1174266" cy="18268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89" name="Google Shape;1189;p59"/>
          <p:cNvCxnSpPr>
            <a:cxnSpLocks/>
          </p:cNvCxnSpPr>
          <p:nvPr/>
        </p:nvCxnSpPr>
        <p:spPr>
          <a:xfrm rot="10800000">
            <a:off x="2613802" y="2810349"/>
            <a:ext cx="0" cy="4161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190" name="Google Shape;1190;p59"/>
          <p:cNvSpPr txBox="1"/>
          <p:nvPr/>
        </p:nvSpPr>
        <p:spPr>
          <a:xfrm flipH="1">
            <a:off x="1542201" y="2366821"/>
            <a:ext cx="2143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 dirty="0">
                <a:solidFill>
                  <a:schemeClr val="dk2"/>
                </a:solidFill>
                <a:latin typeface="DynaPuff"/>
                <a:ea typeface="DynaPuff"/>
                <a:cs typeface="DynaPuff"/>
                <a:sym typeface="DynaPuff"/>
              </a:rPr>
              <a:t>2000</a:t>
            </a:r>
            <a:endParaRPr sz="2300" dirty="0">
              <a:solidFill>
                <a:schemeClr val="dk2"/>
              </a:solidFill>
              <a:latin typeface="DynaPuff"/>
              <a:ea typeface="DynaPuff"/>
              <a:cs typeface="DynaPuff"/>
              <a:sym typeface="DynaPuff"/>
            </a:endParaRPr>
          </a:p>
        </p:txBody>
      </p:sp>
      <p:sp>
        <p:nvSpPr>
          <p:cNvPr id="1191" name="Google Shape;1191;p59"/>
          <p:cNvSpPr txBox="1"/>
          <p:nvPr/>
        </p:nvSpPr>
        <p:spPr>
          <a:xfrm flipH="1">
            <a:off x="1418106" y="1247269"/>
            <a:ext cx="2488081" cy="1796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ru-RU" b="0" i="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mic Sans MS" panose="030F0702030302020204" pitchFamily="66" charset="0"/>
              </a:rPr>
              <a:t>У Эмиля </a:t>
            </a:r>
            <a:r>
              <a:rPr lang="ru-RU" b="0" i="0" dirty="0" err="1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mic Sans MS" panose="030F0702030302020204" pitchFamily="66" charset="0"/>
              </a:rPr>
              <a:t>Эйфрема</a:t>
            </a:r>
            <a:r>
              <a:rPr lang="ru-RU" b="0" i="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mic Sans MS" panose="030F0702030302020204" pitchFamily="66" charset="0"/>
              </a:rPr>
              <a:t>, Йохана Свенссона и </a:t>
            </a:r>
            <a:r>
              <a:rPr lang="ru-RU" dirty="0">
                <a:solidFill>
                  <a:schemeClr val="bg1">
                    <a:lumMod val="90000"/>
                    <a:lumOff val="10000"/>
                  </a:schemeClr>
                </a:solidFill>
                <a:latin typeface="Comic Sans MS" panose="030F0702030302020204" pitchFamily="66" charset="0"/>
              </a:rPr>
              <a:t>Питера Нойбауэра возникла идея создания БД с сильно связанными данными</a:t>
            </a:r>
            <a:endParaRPr dirty="0">
              <a:solidFill>
                <a:schemeClr val="bg1">
                  <a:lumMod val="90000"/>
                  <a:lumOff val="10000"/>
                </a:schemeClr>
              </a:solidFill>
              <a:latin typeface="Comic Sans MS" panose="030F0702030302020204" pitchFamily="66" charset="0"/>
              <a:ea typeface="Jost"/>
              <a:cs typeface="Jost"/>
              <a:sym typeface="Jost"/>
            </a:endParaRPr>
          </a:p>
        </p:txBody>
      </p:sp>
      <p:sp>
        <p:nvSpPr>
          <p:cNvPr id="1192" name="Google Shape;1192;p59"/>
          <p:cNvSpPr txBox="1"/>
          <p:nvPr/>
        </p:nvSpPr>
        <p:spPr>
          <a:xfrm flipH="1">
            <a:off x="2573819" y="3723191"/>
            <a:ext cx="2143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 dirty="0">
                <a:solidFill>
                  <a:schemeClr val="dk2"/>
                </a:solidFill>
                <a:latin typeface="DynaPuff"/>
                <a:ea typeface="DynaPuff"/>
                <a:cs typeface="DynaPuff"/>
                <a:sym typeface="DynaPuff"/>
              </a:rPr>
              <a:t>2007</a:t>
            </a:r>
            <a:endParaRPr sz="2300" dirty="0">
              <a:solidFill>
                <a:schemeClr val="dk2"/>
              </a:solidFill>
              <a:latin typeface="DynaPuff"/>
              <a:ea typeface="DynaPuff"/>
              <a:cs typeface="DynaPuff"/>
              <a:sym typeface="DynaPuff"/>
            </a:endParaRPr>
          </a:p>
        </p:txBody>
      </p:sp>
      <p:sp>
        <p:nvSpPr>
          <p:cNvPr id="1193" name="Google Shape;1193;p59"/>
          <p:cNvSpPr txBox="1"/>
          <p:nvPr/>
        </p:nvSpPr>
        <p:spPr>
          <a:xfrm flipH="1">
            <a:off x="2687186" y="4114801"/>
            <a:ext cx="21432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0" i="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mic Sans MS" panose="030F0702030302020204" pitchFamily="66" charset="0"/>
              </a:rPr>
              <a:t>Первый публичный релиз </a:t>
            </a:r>
            <a:r>
              <a:rPr lang="en-US" b="0" i="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mic Sans MS" panose="030F0702030302020204" pitchFamily="66" charset="0"/>
              </a:rPr>
              <a:t>Neo4j</a:t>
            </a:r>
            <a:endParaRPr dirty="0">
              <a:solidFill>
                <a:schemeClr val="bg1">
                  <a:lumMod val="90000"/>
                  <a:lumOff val="10000"/>
                </a:schemeClr>
              </a:solidFill>
              <a:latin typeface="Comic Sans MS" panose="030F0702030302020204" pitchFamily="66" charset="0"/>
              <a:ea typeface="Jost"/>
              <a:cs typeface="Jost"/>
              <a:sym typeface="Jost"/>
            </a:endParaRPr>
          </a:p>
        </p:txBody>
      </p:sp>
      <p:cxnSp>
        <p:nvCxnSpPr>
          <p:cNvPr id="1194" name="Google Shape;1194;p59"/>
          <p:cNvCxnSpPr>
            <a:cxnSpLocks/>
          </p:cNvCxnSpPr>
          <p:nvPr/>
        </p:nvCxnSpPr>
        <p:spPr>
          <a:xfrm rot="10800000">
            <a:off x="3649279" y="3361733"/>
            <a:ext cx="2400" cy="4164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195" name="Google Shape;1195;p59"/>
          <p:cNvSpPr txBox="1"/>
          <p:nvPr/>
        </p:nvSpPr>
        <p:spPr>
          <a:xfrm flipH="1">
            <a:off x="3811386" y="2349380"/>
            <a:ext cx="2143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 dirty="0">
                <a:solidFill>
                  <a:schemeClr val="dk2"/>
                </a:solidFill>
                <a:latin typeface="DynaPuff"/>
                <a:ea typeface="DynaPuff"/>
                <a:cs typeface="DynaPuff"/>
                <a:sym typeface="DynaPuff"/>
              </a:rPr>
              <a:t>2011</a:t>
            </a:r>
            <a:endParaRPr sz="2300" dirty="0">
              <a:solidFill>
                <a:schemeClr val="dk2"/>
              </a:solidFill>
              <a:latin typeface="DynaPuff"/>
              <a:ea typeface="DynaPuff"/>
              <a:cs typeface="DynaPuff"/>
              <a:sym typeface="DynaPuff"/>
            </a:endParaRPr>
          </a:p>
        </p:txBody>
      </p:sp>
      <p:sp>
        <p:nvSpPr>
          <p:cNvPr id="1196" name="Google Shape;1196;p59"/>
          <p:cNvSpPr txBox="1"/>
          <p:nvPr/>
        </p:nvSpPr>
        <p:spPr>
          <a:xfrm flipH="1">
            <a:off x="6292825" y="1497825"/>
            <a:ext cx="21432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bg1">
                    <a:lumMod val="90000"/>
                    <a:lumOff val="10000"/>
                  </a:schemeClr>
                </a:solidFill>
                <a:latin typeface="Comic Sans MS" panose="030F0702030302020204" pitchFamily="66" charset="0"/>
              </a:rPr>
              <a:t>Привлечение $325 млн в раунде Series F, оценка компании превышает $2 млрд</a:t>
            </a:r>
            <a:endParaRPr dirty="0">
              <a:solidFill>
                <a:schemeClr val="bg1">
                  <a:lumMod val="90000"/>
                  <a:lumOff val="10000"/>
                </a:schemeClr>
              </a:solidFill>
              <a:latin typeface="Comic Sans MS" panose="030F0702030302020204" pitchFamily="66" charset="0"/>
              <a:sym typeface="Jost"/>
            </a:endParaRPr>
          </a:p>
        </p:txBody>
      </p:sp>
      <p:sp>
        <p:nvSpPr>
          <p:cNvPr id="1197" name="Google Shape;1197;p59"/>
          <p:cNvSpPr txBox="1"/>
          <p:nvPr/>
        </p:nvSpPr>
        <p:spPr>
          <a:xfrm flipH="1">
            <a:off x="4991832" y="3736395"/>
            <a:ext cx="2143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 dirty="0">
                <a:solidFill>
                  <a:schemeClr val="dk2"/>
                </a:solidFill>
                <a:latin typeface="DynaPuff"/>
                <a:ea typeface="DynaPuff"/>
                <a:cs typeface="DynaPuff"/>
                <a:sym typeface="DynaPuff"/>
              </a:rPr>
              <a:t>2019</a:t>
            </a:r>
            <a:endParaRPr sz="2300" dirty="0">
              <a:solidFill>
                <a:schemeClr val="dk2"/>
              </a:solidFill>
              <a:latin typeface="DynaPuff"/>
              <a:ea typeface="DynaPuff"/>
              <a:cs typeface="DynaPuff"/>
              <a:sym typeface="DynaPuff"/>
            </a:endParaRPr>
          </a:p>
        </p:txBody>
      </p:sp>
      <p:sp>
        <p:nvSpPr>
          <p:cNvPr id="1198" name="Google Shape;1198;p59"/>
          <p:cNvSpPr txBox="1"/>
          <p:nvPr/>
        </p:nvSpPr>
        <p:spPr>
          <a:xfrm flipH="1">
            <a:off x="4991832" y="4159534"/>
            <a:ext cx="21432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0" i="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mic Sans MS" panose="030F0702030302020204" pitchFamily="66" charset="0"/>
              </a:rPr>
              <a:t>Релиз Neo4j 4.0</a:t>
            </a:r>
            <a:endParaRPr dirty="0">
              <a:solidFill>
                <a:schemeClr val="bg1">
                  <a:lumMod val="90000"/>
                  <a:lumOff val="10000"/>
                </a:schemeClr>
              </a:solidFill>
              <a:latin typeface="Comic Sans MS" panose="030F0702030302020204" pitchFamily="66" charset="0"/>
              <a:ea typeface="Jost"/>
              <a:cs typeface="Jost"/>
              <a:sym typeface="Jost"/>
            </a:endParaRPr>
          </a:p>
        </p:txBody>
      </p:sp>
      <p:cxnSp>
        <p:nvCxnSpPr>
          <p:cNvPr id="1199" name="Google Shape;1199;p59"/>
          <p:cNvCxnSpPr>
            <a:cxnSpLocks/>
          </p:cNvCxnSpPr>
          <p:nvPr/>
        </p:nvCxnSpPr>
        <p:spPr>
          <a:xfrm rot="10800000">
            <a:off x="4881645" y="2803138"/>
            <a:ext cx="0" cy="416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00" name="Google Shape;1200;p59"/>
          <p:cNvCxnSpPr>
            <a:cxnSpLocks/>
          </p:cNvCxnSpPr>
          <p:nvPr/>
        </p:nvCxnSpPr>
        <p:spPr>
          <a:xfrm rot="10800000">
            <a:off x="6175360" y="3373347"/>
            <a:ext cx="0" cy="416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201" name="Google Shape;1201;p59"/>
          <p:cNvSpPr/>
          <p:nvPr/>
        </p:nvSpPr>
        <p:spPr>
          <a:xfrm>
            <a:off x="534280" y="3597468"/>
            <a:ext cx="683400" cy="683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4" name="Google Shape;1204;p59"/>
          <p:cNvSpPr/>
          <p:nvPr/>
        </p:nvSpPr>
        <p:spPr>
          <a:xfrm>
            <a:off x="8341347" y="1407469"/>
            <a:ext cx="683400" cy="683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4" name="Google Shape;1214;p59"/>
          <p:cNvGrpSpPr/>
          <p:nvPr/>
        </p:nvGrpSpPr>
        <p:grpSpPr>
          <a:xfrm>
            <a:off x="8471453" y="1616225"/>
            <a:ext cx="423188" cy="269336"/>
            <a:chOff x="4745422" y="2763965"/>
            <a:chExt cx="423188" cy="269336"/>
          </a:xfrm>
        </p:grpSpPr>
        <p:sp>
          <p:nvSpPr>
            <p:cNvPr id="1215" name="Google Shape;1215;p59"/>
            <p:cNvSpPr/>
            <p:nvPr/>
          </p:nvSpPr>
          <p:spPr>
            <a:xfrm>
              <a:off x="4788002" y="2852663"/>
              <a:ext cx="44405" cy="56810"/>
            </a:xfrm>
            <a:custGeom>
              <a:avLst/>
              <a:gdLst/>
              <a:ahLst/>
              <a:cxnLst/>
              <a:rect l="l" t="t" r="r" b="b"/>
              <a:pathLst>
                <a:path w="1192" h="1525" extrusionOk="0">
                  <a:moveTo>
                    <a:pt x="643" y="1"/>
                  </a:moveTo>
                  <a:cubicBezTo>
                    <a:pt x="286" y="1"/>
                    <a:pt x="0" y="334"/>
                    <a:pt x="0" y="763"/>
                  </a:cubicBezTo>
                  <a:cubicBezTo>
                    <a:pt x="0" y="1191"/>
                    <a:pt x="286" y="1525"/>
                    <a:pt x="643" y="1525"/>
                  </a:cubicBezTo>
                  <a:cubicBezTo>
                    <a:pt x="834" y="1525"/>
                    <a:pt x="1024" y="1406"/>
                    <a:pt x="1144" y="1215"/>
                  </a:cubicBezTo>
                  <a:cubicBezTo>
                    <a:pt x="1191" y="1120"/>
                    <a:pt x="1167" y="1025"/>
                    <a:pt x="1096" y="977"/>
                  </a:cubicBezTo>
                  <a:cubicBezTo>
                    <a:pt x="1064" y="961"/>
                    <a:pt x="1032" y="953"/>
                    <a:pt x="1002" y="953"/>
                  </a:cubicBezTo>
                  <a:cubicBezTo>
                    <a:pt x="942" y="953"/>
                    <a:pt x="889" y="985"/>
                    <a:pt x="858" y="1049"/>
                  </a:cubicBezTo>
                  <a:cubicBezTo>
                    <a:pt x="810" y="1120"/>
                    <a:pt x="715" y="1191"/>
                    <a:pt x="643" y="1191"/>
                  </a:cubicBezTo>
                  <a:cubicBezTo>
                    <a:pt x="477" y="1191"/>
                    <a:pt x="334" y="977"/>
                    <a:pt x="334" y="763"/>
                  </a:cubicBezTo>
                  <a:cubicBezTo>
                    <a:pt x="334" y="525"/>
                    <a:pt x="477" y="334"/>
                    <a:pt x="643" y="334"/>
                  </a:cubicBezTo>
                  <a:cubicBezTo>
                    <a:pt x="715" y="334"/>
                    <a:pt x="810" y="382"/>
                    <a:pt x="858" y="477"/>
                  </a:cubicBezTo>
                  <a:cubicBezTo>
                    <a:pt x="889" y="524"/>
                    <a:pt x="940" y="560"/>
                    <a:pt x="998" y="560"/>
                  </a:cubicBezTo>
                  <a:cubicBezTo>
                    <a:pt x="1029" y="560"/>
                    <a:pt x="1063" y="550"/>
                    <a:pt x="1096" y="525"/>
                  </a:cubicBezTo>
                  <a:cubicBezTo>
                    <a:pt x="1167" y="477"/>
                    <a:pt x="1191" y="382"/>
                    <a:pt x="1144" y="310"/>
                  </a:cubicBezTo>
                  <a:cubicBezTo>
                    <a:pt x="1024" y="120"/>
                    <a:pt x="834" y="1"/>
                    <a:pt x="6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59"/>
            <p:cNvSpPr/>
            <p:nvPr/>
          </p:nvSpPr>
          <p:spPr>
            <a:xfrm>
              <a:off x="4745422" y="2905003"/>
              <a:ext cx="40829" cy="48838"/>
            </a:xfrm>
            <a:custGeom>
              <a:avLst/>
              <a:gdLst/>
              <a:ahLst/>
              <a:cxnLst/>
              <a:rect l="l" t="t" r="r" b="b"/>
              <a:pathLst>
                <a:path w="1096" h="1311" extrusionOk="0">
                  <a:moveTo>
                    <a:pt x="548" y="334"/>
                  </a:moveTo>
                  <a:cubicBezTo>
                    <a:pt x="667" y="334"/>
                    <a:pt x="762" y="477"/>
                    <a:pt x="762" y="644"/>
                  </a:cubicBezTo>
                  <a:cubicBezTo>
                    <a:pt x="762" y="834"/>
                    <a:pt x="667" y="977"/>
                    <a:pt x="548" y="977"/>
                  </a:cubicBezTo>
                  <a:cubicBezTo>
                    <a:pt x="429" y="977"/>
                    <a:pt x="334" y="834"/>
                    <a:pt x="334" y="644"/>
                  </a:cubicBezTo>
                  <a:cubicBezTo>
                    <a:pt x="334" y="477"/>
                    <a:pt x="429" y="334"/>
                    <a:pt x="548" y="334"/>
                  </a:cubicBezTo>
                  <a:close/>
                  <a:moveTo>
                    <a:pt x="548" y="1"/>
                  </a:moveTo>
                  <a:cubicBezTo>
                    <a:pt x="238" y="1"/>
                    <a:pt x="0" y="287"/>
                    <a:pt x="0" y="644"/>
                  </a:cubicBezTo>
                  <a:cubicBezTo>
                    <a:pt x="0" y="1025"/>
                    <a:pt x="238" y="1311"/>
                    <a:pt x="548" y="1311"/>
                  </a:cubicBezTo>
                  <a:cubicBezTo>
                    <a:pt x="858" y="1311"/>
                    <a:pt x="1096" y="1001"/>
                    <a:pt x="1096" y="644"/>
                  </a:cubicBezTo>
                  <a:cubicBezTo>
                    <a:pt x="1096" y="287"/>
                    <a:pt x="858" y="1"/>
                    <a:pt x="5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59"/>
            <p:cNvSpPr/>
            <p:nvPr/>
          </p:nvSpPr>
          <p:spPr>
            <a:xfrm>
              <a:off x="4850996" y="2852663"/>
              <a:ext cx="47050" cy="56810"/>
            </a:xfrm>
            <a:custGeom>
              <a:avLst/>
              <a:gdLst/>
              <a:ahLst/>
              <a:cxnLst/>
              <a:rect l="l" t="t" r="r" b="b"/>
              <a:pathLst>
                <a:path w="1263" h="1525" extrusionOk="0">
                  <a:moveTo>
                    <a:pt x="619" y="334"/>
                  </a:moveTo>
                  <a:cubicBezTo>
                    <a:pt x="786" y="334"/>
                    <a:pt x="929" y="525"/>
                    <a:pt x="929" y="763"/>
                  </a:cubicBezTo>
                  <a:cubicBezTo>
                    <a:pt x="929" y="1001"/>
                    <a:pt x="786" y="1191"/>
                    <a:pt x="619" y="1191"/>
                  </a:cubicBezTo>
                  <a:cubicBezTo>
                    <a:pt x="477" y="1191"/>
                    <a:pt x="334" y="1001"/>
                    <a:pt x="334" y="763"/>
                  </a:cubicBezTo>
                  <a:cubicBezTo>
                    <a:pt x="334" y="525"/>
                    <a:pt x="477" y="334"/>
                    <a:pt x="619" y="334"/>
                  </a:cubicBezTo>
                  <a:close/>
                  <a:moveTo>
                    <a:pt x="619" y="1"/>
                  </a:moveTo>
                  <a:cubicBezTo>
                    <a:pt x="286" y="1"/>
                    <a:pt x="0" y="334"/>
                    <a:pt x="0" y="763"/>
                  </a:cubicBezTo>
                  <a:cubicBezTo>
                    <a:pt x="0" y="1191"/>
                    <a:pt x="286" y="1525"/>
                    <a:pt x="619" y="1525"/>
                  </a:cubicBezTo>
                  <a:cubicBezTo>
                    <a:pt x="977" y="1525"/>
                    <a:pt x="1262" y="1191"/>
                    <a:pt x="1262" y="763"/>
                  </a:cubicBezTo>
                  <a:cubicBezTo>
                    <a:pt x="1262" y="334"/>
                    <a:pt x="977" y="1"/>
                    <a:pt x="6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59"/>
            <p:cNvSpPr/>
            <p:nvPr/>
          </p:nvSpPr>
          <p:spPr>
            <a:xfrm>
              <a:off x="4899797" y="2905003"/>
              <a:ext cx="40829" cy="48838"/>
            </a:xfrm>
            <a:custGeom>
              <a:avLst/>
              <a:gdLst/>
              <a:ahLst/>
              <a:cxnLst/>
              <a:rect l="l" t="t" r="r" b="b"/>
              <a:pathLst>
                <a:path w="1096" h="1311" extrusionOk="0">
                  <a:moveTo>
                    <a:pt x="548" y="334"/>
                  </a:moveTo>
                  <a:cubicBezTo>
                    <a:pt x="667" y="334"/>
                    <a:pt x="762" y="477"/>
                    <a:pt x="762" y="644"/>
                  </a:cubicBezTo>
                  <a:cubicBezTo>
                    <a:pt x="762" y="834"/>
                    <a:pt x="667" y="977"/>
                    <a:pt x="548" y="977"/>
                  </a:cubicBezTo>
                  <a:cubicBezTo>
                    <a:pt x="429" y="977"/>
                    <a:pt x="333" y="834"/>
                    <a:pt x="333" y="644"/>
                  </a:cubicBezTo>
                  <a:cubicBezTo>
                    <a:pt x="333" y="477"/>
                    <a:pt x="429" y="334"/>
                    <a:pt x="548" y="334"/>
                  </a:cubicBezTo>
                  <a:close/>
                  <a:moveTo>
                    <a:pt x="548" y="1"/>
                  </a:moveTo>
                  <a:cubicBezTo>
                    <a:pt x="238" y="1"/>
                    <a:pt x="0" y="287"/>
                    <a:pt x="0" y="644"/>
                  </a:cubicBezTo>
                  <a:cubicBezTo>
                    <a:pt x="0" y="1025"/>
                    <a:pt x="238" y="1311"/>
                    <a:pt x="548" y="1311"/>
                  </a:cubicBezTo>
                  <a:cubicBezTo>
                    <a:pt x="834" y="1311"/>
                    <a:pt x="1096" y="1001"/>
                    <a:pt x="1096" y="644"/>
                  </a:cubicBezTo>
                  <a:cubicBezTo>
                    <a:pt x="1096" y="287"/>
                    <a:pt x="857" y="1"/>
                    <a:pt x="5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59"/>
            <p:cNvSpPr/>
            <p:nvPr/>
          </p:nvSpPr>
          <p:spPr>
            <a:xfrm>
              <a:off x="4762335" y="2915657"/>
              <a:ext cx="156125" cy="117643"/>
            </a:xfrm>
            <a:custGeom>
              <a:avLst/>
              <a:gdLst/>
              <a:ahLst/>
              <a:cxnLst/>
              <a:rect l="l" t="t" r="r" b="b"/>
              <a:pathLst>
                <a:path w="4191" h="3158" extrusionOk="0">
                  <a:moveTo>
                    <a:pt x="2166" y="1"/>
                  </a:moveTo>
                  <a:cubicBezTo>
                    <a:pt x="1690" y="1"/>
                    <a:pt x="1166" y="215"/>
                    <a:pt x="1047" y="810"/>
                  </a:cubicBezTo>
                  <a:cubicBezTo>
                    <a:pt x="975" y="929"/>
                    <a:pt x="856" y="1001"/>
                    <a:pt x="713" y="1096"/>
                  </a:cubicBezTo>
                  <a:cubicBezTo>
                    <a:pt x="475" y="1239"/>
                    <a:pt x="213" y="1382"/>
                    <a:pt x="118" y="1858"/>
                  </a:cubicBezTo>
                  <a:cubicBezTo>
                    <a:pt x="0" y="2597"/>
                    <a:pt x="510" y="3158"/>
                    <a:pt x="1121" y="3158"/>
                  </a:cubicBezTo>
                  <a:cubicBezTo>
                    <a:pt x="1377" y="3158"/>
                    <a:pt x="1651" y="3059"/>
                    <a:pt x="1904" y="2834"/>
                  </a:cubicBezTo>
                  <a:cubicBezTo>
                    <a:pt x="1975" y="2763"/>
                    <a:pt x="2023" y="2715"/>
                    <a:pt x="2166" y="2715"/>
                  </a:cubicBezTo>
                  <a:cubicBezTo>
                    <a:pt x="2285" y="2715"/>
                    <a:pt x="2333" y="2763"/>
                    <a:pt x="2428" y="2834"/>
                  </a:cubicBezTo>
                  <a:cubicBezTo>
                    <a:pt x="2648" y="3034"/>
                    <a:pt x="2952" y="3141"/>
                    <a:pt x="3248" y="3141"/>
                  </a:cubicBezTo>
                  <a:cubicBezTo>
                    <a:pt x="3622" y="3141"/>
                    <a:pt x="3983" y="2969"/>
                    <a:pt x="4143" y="2596"/>
                  </a:cubicBezTo>
                  <a:cubicBezTo>
                    <a:pt x="4166" y="2501"/>
                    <a:pt x="4119" y="2406"/>
                    <a:pt x="4047" y="2358"/>
                  </a:cubicBezTo>
                  <a:cubicBezTo>
                    <a:pt x="4030" y="2354"/>
                    <a:pt x="4014" y="2352"/>
                    <a:pt x="3997" y="2352"/>
                  </a:cubicBezTo>
                  <a:cubicBezTo>
                    <a:pt x="3920" y="2352"/>
                    <a:pt x="3853" y="2395"/>
                    <a:pt x="3833" y="2453"/>
                  </a:cubicBezTo>
                  <a:cubicBezTo>
                    <a:pt x="3730" y="2710"/>
                    <a:pt x="3490" y="2821"/>
                    <a:pt x="3238" y="2821"/>
                  </a:cubicBezTo>
                  <a:cubicBezTo>
                    <a:pt x="3021" y="2821"/>
                    <a:pt x="2796" y="2739"/>
                    <a:pt x="2642" y="2596"/>
                  </a:cubicBezTo>
                  <a:cubicBezTo>
                    <a:pt x="2547" y="2501"/>
                    <a:pt x="2428" y="2382"/>
                    <a:pt x="2166" y="2382"/>
                  </a:cubicBezTo>
                  <a:cubicBezTo>
                    <a:pt x="1904" y="2382"/>
                    <a:pt x="1785" y="2501"/>
                    <a:pt x="1666" y="2596"/>
                  </a:cubicBezTo>
                  <a:cubicBezTo>
                    <a:pt x="1500" y="2748"/>
                    <a:pt x="1312" y="2816"/>
                    <a:pt x="1134" y="2816"/>
                  </a:cubicBezTo>
                  <a:cubicBezTo>
                    <a:pt x="725" y="2816"/>
                    <a:pt x="368" y="2454"/>
                    <a:pt x="451" y="1906"/>
                  </a:cubicBezTo>
                  <a:cubicBezTo>
                    <a:pt x="499" y="1596"/>
                    <a:pt x="666" y="1501"/>
                    <a:pt x="880" y="1382"/>
                  </a:cubicBezTo>
                  <a:cubicBezTo>
                    <a:pt x="1047" y="1287"/>
                    <a:pt x="1332" y="1096"/>
                    <a:pt x="1356" y="882"/>
                  </a:cubicBezTo>
                  <a:cubicBezTo>
                    <a:pt x="1451" y="382"/>
                    <a:pt x="1999" y="334"/>
                    <a:pt x="2166" y="334"/>
                  </a:cubicBezTo>
                  <a:cubicBezTo>
                    <a:pt x="2333" y="334"/>
                    <a:pt x="2880" y="382"/>
                    <a:pt x="2976" y="882"/>
                  </a:cubicBezTo>
                  <a:cubicBezTo>
                    <a:pt x="2999" y="1096"/>
                    <a:pt x="3285" y="1287"/>
                    <a:pt x="3452" y="1382"/>
                  </a:cubicBezTo>
                  <a:cubicBezTo>
                    <a:pt x="3619" y="1501"/>
                    <a:pt x="3785" y="1596"/>
                    <a:pt x="3857" y="1834"/>
                  </a:cubicBezTo>
                  <a:cubicBezTo>
                    <a:pt x="3876" y="1913"/>
                    <a:pt x="3945" y="1959"/>
                    <a:pt x="4009" y="1959"/>
                  </a:cubicBezTo>
                  <a:cubicBezTo>
                    <a:pt x="4022" y="1959"/>
                    <a:pt x="4035" y="1957"/>
                    <a:pt x="4047" y="1953"/>
                  </a:cubicBezTo>
                  <a:cubicBezTo>
                    <a:pt x="4143" y="1929"/>
                    <a:pt x="4190" y="1858"/>
                    <a:pt x="4166" y="1763"/>
                  </a:cubicBezTo>
                  <a:cubicBezTo>
                    <a:pt x="4071" y="1358"/>
                    <a:pt x="3809" y="1215"/>
                    <a:pt x="3619" y="1096"/>
                  </a:cubicBezTo>
                  <a:cubicBezTo>
                    <a:pt x="3452" y="1001"/>
                    <a:pt x="3333" y="929"/>
                    <a:pt x="3285" y="810"/>
                  </a:cubicBezTo>
                  <a:cubicBezTo>
                    <a:pt x="3166" y="215"/>
                    <a:pt x="2618" y="1"/>
                    <a:pt x="21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59"/>
            <p:cNvSpPr/>
            <p:nvPr/>
          </p:nvSpPr>
          <p:spPr>
            <a:xfrm>
              <a:off x="5015987" y="2763965"/>
              <a:ext cx="47050" cy="56810"/>
            </a:xfrm>
            <a:custGeom>
              <a:avLst/>
              <a:gdLst/>
              <a:ahLst/>
              <a:cxnLst/>
              <a:rect l="l" t="t" r="r" b="b"/>
              <a:pathLst>
                <a:path w="1263" h="1525" extrusionOk="0">
                  <a:moveTo>
                    <a:pt x="644" y="334"/>
                  </a:moveTo>
                  <a:cubicBezTo>
                    <a:pt x="810" y="334"/>
                    <a:pt x="930" y="548"/>
                    <a:pt x="930" y="762"/>
                  </a:cubicBezTo>
                  <a:cubicBezTo>
                    <a:pt x="930" y="1000"/>
                    <a:pt x="810" y="1191"/>
                    <a:pt x="644" y="1191"/>
                  </a:cubicBezTo>
                  <a:cubicBezTo>
                    <a:pt x="477" y="1191"/>
                    <a:pt x="334" y="1000"/>
                    <a:pt x="334" y="762"/>
                  </a:cubicBezTo>
                  <a:cubicBezTo>
                    <a:pt x="334" y="548"/>
                    <a:pt x="477" y="334"/>
                    <a:pt x="644" y="334"/>
                  </a:cubicBezTo>
                  <a:close/>
                  <a:moveTo>
                    <a:pt x="644" y="0"/>
                  </a:moveTo>
                  <a:cubicBezTo>
                    <a:pt x="287" y="0"/>
                    <a:pt x="1" y="357"/>
                    <a:pt x="1" y="762"/>
                  </a:cubicBezTo>
                  <a:cubicBezTo>
                    <a:pt x="1" y="1191"/>
                    <a:pt x="287" y="1524"/>
                    <a:pt x="644" y="1524"/>
                  </a:cubicBezTo>
                  <a:cubicBezTo>
                    <a:pt x="977" y="1524"/>
                    <a:pt x="1263" y="1191"/>
                    <a:pt x="1263" y="762"/>
                  </a:cubicBezTo>
                  <a:cubicBezTo>
                    <a:pt x="1263" y="357"/>
                    <a:pt x="977" y="0"/>
                    <a:pt x="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59"/>
            <p:cNvSpPr/>
            <p:nvPr/>
          </p:nvSpPr>
          <p:spPr>
            <a:xfrm>
              <a:off x="4973407" y="2816305"/>
              <a:ext cx="40866" cy="48838"/>
            </a:xfrm>
            <a:custGeom>
              <a:avLst/>
              <a:gdLst/>
              <a:ahLst/>
              <a:cxnLst/>
              <a:rect l="l" t="t" r="r" b="b"/>
              <a:pathLst>
                <a:path w="1097" h="1311" extrusionOk="0">
                  <a:moveTo>
                    <a:pt x="548" y="334"/>
                  </a:moveTo>
                  <a:cubicBezTo>
                    <a:pt x="667" y="334"/>
                    <a:pt x="763" y="500"/>
                    <a:pt x="763" y="667"/>
                  </a:cubicBezTo>
                  <a:cubicBezTo>
                    <a:pt x="763" y="834"/>
                    <a:pt x="667" y="977"/>
                    <a:pt x="548" y="977"/>
                  </a:cubicBezTo>
                  <a:cubicBezTo>
                    <a:pt x="429" y="977"/>
                    <a:pt x="334" y="834"/>
                    <a:pt x="334" y="667"/>
                  </a:cubicBezTo>
                  <a:cubicBezTo>
                    <a:pt x="334" y="500"/>
                    <a:pt x="429" y="334"/>
                    <a:pt x="548" y="334"/>
                  </a:cubicBezTo>
                  <a:close/>
                  <a:moveTo>
                    <a:pt x="548" y="0"/>
                  </a:moveTo>
                  <a:cubicBezTo>
                    <a:pt x="263" y="0"/>
                    <a:pt x="1" y="286"/>
                    <a:pt x="1" y="667"/>
                  </a:cubicBezTo>
                  <a:cubicBezTo>
                    <a:pt x="1" y="1024"/>
                    <a:pt x="263" y="1310"/>
                    <a:pt x="548" y="1310"/>
                  </a:cubicBezTo>
                  <a:cubicBezTo>
                    <a:pt x="858" y="1310"/>
                    <a:pt x="1096" y="1024"/>
                    <a:pt x="1096" y="667"/>
                  </a:cubicBezTo>
                  <a:cubicBezTo>
                    <a:pt x="1096" y="286"/>
                    <a:pt x="858" y="0"/>
                    <a:pt x="5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59"/>
            <p:cNvSpPr/>
            <p:nvPr/>
          </p:nvSpPr>
          <p:spPr>
            <a:xfrm>
              <a:off x="5078981" y="2763965"/>
              <a:ext cx="47050" cy="56810"/>
            </a:xfrm>
            <a:custGeom>
              <a:avLst/>
              <a:gdLst/>
              <a:ahLst/>
              <a:cxnLst/>
              <a:rect l="l" t="t" r="r" b="b"/>
              <a:pathLst>
                <a:path w="1263" h="1525" extrusionOk="0">
                  <a:moveTo>
                    <a:pt x="620" y="334"/>
                  </a:moveTo>
                  <a:cubicBezTo>
                    <a:pt x="786" y="334"/>
                    <a:pt x="929" y="548"/>
                    <a:pt x="929" y="762"/>
                  </a:cubicBezTo>
                  <a:cubicBezTo>
                    <a:pt x="929" y="1000"/>
                    <a:pt x="786" y="1191"/>
                    <a:pt x="620" y="1191"/>
                  </a:cubicBezTo>
                  <a:cubicBezTo>
                    <a:pt x="477" y="1191"/>
                    <a:pt x="334" y="1000"/>
                    <a:pt x="334" y="762"/>
                  </a:cubicBezTo>
                  <a:cubicBezTo>
                    <a:pt x="334" y="548"/>
                    <a:pt x="477" y="334"/>
                    <a:pt x="620" y="334"/>
                  </a:cubicBezTo>
                  <a:close/>
                  <a:moveTo>
                    <a:pt x="620" y="0"/>
                  </a:moveTo>
                  <a:cubicBezTo>
                    <a:pt x="286" y="0"/>
                    <a:pt x="1" y="357"/>
                    <a:pt x="1" y="762"/>
                  </a:cubicBezTo>
                  <a:cubicBezTo>
                    <a:pt x="1" y="1191"/>
                    <a:pt x="286" y="1524"/>
                    <a:pt x="620" y="1524"/>
                  </a:cubicBezTo>
                  <a:cubicBezTo>
                    <a:pt x="977" y="1524"/>
                    <a:pt x="1263" y="1191"/>
                    <a:pt x="1263" y="762"/>
                  </a:cubicBezTo>
                  <a:cubicBezTo>
                    <a:pt x="1263" y="357"/>
                    <a:pt x="977" y="0"/>
                    <a:pt x="6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59"/>
            <p:cNvSpPr/>
            <p:nvPr/>
          </p:nvSpPr>
          <p:spPr>
            <a:xfrm>
              <a:off x="5127782" y="2816305"/>
              <a:ext cx="40829" cy="48838"/>
            </a:xfrm>
            <a:custGeom>
              <a:avLst/>
              <a:gdLst/>
              <a:ahLst/>
              <a:cxnLst/>
              <a:rect l="l" t="t" r="r" b="b"/>
              <a:pathLst>
                <a:path w="1096" h="1311" extrusionOk="0">
                  <a:moveTo>
                    <a:pt x="548" y="334"/>
                  </a:moveTo>
                  <a:cubicBezTo>
                    <a:pt x="667" y="334"/>
                    <a:pt x="762" y="500"/>
                    <a:pt x="762" y="667"/>
                  </a:cubicBezTo>
                  <a:cubicBezTo>
                    <a:pt x="762" y="834"/>
                    <a:pt x="667" y="977"/>
                    <a:pt x="548" y="977"/>
                  </a:cubicBezTo>
                  <a:cubicBezTo>
                    <a:pt x="429" y="977"/>
                    <a:pt x="334" y="834"/>
                    <a:pt x="334" y="667"/>
                  </a:cubicBezTo>
                  <a:cubicBezTo>
                    <a:pt x="334" y="500"/>
                    <a:pt x="429" y="334"/>
                    <a:pt x="548" y="334"/>
                  </a:cubicBezTo>
                  <a:close/>
                  <a:moveTo>
                    <a:pt x="548" y="0"/>
                  </a:moveTo>
                  <a:cubicBezTo>
                    <a:pt x="239" y="0"/>
                    <a:pt x="0" y="286"/>
                    <a:pt x="0" y="667"/>
                  </a:cubicBezTo>
                  <a:cubicBezTo>
                    <a:pt x="0" y="1024"/>
                    <a:pt x="239" y="1310"/>
                    <a:pt x="548" y="1310"/>
                  </a:cubicBezTo>
                  <a:cubicBezTo>
                    <a:pt x="858" y="1310"/>
                    <a:pt x="1096" y="1024"/>
                    <a:pt x="1096" y="667"/>
                  </a:cubicBezTo>
                  <a:cubicBezTo>
                    <a:pt x="1096" y="286"/>
                    <a:pt x="858" y="0"/>
                    <a:pt x="5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59"/>
            <p:cNvSpPr/>
            <p:nvPr/>
          </p:nvSpPr>
          <p:spPr>
            <a:xfrm>
              <a:off x="4991214" y="2827816"/>
              <a:ext cx="156125" cy="117681"/>
            </a:xfrm>
            <a:custGeom>
              <a:avLst/>
              <a:gdLst/>
              <a:ahLst/>
              <a:cxnLst/>
              <a:rect l="l" t="t" r="r" b="b"/>
              <a:pathLst>
                <a:path w="4191" h="3159" extrusionOk="0">
                  <a:moveTo>
                    <a:pt x="2142" y="1"/>
                  </a:moveTo>
                  <a:cubicBezTo>
                    <a:pt x="1690" y="1"/>
                    <a:pt x="1142" y="191"/>
                    <a:pt x="1023" y="787"/>
                  </a:cubicBezTo>
                  <a:cubicBezTo>
                    <a:pt x="975" y="930"/>
                    <a:pt x="856" y="1001"/>
                    <a:pt x="690" y="1073"/>
                  </a:cubicBezTo>
                  <a:cubicBezTo>
                    <a:pt x="475" y="1215"/>
                    <a:pt x="189" y="1382"/>
                    <a:pt x="118" y="1858"/>
                  </a:cubicBezTo>
                  <a:cubicBezTo>
                    <a:pt x="1" y="2597"/>
                    <a:pt x="510" y="3158"/>
                    <a:pt x="1113" y="3158"/>
                  </a:cubicBezTo>
                  <a:cubicBezTo>
                    <a:pt x="1365" y="3158"/>
                    <a:pt x="1634" y="3060"/>
                    <a:pt x="1880" y="2835"/>
                  </a:cubicBezTo>
                  <a:cubicBezTo>
                    <a:pt x="1976" y="2740"/>
                    <a:pt x="2023" y="2716"/>
                    <a:pt x="2142" y="2716"/>
                  </a:cubicBezTo>
                  <a:cubicBezTo>
                    <a:pt x="2285" y="2716"/>
                    <a:pt x="2333" y="2740"/>
                    <a:pt x="2404" y="2835"/>
                  </a:cubicBezTo>
                  <a:cubicBezTo>
                    <a:pt x="2623" y="3032"/>
                    <a:pt x="2922" y="3138"/>
                    <a:pt x="3213" y="3138"/>
                  </a:cubicBezTo>
                  <a:cubicBezTo>
                    <a:pt x="3557" y="3138"/>
                    <a:pt x="3891" y="2990"/>
                    <a:pt x="4071" y="2668"/>
                  </a:cubicBezTo>
                  <a:cubicBezTo>
                    <a:pt x="4119" y="2597"/>
                    <a:pt x="4095" y="2501"/>
                    <a:pt x="4000" y="2454"/>
                  </a:cubicBezTo>
                  <a:cubicBezTo>
                    <a:pt x="3976" y="2438"/>
                    <a:pt x="3949" y="2430"/>
                    <a:pt x="3923" y="2430"/>
                  </a:cubicBezTo>
                  <a:cubicBezTo>
                    <a:pt x="3870" y="2430"/>
                    <a:pt x="3817" y="2462"/>
                    <a:pt x="3785" y="2525"/>
                  </a:cubicBezTo>
                  <a:cubicBezTo>
                    <a:pt x="3666" y="2728"/>
                    <a:pt x="3458" y="2811"/>
                    <a:pt x="3241" y="2811"/>
                  </a:cubicBezTo>
                  <a:cubicBezTo>
                    <a:pt x="3023" y="2811"/>
                    <a:pt x="2797" y="2728"/>
                    <a:pt x="2642" y="2597"/>
                  </a:cubicBezTo>
                  <a:cubicBezTo>
                    <a:pt x="2523" y="2501"/>
                    <a:pt x="2404" y="2382"/>
                    <a:pt x="2142" y="2382"/>
                  </a:cubicBezTo>
                  <a:cubicBezTo>
                    <a:pt x="1880" y="2382"/>
                    <a:pt x="1761" y="2501"/>
                    <a:pt x="1666" y="2597"/>
                  </a:cubicBezTo>
                  <a:cubicBezTo>
                    <a:pt x="1496" y="2746"/>
                    <a:pt x="1309" y="2812"/>
                    <a:pt x="1133" y="2812"/>
                  </a:cubicBezTo>
                  <a:cubicBezTo>
                    <a:pt x="719" y="2812"/>
                    <a:pt x="368" y="2441"/>
                    <a:pt x="451" y="1906"/>
                  </a:cubicBezTo>
                  <a:cubicBezTo>
                    <a:pt x="499" y="1596"/>
                    <a:pt x="666" y="1501"/>
                    <a:pt x="880" y="1382"/>
                  </a:cubicBezTo>
                  <a:cubicBezTo>
                    <a:pt x="1023" y="1287"/>
                    <a:pt x="1309" y="1073"/>
                    <a:pt x="1356" y="858"/>
                  </a:cubicBezTo>
                  <a:cubicBezTo>
                    <a:pt x="1452" y="358"/>
                    <a:pt x="1976" y="334"/>
                    <a:pt x="2142" y="334"/>
                  </a:cubicBezTo>
                  <a:cubicBezTo>
                    <a:pt x="2309" y="334"/>
                    <a:pt x="2857" y="358"/>
                    <a:pt x="2952" y="858"/>
                  </a:cubicBezTo>
                  <a:cubicBezTo>
                    <a:pt x="3000" y="1073"/>
                    <a:pt x="3262" y="1287"/>
                    <a:pt x="3428" y="1382"/>
                  </a:cubicBezTo>
                  <a:cubicBezTo>
                    <a:pt x="3643" y="1501"/>
                    <a:pt x="3785" y="1596"/>
                    <a:pt x="3857" y="1906"/>
                  </a:cubicBezTo>
                  <a:cubicBezTo>
                    <a:pt x="3857" y="1968"/>
                    <a:pt x="3928" y="2030"/>
                    <a:pt x="4009" y="2030"/>
                  </a:cubicBezTo>
                  <a:cubicBezTo>
                    <a:pt x="4022" y="2030"/>
                    <a:pt x="4035" y="2028"/>
                    <a:pt x="4047" y="2025"/>
                  </a:cubicBezTo>
                  <a:cubicBezTo>
                    <a:pt x="4119" y="2025"/>
                    <a:pt x="4190" y="1930"/>
                    <a:pt x="4166" y="1835"/>
                  </a:cubicBezTo>
                  <a:cubicBezTo>
                    <a:pt x="4095" y="1382"/>
                    <a:pt x="3809" y="1215"/>
                    <a:pt x="3595" y="1073"/>
                  </a:cubicBezTo>
                  <a:cubicBezTo>
                    <a:pt x="3452" y="1001"/>
                    <a:pt x="3333" y="930"/>
                    <a:pt x="3262" y="787"/>
                  </a:cubicBezTo>
                  <a:cubicBezTo>
                    <a:pt x="3142" y="191"/>
                    <a:pt x="2619" y="1"/>
                    <a:pt x="21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33" name="Google Shape;1233;p59"/>
          <p:cNvGrpSpPr/>
          <p:nvPr/>
        </p:nvGrpSpPr>
        <p:grpSpPr>
          <a:xfrm>
            <a:off x="718447" y="3727541"/>
            <a:ext cx="341568" cy="423226"/>
            <a:chOff x="1818717" y="2687635"/>
            <a:chExt cx="341568" cy="423226"/>
          </a:xfrm>
        </p:grpSpPr>
        <p:sp>
          <p:nvSpPr>
            <p:cNvPr id="1234" name="Google Shape;1234;p59"/>
            <p:cNvSpPr/>
            <p:nvPr/>
          </p:nvSpPr>
          <p:spPr>
            <a:xfrm>
              <a:off x="1818717" y="2687635"/>
              <a:ext cx="341568" cy="423226"/>
            </a:xfrm>
            <a:custGeom>
              <a:avLst/>
              <a:gdLst/>
              <a:ahLst/>
              <a:cxnLst/>
              <a:rect l="l" t="t" r="r" b="b"/>
              <a:pathLst>
                <a:path w="9169" h="11361" extrusionOk="0">
                  <a:moveTo>
                    <a:pt x="2041" y="0"/>
                  </a:moveTo>
                  <a:cubicBezTo>
                    <a:pt x="1717" y="0"/>
                    <a:pt x="1394" y="259"/>
                    <a:pt x="1429" y="597"/>
                  </a:cubicBezTo>
                  <a:lnTo>
                    <a:pt x="1548" y="2883"/>
                  </a:lnTo>
                  <a:cubicBezTo>
                    <a:pt x="1548" y="2930"/>
                    <a:pt x="1477" y="3073"/>
                    <a:pt x="977" y="3407"/>
                  </a:cubicBezTo>
                  <a:cubicBezTo>
                    <a:pt x="667" y="3621"/>
                    <a:pt x="358" y="3788"/>
                    <a:pt x="358" y="3788"/>
                  </a:cubicBezTo>
                  <a:cubicBezTo>
                    <a:pt x="262" y="3883"/>
                    <a:pt x="262" y="3978"/>
                    <a:pt x="358" y="4073"/>
                  </a:cubicBezTo>
                  <a:lnTo>
                    <a:pt x="858" y="4455"/>
                  </a:lnTo>
                  <a:lnTo>
                    <a:pt x="334" y="4859"/>
                  </a:lnTo>
                  <a:cubicBezTo>
                    <a:pt x="286" y="4907"/>
                    <a:pt x="262" y="4978"/>
                    <a:pt x="286" y="5026"/>
                  </a:cubicBezTo>
                  <a:cubicBezTo>
                    <a:pt x="286" y="5074"/>
                    <a:pt x="405" y="5431"/>
                    <a:pt x="953" y="5788"/>
                  </a:cubicBezTo>
                  <a:cubicBezTo>
                    <a:pt x="1239" y="5979"/>
                    <a:pt x="1596" y="6145"/>
                    <a:pt x="2025" y="6264"/>
                  </a:cubicBezTo>
                  <a:lnTo>
                    <a:pt x="1001" y="8289"/>
                  </a:lnTo>
                  <a:cubicBezTo>
                    <a:pt x="310" y="8622"/>
                    <a:pt x="0" y="9694"/>
                    <a:pt x="620" y="10241"/>
                  </a:cubicBezTo>
                  <a:cubicBezTo>
                    <a:pt x="657" y="10785"/>
                    <a:pt x="1181" y="11033"/>
                    <a:pt x="1681" y="11033"/>
                  </a:cubicBezTo>
                  <a:cubicBezTo>
                    <a:pt x="1817" y="11033"/>
                    <a:pt x="1950" y="11015"/>
                    <a:pt x="2072" y="10980"/>
                  </a:cubicBezTo>
                  <a:cubicBezTo>
                    <a:pt x="2096" y="11194"/>
                    <a:pt x="2287" y="11361"/>
                    <a:pt x="2501" y="11361"/>
                  </a:cubicBezTo>
                  <a:lnTo>
                    <a:pt x="3191" y="11361"/>
                  </a:lnTo>
                  <a:cubicBezTo>
                    <a:pt x="3668" y="11361"/>
                    <a:pt x="3977" y="11099"/>
                    <a:pt x="4049" y="10670"/>
                  </a:cubicBezTo>
                  <a:lnTo>
                    <a:pt x="5120" y="10670"/>
                  </a:lnTo>
                  <a:cubicBezTo>
                    <a:pt x="5192" y="11099"/>
                    <a:pt x="5501" y="11361"/>
                    <a:pt x="5978" y="11361"/>
                  </a:cubicBezTo>
                  <a:lnTo>
                    <a:pt x="6668" y="11361"/>
                  </a:lnTo>
                  <a:cubicBezTo>
                    <a:pt x="6907" y="11361"/>
                    <a:pt x="7073" y="11194"/>
                    <a:pt x="7121" y="10980"/>
                  </a:cubicBezTo>
                  <a:cubicBezTo>
                    <a:pt x="7238" y="11015"/>
                    <a:pt x="7367" y="11033"/>
                    <a:pt x="7500" y="11033"/>
                  </a:cubicBezTo>
                  <a:cubicBezTo>
                    <a:pt x="7988" y="11033"/>
                    <a:pt x="8512" y="10785"/>
                    <a:pt x="8550" y="10241"/>
                  </a:cubicBezTo>
                  <a:cubicBezTo>
                    <a:pt x="9169" y="9694"/>
                    <a:pt x="8859" y="8622"/>
                    <a:pt x="8169" y="8289"/>
                  </a:cubicBezTo>
                  <a:lnTo>
                    <a:pt x="7145" y="6264"/>
                  </a:lnTo>
                  <a:cubicBezTo>
                    <a:pt x="7573" y="6145"/>
                    <a:pt x="7931" y="5979"/>
                    <a:pt x="8240" y="5788"/>
                  </a:cubicBezTo>
                  <a:cubicBezTo>
                    <a:pt x="8788" y="5431"/>
                    <a:pt x="8883" y="5074"/>
                    <a:pt x="8907" y="5026"/>
                  </a:cubicBezTo>
                  <a:cubicBezTo>
                    <a:pt x="8907" y="4955"/>
                    <a:pt x="8883" y="4907"/>
                    <a:pt x="8836" y="4859"/>
                  </a:cubicBezTo>
                  <a:lnTo>
                    <a:pt x="8312" y="4455"/>
                  </a:lnTo>
                  <a:lnTo>
                    <a:pt x="8836" y="4073"/>
                  </a:lnTo>
                  <a:cubicBezTo>
                    <a:pt x="8931" y="3954"/>
                    <a:pt x="8931" y="3859"/>
                    <a:pt x="8812" y="3788"/>
                  </a:cubicBezTo>
                  <a:cubicBezTo>
                    <a:pt x="8812" y="3788"/>
                    <a:pt x="8502" y="3621"/>
                    <a:pt x="8216" y="3407"/>
                  </a:cubicBezTo>
                  <a:cubicBezTo>
                    <a:pt x="7716" y="3073"/>
                    <a:pt x="7645" y="2930"/>
                    <a:pt x="7621" y="2883"/>
                  </a:cubicBezTo>
                  <a:lnTo>
                    <a:pt x="7692" y="1978"/>
                  </a:lnTo>
                  <a:cubicBezTo>
                    <a:pt x="7692" y="1883"/>
                    <a:pt x="7621" y="1811"/>
                    <a:pt x="7526" y="1811"/>
                  </a:cubicBezTo>
                  <a:cubicBezTo>
                    <a:pt x="7430" y="1811"/>
                    <a:pt x="7359" y="1883"/>
                    <a:pt x="7359" y="1954"/>
                  </a:cubicBezTo>
                  <a:cubicBezTo>
                    <a:pt x="7359" y="1954"/>
                    <a:pt x="7288" y="2907"/>
                    <a:pt x="7288" y="2907"/>
                  </a:cubicBezTo>
                  <a:cubicBezTo>
                    <a:pt x="7311" y="3049"/>
                    <a:pt x="7407" y="3264"/>
                    <a:pt x="8026" y="3692"/>
                  </a:cubicBezTo>
                  <a:cubicBezTo>
                    <a:pt x="8169" y="3788"/>
                    <a:pt x="8312" y="3883"/>
                    <a:pt x="8431" y="3954"/>
                  </a:cubicBezTo>
                  <a:lnTo>
                    <a:pt x="7954" y="4312"/>
                  </a:lnTo>
                  <a:cubicBezTo>
                    <a:pt x="7859" y="4407"/>
                    <a:pt x="7859" y="4502"/>
                    <a:pt x="7954" y="4574"/>
                  </a:cubicBezTo>
                  <a:lnTo>
                    <a:pt x="8550" y="5050"/>
                  </a:lnTo>
                  <a:cubicBezTo>
                    <a:pt x="8478" y="5145"/>
                    <a:pt x="8335" y="5336"/>
                    <a:pt x="8026" y="5526"/>
                  </a:cubicBezTo>
                  <a:cubicBezTo>
                    <a:pt x="7573" y="5812"/>
                    <a:pt x="6668" y="6169"/>
                    <a:pt x="4954" y="6193"/>
                  </a:cubicBezTo>
                  <a:cubicBezTo>
                    <a:pt x="4858" y="6217"/>
                    <a:pt x="4787" y="6288"/>
                    <a:pt x="4787" y="6383"/>
                  </a:cubicBezTo>
                  <a:cubicBezTo>
                    <a:pt x="4835" y="6479"/>
                    <a:pt x="4882" y="6526"/>
                    <a:pt x="4954" y="6526"/>
                  </a:cubicBezTo>
                  <a:cubicBezTo>
                    <a:pt x="5668" y="6526"/>
                    <a:pt x="6287" y="6455"/>
                    <a:pt x="6811" y="6336"/>
                  </a:cubicBezTo>
                  <a:lnTo>
                    <a:pt x="7335" y="7360"/>
                  </a:lnTo>
                  <a:cubicBezTo>
                    <a:pt x="7145" y="7408"/>
                    <a:pt x="7002" y="7503"/>
                    <a:pt x="6883" y="7622"/>
                  </a:cubicBezTo>
                  <a:cubicBezTo>
                    <a:pt x="6835" y="7693"/>
                    <a:pt x="6835" y="7789"/>
                    <a:pt x="6907" y="7860"/>
                  </a:cubicBezTo>
                  <a:cubicBezTo>
                    <a:pt x="6939" y="7892"/>
                    <a:pt x="6971" y="7905"/>
                    <a:pt x="7003" y="7905"/>
                  </a:cubicBezTo>
                  <a:cubicBezTo>
                    <a:pt x="7042" y="7905"/>
                    <a:pt x="7082" y="7886"/>
                    <a:pt x="7121" y="7860"/>
                  </a:cubicBezTo>
                  <a:cubicBezTo>
                    <a:pt x="7216" y="7765"/>
                    <a:pt x="7335" y="7693"/>
                    <a:pt x="7478" y="7669"/>
                  </a:cubicBezTo>
                  <a:lnTo>
                    <a:pt x="7788" y="8265"/>
                  </a:lnTo>
                  <a:cubicBezTo>
                    <a:pt x="7478" y="8312"/>
                    <a:pt x="7288" y="8527"/>
                    <a:pt x="7216" y="8693"/>
                  </a:cubicBezTo>
                  <a:cubicBezTo>
                    <a:pt x="7168" y="8789"/>
                    <a:pt x="7192" y="8884"/>
                    <a:pt x="7288" y="8932"/>
                  </a:cubicBezTo>
                  <a:cubicBezTo>
                    <a:pt x="7304" y="8937"/>
                    <a:pt x="7321" y="8940"/>
                    <a:pt x="7338" y="8940"/>
                  </a:cubicBezTo>
                  <a:cubicBezTo>
                    <a:pt x="7393" y="8940"/>
                    <a:pt x="7447" y="8909"/>
                    <a:pt x="7502" y="8836"/>
                  </a:cubicBezTo>
                  <a:cubicBezTo>
                    <a:pt x="7585" y="8669"/>
                    <a:pt x="7724" y="8594"/>
                    <a:pt x="7917" y="8594"/>
                  </a:cubicBezTo>
                  <a:cubicBezTo>
                    <a:pt x="7944" y="8594"/>
                    <a:pt x="7973" y="8595"/>
                    <a:pt x="8002" y="8598"/>
                  </a:cubicBezTo>
                  <a:cubicBezTo>
                    <a:pt x="8431" y="8789"/>
                    <a:pt x="8716" y="9360"/>
                    <a:pt x="8478" y="9813"/>
                  </a:cubicBezTo>
                  <a:cubicBezTo>
                    <a:pt x="8361" y="9651"/>
                    <a:pt x="8153" y="9562"/>
                    <a:pt x="7949" y="9562"/>
                  </a:cubicBezTo>
                  <a:cubicBezTo>
                    <a:pt x="7823" y="9562"/>
                    <a:pt x="7698" y="9597"/>
                    <a:pt x="7597" y="9670"/>
                  </a:cubicBezTo>
                  <a:cubicBezTo>
                    <a:pt x="7526" y="9741"/>
                    <a:pt x="7526" y="9837"/>
                    <a:pt x="7573" y="9908"/>
                  </a:cubicBezTo>
                  <a:cubicBezTo>
                    <a:pt x="7601" y="9950"/>
                    <a:pt x="7653" y="9975"/>
                    <a:pt x="7705" y="9975"/>
                  </a:cubicBezTo>
                  <a:cubicBezTo>
                    <a:pt x="7743" y="9975"/>
                    <a:pt x="7782" y="9962"/>
                    <a:pt x="7811" y="9932"/>
                  </a:cubicBezTo>
                  <a:cubicBezTo>
                    <a:pt x="7862" y="9894"/>
                    <a:pt x="7913" y="9878"/>
                    <a:pt x="7962" y="9878"/>
                  </a:cubicBezTo>
                  <a:cubicBezTo>
                    <a:pt x="8100" y="9878"/>
                    <a:pt x="8216" y="10006"/>
                    <a:pt x="8216" y="10146"/>
                  </a:cubicBezTo>
                  <a:cubicBezTo>
                    <a:pt x="8216" y="10536"/>
                    <a:pt x="7879" y="10691"/>
                    <a:pt x="7532" y="10691"/>
                  </a:cubicBezTo>
                  <a:cubicBezTo>
                    <a:pt x="7350" y="10691"/>
                    <a:pt x="7165" y="10649"/>
                    <a:pt x="7026" y="10575"/>
                  </a:cubicBezTo>
                  <a:cubicBezTo>
                    <a:pt x="6978" y="10503"/>
                    <a:pt x="6907" y="10432"/>
                    <a:pt x="6835" y="10384"/>
                  </a:cubicBezTo>
                  <a:lnTo>
                    <a:pt x="6835" y="8432"/>
                  </a:lnTo>
                  <a:cubicBezTo>
                    <a:pt x="6835" y="8336"/>
                    <a:pt x="6764" y="8265"/>
                    <a:pt x="6668" y="8265"/>
                  </a:cubicBezTo>
                  <a:cubicBezTo>
                    <a:pt x="6573" y="8265"/>
                    <a:pt x="6502" y="8336"/>
                    <a:pt x="6502" y="8432"/>
                  </a:cubicBezTo>
                  <a:lnTo>
                    <a:pt x="6502" y="8860"/>
                  </a:lnTo>
                  <a:cubicBezTo>
                    <a:pt x="6463" y="8853"/>
                    <a:pt x="6425" y="8850"/>
                    <a:pt x="6386" y="8850"/>
                  </a:cubicBezTo>
                  <a:cubicBezTo>
                    <a:pt x="6160" y="8850"/>
                    <a:pt x="5937" y="8966"/>
                    <a:pt x="5835" y="9170"/>
                  </a:cubicBezTo>
                  <a:cubicBezTo>
                    <a:pt x="5787" y="9241"/>
                    <a:pt x="5811" y="9336"/>
                    <a:pt x="5906" y="9384"/>
                  </a:cubicBezTo>
                  <a:cubicBezTo>
                    <a:pt x="5930" y="9400"/>
                    <a:pt x="5954" y="9408"/>
                    <a:pt x="5978" y="9408"/>
                  </a:cubicBezTo>
                  <a:cubicBezTo>
                    <a:pt x="6025" y="9408"/>
                    <a:pt x="6073" y="9376"/>
                    <a:pt x="6121" y="9313"/>
                  </a:cubicBezTo>
                  <a:cubicBezTo>
                    <a:pt x="6185" y="9232"/>
                    <a:pt x="6261" y="9184"/>
                    <a:pt x="6355" y="9184"/>
                  </a:cubicBezTo>
                  <a:cubicBezTo>
                    <a:pt x="6400" y="9184"/>
                    <a:pt x="6448" y="9195"/>
                    <a:pt x="6502" y="9217"/>
                  </a:cubicBezTo>
                  <a:lnTo>
                    <a:pt x="6502" y="9551"/>
                  </a:lnTo>
                  <a:cubicBezTo>
                    <a:pt x="6458" y="9543"/>
                    <a:pt x="6414" y="9539"/>
                    <a:pt x="6370" y="9539"/>
                  </a:cubicBezTo>
                  <a:cubicBezTo>
                    <a:pt x="6149" y="9539"/>
                    <a:pt x="5934" y="9638"/>
                    <a:pt x="5835" y="9837"/>
                  </a:cubicBezTo>
                  <a:cubicBezTo>
                    <a:pt x="5787" y="9908"/>
                    <a:pt x="5811" y="10027"/>
                    <a:pt x="5906" y="10051"/>
                  </a:cubicBezTo>
                  <a:cubicBezTo>
                    <a:pt x="5932" y="10068"/>
                    <a:pt x="5957" y="10076"/>
                    <a:pt x="5982" y="10076"/>
                  </a:cubicBezTo>
                  <a:cubicBezTo>
                    <a:pt x="6028" y="10076"/>
                    <a:pt x="6075" y="10049"/>
                    <a:pt x="6121" y="10003"/>
                  </a:cubicBezTo>
                  <a:cubicBezTo>
                    <a:pt x="6187" y="9904"/>
                    <a:pt x="6265" y="9862"/>
                    <a:pt x="6363" y="9862"/>
                  </a:cubicBezTo>
                  <a:cubicBezTo>
                    <a:pt x="6405" y="9862"/>
                    <a:pt x="6451" y="9870"/>
                    <a:pt x="6502" y="9884"/>
                  </a:cubicBezTo>
                  <a:lnTo>
                    <a:pt x="6502" y="10503"/>
                  </a:lnTo>
                  <a:cubicBezTo>
                    <a:pt x="6502" y="10575"/>
                    <a:pt x="6549" y="10646"/>
                    <a:pt x="6621" y="10670"/>
                  </a:cubicBezTo>
                  <a:cubicBezTo>
                    <a:pt x="6787" y="10694"/>
                    <a:pt x="6859" y="11027"/>
                    <a:pt x="6668" y="11027"/>
                  </a:cubicBezTo>
                  <a:lnTo>
                    <a:pt x="5978" y="11027"/>
                  </a:lnTo>
                  <a:cubicBezTo>
                    <a:pt x="5644" y="11027"/>
                    <a:pt x="5454" y="10837"/>
                    <a:pt x="5454" y="10503"/>
                  </a:cubicBezTo>
                  <a:lnTo>
                    <a:pt x="5454" y="8765"/>
                  </a:lnTo>
                  <a:cubicBezTo>
                    <a:pt x="5454" y="8670"/>
                    <a:pt x="5382" y="8598"/>
                    <a:pt x="5287" y="8598"/>
                  </a:cubicBezTo>
                  <a:cubicBezTo>
                    <a:pt x="5192" y="8598"/>
                    <a:pt x="5120" y="8670"/>
                    <a:pt x="5120" y="8765"/>
                  </a:cubicBezTo>
                  <a:lnTo>
                    <a:pt x="5120" y="10337"/>
                  </a:lnTo>
                  <a:lnTo>
                    <a:pt x="4073" y="10337"/>
                  </a:lnTo>
                  <a:lnTo>
                    <a:pt x="4073" y="10051"/>
                  </a:lnTo>
                  <a:cubicBezTo>
                    <a:pt x="4073" y="9979"/>
                    <a:pt x="3977" y="9884"/>
                    <a:pt x="3906" y="9884"/>
                  </a:cubicBezTo>
                  <a:cubicBezTo>
                    <a:pt x="3811" y="9884"/>
                    <a:pt x="3739" y="9979"/>
                    <a:pt x="3739" y="10051"/>
                  </a:cubicBezTo>
                  <a:lnTo>
                    <a:pt x="3739" y="10503"/>
                  </a:lnTo>
                  <a:cubicBezTo>
                    <a:pt x="3739" y="10837"/>
                    <a:pt x="3549" y="11027"/>
                    <a:pt x="3215" y="11027"/>
                  </a:cubicBezTo>
                  <a:lnTo>
                    <a:pt x="2525" y="11027"/>
                  </a:lnTo>
                  <a:cubicBezTo>
                    <a:pt x="2310" y="11027"/>
                    <a:pt x="2406" y="10694"/>
                    <a:pt x="2548" y="10670"/>
                  </a:cubicBezTo>
                  <a:cubicBezTo>
                    <a:pt x="2620" y="10646"/>
                    <a:pt x="2691" y="10575"/>
                    <a:pt x="2691" y="10503"/>
                  </a:cubicBezTo>
                  <a:lnTo>
                    <a:pt x="2691" y="9884"/>
                  </a:lnTo>
                  <a:cubicBezTo>
                    <a:pt x="2735" y="9870"/>
                    <a:pt x="2776" y="9862"/>
                    <a:pt x="2815" y="9862"/>
                  </a:cubicBezTo>
                  <a:cubicBezTo>
                    <a:pt x="2904" y="9862"/>
                    <a:pt x="2982" y="9904"/>
                    <a:pt x="3049" y="10003"/>
                  </a:cubicBezTo>
                  <a:cubicBezTo>
                    <a:pt x="3095" y="10049"/>
                    <a:pt x="3141" y="10076"/>
                    <a:pt x="3193" y="10076"/>
                  </a:cubicBezTo>
                  <a:cubicBezTo>
                    <a:pt x="3222" y="10076"/>
                    <a:pt x="3253" y="10068"/>
                    <a:pt x="3287" y="10051"/>
                  </a:cubicBezTo>
                  <a:cubicBezTo>
                    <a:pt x="3358" y="10027"/>
                    <a:pt x="3406" y="9908"/>
                    <a:pt x="3358" y="9837"/>
                  </a:cubicBezTo>
                  <a:cubicBezTo>
                    <a:pt x="3239" y="9638"/>
                    <a:pt x="3021" y="9539"/>
                    <a:pt x="2814" y="9539"/>
                  </a:cubicBezTo>
                  <a:cubicBezTo>
                    <a:pt x="2772" y="9539"/>
                    <a:pt x="2731" y="9543"/>
                    <a:pt x="2691" y="9551"/>
                  </a:cubicBezTo>
                  <a:lnTo>
                    <a:pt x="2691" y="9217"/>
                  </a:lnTo>
                  <a:cubicBezTo>
                    <a:pt x="2737" y="9195"/>
                    <a:pt x="2781" y="9184"/>
                    <a:pt x="2821" y="9184"/>
                  </a:cubicBezTo>
                  <a:cubicBezTo>
                    <a:pt x="2908" y="9184"/>
                    <a:pt x="2984" y="9232"/>
                    <a:pt x="3049" y="9313"/>
                  </a:cubicBezTo>
                  <a:cubicBezTo>
                    <a:pt x="3096" y="9376"/>
                    <a:pt x="3144" y="9408"/>
                    <a:pt x="3199" y="9408"/>
                  </a:cubicBezTo>
                  <a:cubicBezTo>
                    <a:pt x="3226" y="9408"/>
                    <a:pt x="3255" y="9400"/>
                    <a:pt x="3287" y="9384"/>
                  </a:cubicBezTo>
                  <a:cubicBezTo>
                    <a:pt x="3358" y="9336"/>
                    <a:pt x="3406" y="9241"/>
                    <a:pt x="3358" y="9170"/>
                  </a:cubicBezTo>
                  <a:cubicBezTo>
                    <a:pt x="3236" y="8966"/>
                    <a:pt x="3010" y="8850"/>
                    <a:pt x="2798" y="8850"/>
                  </a:cubicBezTo>
                  <a:cubicBezTo>
                    <a:pt x="2762" y="8850"/>
                    <a:pt x="2726" y="8853"/>
                    <a:pt x="2691" y="8860"/>
                  </a:cubicBezTo>
                  <a:lnTo>
                    <a:pt x="2691" y="8432"/>
                  </a:lnTo>
                  <a:cubicBezTo>
                    <a:pt x="2691" y="8336"/>
                    <a:pt x="2596" y="8265"/>
                    <a:pt x="2525" y="8265"/>
                  </a:cubicBezTo>
                  <a:cubicBezTo>
                    <a:pt x="2429" y="8265"/>
                    <a:pt x="2358" y="8336"/>
                    <a:pt x="2358" y="8432"/>
                  </a:cubicBezTo>
                  <a:lnTo>
                    <a:pt x="2358" y="10384"/>
                  </a:lnTo>
                  <a:cubicBezTo>
                    <a:pt x="2263" y="10432"/>
                    <a:pt x="2191" y="10503"/>
                    <a:pt x="2144" y="10575"/>
                  </a:cubicBezTo>
                  <a:cubicBezTo>
                    <a:pt x="2012" y="10649"/>
                    <a:pt x="1830" y="10691"/>
                    <a:pt x="1648" y="10691"/>
                  </a:cubicBezTo>
                  <a:cubicBezTo>
                    <a:pt x="1301" y="10691"/>
                    <a:pt x="953" y="10536"/>
                    <a:pt x="953" y="10146"/>
                  </a:cubicBezTo>
                  <a:cubicBezTo>
                    <a:pt x="953" y="10006"/>
                    <a:pt x="1082" y="9878"/>
                    <a:pt x="1227" y="9878"/>
                  </a:cubicBezTo>
                  <a:cubicBezTo>
                    <a:pt x="1278" y="9878"/>
                    <a:pt x="1332" y="9894"/>
                    <a:pt x="1382" y="9932"/>
                  </a:cubicBezTo>
                  <a:cubicBezTo>
                    <a:pt x="1411" y="9962"/>
                    <a:pt x="1446" y="9975"/>
                    <a:pt x="1479" y="9975"/>
                  </a:cubicBezTo>
                  <a:cubicBezTo>
                    <a:pt x="1524" y="9975"/>
                    <a:pt x="1568" y="9950"/>
                    <a:pt x="1596" y="9908"/>
                  </a:cubicBezTo>
                  <a:cubicBezTo>
                    <a:pt x="1667" y="9837"/>
                    <a:pt x="1644" y="9741"/>
                    <a:pt x="1572" y="9670"/>
                  </a:cubicBezTo>
                  <a:cubicBezTo>
                    <a:pt x="1481" y="9597"/>
                    <a:pt x="1358" y="9562"/>
                    <a:pt x="1232" y="9562"/>
                  </a:cubicBezTo>
                  <a:cubicBezTo>
                    <a:pt x="1029" y="9562"/>
                    <a:pt x="818" y="9651"/>
                    <a:pt x="715" y="9813"/>
                  </a:cubicBezTo>
                  <a:cubicBezTo>
                    <a:pt x="453" y="9384"/>
                    <a:pt x="739" y="8789"/>
                    <a:pt x="1167" y="8598"/>
                  </a:cubicBezTo>
                  <a:cubicBezTo>
                    <a:pt x="1199" y="8595"/>
                    <a:pt x="1229" y="8594"/>
                    <a:pt x="1257" y="8594"/>
                  </a:cubicBezTo>
                  <a:cubicBezTo>
                    <a:pt x="1463" y="8594"/>
                    <a:pt x="1584" y="8672"/>
                    <a:pt x="1667" y="8860"/>
                  </a:cubicBezTo>
                  <a:cubicBezTo>
                    <a:pt x="1721" y="8914"/>
                    <a:pt x="1775" y="8941"/>
                    <a:pt x="1838" y="8941"/>
                  </a:cubicBezTo>
                  <a:cubicBezTo>
                    <a:pt x="1859" y="8941"/>
                    <a:pt x="1882" y="8938"/>
                    <a:pt x="1905" y="8932"/>
                  </a:cubicBezTo>
                  <a:cubicBezTo>
                    <a:pt x="1977" y="8884"/>
                    <a:pt x="2025" y="8789"/>
                    <a:pt x="1977" y="8693"/>
                  </a:cubicBezTo>
                  <a:cubicBezTo>
                    <a:pt x="1882" y="8527"/>
                    <a:pt x="1715" y="8312"/>
                    <a:pt x="1405" y="8265"/>
                  </a:cubicBezTo>
                  <a:lnTo>
                    <a:pt x="1691" y="7669"/>
                  </a:lnTo>
                  <a:cubicBezTo>
                    <a:pt x="1834" y="7693"/>
                    <a:pt x="1953" y="7765"/>
                    <a:pt x="2048" y="7860"/>
                  </a:cubicBezTo>
                  <a:cubicBezTo>
                    <a:pt x="2084" y="7896"/>
                    <a:pt x="2120" y="7914"/>
                    <a:pt x="2159" y="7914"/>
                  </a:cubicBezTo>
                  <a:cubicBezTo>
                    <a:pt x="2197" y="7914"/>
                    <a:pt x="2239" y="7896"/>
                    <a:pt x="2287" y="7860"/>
                  </a:cubicBezTo>
                  <a:cubicBezTo>
                    <a:pt x="2358" y="7789"/>
                    <a:pt x="2358" y="7693"/>
                    <a:pt x="2287" y="7622"/>
                  </a:cubicBezTo>
                  <a:cubicBezTo>
                    <a:pt x="2167" y="7503"/>
                    <a:pt x="2025" y="7408"/>
                    <a:pt x="1858" y="7360"/>
                  </a:cubicBezTo>
                  <a:lnTo>
                    <a:pt x="2358" y="6336"/>
                  </a:lnTo>
                  <a:cubicBezTo>
                    <a:pt x="2906" y="6455"/>
                    <a:pt x="3525" y="6526"/>
                    <a:pt x="4215" y="6550"/>
                  </a:cubicBezTo>
                  <a:lnTo>
                    <a:pt x="4239" y="6550"/>
                  </a:lnTo>
                  <a:cubicBezTo>
                    <a:pt x="4311" y="6550"/>
                    <a:pt x="4382" y="6479"/>
                    <a:pt x="4406" y="6383"/>
                  </a:cubicBezTo>
                  <a:cubicBezTo>
                    <a:pt x="4406" y="6288"/>
                    <a:pt x="4335" y="6217"/>
                    <a:pt x="4239" y="6217"/>
                  </a:cubicBezTo>
                  <a:cubicBezTo>
                    <a:pt x="2525" y="6169"/>
                    <a:pt x="1620" y="5812"/>
                    <a:pt x="1167" y="5550"/>
                  </a:cubicBezTo>
                  <a:cubicBezTo>
                    <a:pt x="858" y="5336"/>
                    <a:pt x="715" y="5145"/>
                    <a:pt x="643" y="5050"/>
                  </a:cubicBezTo>
                  <a:lnTo>
                    <a:pt x="1239" y="4597"/>
                  </a:lnTo>
                  <a:cubicBezTo>
                    <a:pt x="1334" y="4502"/>
                    <a:pt x="1334" y="4407"/>
                    <a:pt x="1239" y="4312"/>
                  </a:cubicBezTo>
                  <a:lnTo>
                    <a:pt x="762" y="3954"/>
                  </a:lnTo>
                  <a:cubicBezTo>
                    <a:pt x="858" y="3883"/>
                    <a:pt x="1024" y="3788"/>
                    <a:pt x="1167" y="3692"/>
                  </a:cubicBezTo>
                  <a:cubicBezTo>
                    <a:pt x="1786" y="3264"/>
                    <a:pt x="1882" y="3049"/>
                    <a:pt x="1905" y="2907"/>
                  </a:cubicBezTo>
                  <a:cubicBezTo>
                    <a:pt x="1905" y="2907"/>
                    <a:pt x="1763" y="597"/>
                    <a:pt x="1763" y="597"/>
                  </a:cubicBezTo>
                  <a:cubicBezTo>
                    <a:pt x="1745" y="441"/>
                    <a:pt x="1879" y="335"/>
                    <a:pt x="2009" y="335"/>
                  </a:cubicBezTo>
                  <a:cubicBezTo>
                    <a:pt x="2057" y="335"/>
                    <a:pt x="2105" y="350"/>
                    <a:pt x="2144" y="382"/>
                  </a:cubicBezTo>
                  <a:lnTo>
                    <a:pt x="3287" y="1216"/>
                  </a:lnTo>
                  <a:cubicBezTo>
                    <a:pt x="3315" y="1244"/>
                    <a:pt x="3351" y="1255"/>
                    <a:pt x="3385" y="1255"/>
                  </a:cubicBezTo>
                  <a:cubicBezTo>
                    <a:pt x="3410" y="1255"/>
                    <a:pt x="3434" y="1249"/>
                    <a:pt x="3453" y="1240"/>
                  </a:cubicBezTo>
                  <a:cubicBezTo>
                    <a:pt x="3549" y="1192"/>
                    <a:pt x="3644" y="1144"/>
                    <a:pt x="3739" y="1097"/>
                  </a:cubicBezTo>
                  <a:lnTo>
                    <a:pt x="3739" y="1549"/>
                  </a:lnTo>
                  <a:cubicBezTo>
                    <a:pt x="3739" y="1621"/>
                    <a:pt x="3811" y="1716"/>
                    <a:pt x="3906" y="1716"/>
                  </a:cubicBezTo>
                  <a:cubicBezTo>
                    <a:pt x="4001" y="1716"/>
                    <a:pt x="4073" y="1621"/>
                    <a:pt x="4073" y="1549"/>
                  </a:cubicBezTo>
                  <a:lnTo>
                    <a:pt x="4073" y="1001"/>
                  </a:lnTo>
                  <a:cubicBezTo>
                    <a:pt x="4192" y="954"/>
                    <a:pt x="4311" y="954"/>
                    <a:pt x="4430" y="930"/>
                  </a:cubicBezTo>
                  <a:lnTo>
                    <a:pt x="4430" y="1811"/>
                  </a:lnTo>
                  <a:cubicBezTo>
                    <a:pt x="4430" y="1906"/>
                    <a:pt x="4501" y="1978"/>
                    <a:pt x="4597" y="1978"/>
                  </a:cubicBezTo>
                  <a:cubicBezTo>
                    <a:pt x="4692" y="1978"/>
                    <a:pt x="4763" y="1906"/>
                    <a:pt x="4763" y="1811"/>
                  </a:cubicBezTo>
                  <a:lnTo>
                    <a:pt x="4763" y="930"/>
                  </a:lnTo>
                  <a:cubicBezTo>
                    <a:pt x="4882" y="954"/>
                    <a:pt x="5001" y="978"/>
                    <a:pt x="5120" y="1001"/>
                  </a:cubicBezTo>
                  <a:lnTo>
                    <a:pt x="5120" y="1525"/>
                  </a:lnTo>
                  <a:cubicBezTo>
                    <a:pt x="5120" y="1621"/>
                    <a:pt x="5192" y="1692"/>
                    <a:pt x="5287" y="1692"/>
                  </a:cubicBezTo>
                  <a:cubicBezTo>
                    <a:pt x="5382" y="1692"/>
                    <a:pt x="5454" y="1621"/>
                    <a:pt x="5454" y="1525"/>
                  </a:cubicBezTo>
                  <a:lnTo>
                    <a:pt x="5454" y="1097"/>
                  </a:lnTo>
                  <a:cubicBezTo>
                    <a:pt x="5549" y="1144"/>
                    <a:pt x="5644" y="1192"/>
                    <a:pt x="5740" y="1240"/>
                  </a:cubicBezTo>
                  <a:cubicBezTo>
                    <a:pt x="5759" y="1249"/>
                    <a:pt x="5783" y="1255"/>
                    <a:pt x="5808" y="1255"/>
                  </a:cubicBezTo>
                  <a:cubicBezTo>
                    <a:pt x="5842" y="1255"/>
                    <a:pt x="5878" y="1244"/>
                    <a:pt x="5906" y="1216"/>
                  </a:cubicBezTo>
                  <a:lnTo>
                    <a:pt x="7049" y="382"/>
                  </a:lnTo>
                  <a:cubicBezTo>
                    <a:pt x="7088" y="350"/>
                    <a:pt x="7136" y="335"/>
                    <a:pt x="7184" y="335"/>
                  </a:cubicBezTo>
                  <a:cubicBezTo>
                    <a:pt x="7314" y="335"/>
                    <a:pt x="7448" y="441"/>
                    <a:pt x="7430" y="597"/>
                  </a:cubicBezTo>
                  <a:lnTo>
                    <a:pt x="7407" y="1240"/>
                  </a:lnTo>
                  <a:cubicBezTo>
                    <a:pt x="7383" y="1335"/>
                    <a:pt x="7454" y="1406"/>
                    <a:pt x="7550" y="1430"/>
                  </a:cubicBezTo>
                  <a:cubicBezTo>
                    <a:pt x="7645" y="1430"/>
                    <a:pt x="7716" y="1359"/>
                    <a:pt x="7716" y="1263"/>
                  </a:cubicBezTo>
                  <a:lnTo>
                    <a:pt x="7764" y="597"/>
                  </a:lnTo>
                  <a:cubicBezTo>
                    <a:pt x="7782" y="259"/>
                    <a:pt x="7454" y="0"/>
                    <a:pt x="7138" y="0"/>
                  </a:cubicBezTo>
                  <a:cubicBezTo>
                    <a:pt x="7031" y="0"/>
                    <a:pt x="6926" y="30"/>
                    <a:pt x="6835" y="96"/>
                  </a:cubicBezTo>
                  <a:lnTo>
                    <a:pt x="5787" y="882"/>
                  </a:lnTo>
                  <a:cubicBezTo>
                    <a:pt x="5418" y="704"/>
                    <a:pt x="5007" y="614"/>
                    <a:pt x="4594" y="614"/>
                  </a:cubicBezTo>
                  <a:cubicBezTo>
                    <a:pt x="4180" y="614"/>
                    <a:pt x="3763" y="704"/>
                    <a:pt x="3382" y="882"/>
                  </a:cubicBezTo>
                  <a:lnTo>
                    <a:pt x="2358" y="96"/>
                  </a:lnTo>
                  <a:cubicBezTo>
                    <a:pt x="2261" y="30"/>
                    <a:pt x="2151" y="0"/>
                    <a:pt x="2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59"/>
            <p:cNvSpPr/>
            <p:nvPr/>
          </p:nvSpPr>
          <p:spPr>
            <a:xfrm>
              <a:off x="1957110" y="3007932"/>
              <a:ext cx="12442" cy="33751"/>
            </a:xfrm>
            <a:custGeom>
              <a:avLst/>
              <a:gdLst/>
              <a:ahLst/>
              <a:cxnLst/>
              <a:rect l="l" t="t" r="r" b="b"/>
              <a:pathLst>
                <a:path w="334" h="906" extrusionOk="0">
                  <a:moveTo>
                    <a:pt x="167" y="0"/>
                  </a:moveTo>
                  <a:cubicBezTo>
                    <a:pt x="96" y="0"/>
                    <a:pt x="0" y="72"/>
                    <a:pt x="0" y="167"/>
                  </a:cubicBezTo>
                  <a:lnTo>
                    <a:pt x="0" y="738"/>
                  </a:lnTo>
                  <a:cubicBezTo>
                    <a:pt x="0" y="834"/>
                    <a:pt x="96" y="905"/>
                    <a:pt x="167" y="905"/>
                  </a:cubicBezTo>
                  <a:cubicBezTo>
                    <a:pt x="262" y="905"/>
                    <a:pt x="334" y="834"/>
                    <a:pt x="334" y="738"/>
                  </a:cubicBezTo>
                  <a:lnTo>
                    <a:pt x="334" y="167"/>
                  </a:lnTo>
                  <a:cubicBezTo>
                    <a:pt x="334" y="72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59"/>
            <p:cNvSpPr/>
            <p:nvPr/>
          </p:nvSpPr>
          <p:spPr>
            <a:xfrm>
              <a:off x="1930474" y="2943746"/>
              <a:ext cx="118053" cy="25183"/>
            </a:xfrm>
            <a:custGeom>
              <a:avLst/>
              <a:gdLst/>
              <a:ahLst/>
              <a:cxnLst/>
              <a:rect l="l" t="t" r="r" b="b"/>
              <a:pathLst>
                <a:path w="3169" h="676" extrusionOk="0">
                  <a:moveTo>
                    <a:pt x="220" y="0"/>
                  </a:moveTo>
                  <a:cubicBezTo>
                    <a:pt x="149" y="0"/>
                    <a:pt x="85" y="31"/>
                    <a:pt x="49" y="104"/>
                  </a:cubicBezTo>
                  <a:cubicBezTo>
                    <a:pt x="1" y="175"/>
                    <a:pt x="49" y="271"/>
                    <a:pt x="120" y="318"/>
                  </a:cubicBezTo>
                  <a:cubicBezTo>
                    <a:pt x="620" y="556"/>
                    <a:pt x="1096" y="675"/>
                    <a:pt x="1597" y="675"/>
                  </a:cubicBezTo>
                  <a:cubicBezTo>
                    <a:pt x="2073" y="675"/>
                    <a:pt x="2549" y="556"/>
                    <a:pt x="3049" y="318"/>
                  </a:cubicBezTo>
                  <a:cubicBezTo>
                    <a:pt x="3121" y="271"/>
                    <a:pt x="3168" y="175"/>
                    <a:pt x="3121" y="104"/>
                  </a:cubicBezTo>
                  <a:cubicBezTo>
                    <a:pt x="3084" y="31"/>
                    <a:pt x="3020" y="0"/>
                    <a:pt x="2960" y="0"/>
                  </a:cubicBezTo>
                  <a:cubicBezTo>
                    <a:pt x="2941" y="0"/>
                    <a:pt x="2923" y="3"/>
                    <a:pt x="2906" y="9"/>
                  </a:cubicBezTo>
                  <a:cubicBezTo>
                    <a:pt x="2454" y="235"/>
                    <a:pt x="2013" y="348"/>
                    <a:pt x="1579" y="348"/>
                  </a:cubicBezTo>
                  <a:cubicBezTo>
                    <a:pt x="1144" y="348"/>
                    <a:pt x="715" y="235"/>
                    <a:pt x="287" y="9"/>
                  </a:cubicBezTo>
                  <a:cubicBezTo>
                    <a:pt x="264" y="3"/>
                    <a:pt x="242" y="0"/>
                    <a:pt x="2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59"/>
            <p:cNvSpPr/>
            <p:nvPr/>
          </p:nvSpPr>
          <p:spPr>
            <a:xfrm>
              <a:off x="1898549" y="2724328"/>
              <a:ext cx="36433" cy="55618"/>
            </a:xfrm>
            <a:custGeom>
              <a:avLst/>
              <a:gdLst/>
              <a:ahLst/>
              <a:cxnLst/>
              <a:rect l="l" t="t" r="r" b="b"/>
              <a:pathLst>
                <a:path w="978" h="1493" extrusionOk="0">
                  <a:moveTo>
                    <a:pt x="164" y="1"/>
                  </a:moveTo>
                  <a:cubicBezTo>
                    <a:pt x="139" y="1"/>
                    <a:pt x="116" y="7"/>
                    <a:pt x="96" y="16"/>
                  </a:cubicBezTo>
                  <a:cubicBezTo>
                    <a:pt x="24" y="40"/>
                    <a:pt x="1" y="112"/>
                    <a:pt x="1" y="183"/>
                  </a:cubicBezTo>
                  <a:lnTo>
                    <a:pt x="72" y="1326"/>
                  </a:lnTo>
                  <a:cubicBezTo>
                    <a:pt x="72" y="1421"/>
                    <a:pt x="144" y="1493"/>
                    <a:pt x="239" y="1493"/>
                  </a:cubicBezTo>
                  <a:cubicBezTo>
                    <a:pt x="334" y="1469"/>
                    <a:pt x="405" y="1398"/>
                    <a:pt x="405" y="1302"/>
                  </a:cubicBezTo>
                  <a:lnTo>
                    <a:pt x="358" y="517"/>
                  </a:lnTo>
                  <a:lnTo>
                    <a:pt x="358" y="517"/>
                  </a:lnTo>
                  <a:lnTo>
                    <a:pt x="691" y="779"/>
                  </a:lnTo>
                  <a:cubicBezTo>
                    <a:pt x="717" y="795"/>
                    <a:pt x="745" y="803"/>
                    <a:pt x="774" y="803"/>
                  </a:cubicBezTo>
                  <a:cubicBezTo>
                    <a:pt x="827" y="803"/>
                    <a:pt x="883" y="777"/>
                    <a:pt x="929" y="731"/>
                  </a:cubicBezTo>
                  <a:cubicBezTo>
                    <a:pt x="977" y="659"/>
                    <a:pt x="953" y="564"/>
                    <a:pt x="882" y="493"/>
                  </a:cubicBezTo>
                  <a:lnTo>
                    <a:pt x="263" y="40"/>
                  </a:lnTo>
                  <a:cubicBezTo>
                    <a:pt x="235" y="12"/>
                    <a:pt x="199" y="1"/>
                    <a:pt x="1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59"/>
            <p:cNvSpPr/>
            <p:nvPr/>
          </p:nvSpPr>
          <p:spPr>
            <a:xfrm>
              <a:off x="2044951" y="2724328"/>
              <a:ext cx="36396" cy="54761"/>
            </a:xfrm>
            <a:custGeom>
              <a:avLst/>
              <a:gdLst/>
              <a:ahLst/>
              <a:cxnLst/>
              <a:rect l="l" t="t" r="r" b="b"/>
              <a:pathLst>
                <a:path w="977" h="1470" extrusionOk="0">
                  <a:moveTo>
                    <a:pt x="811" y="1"/>
                  </a:moveTo>
                  <a:cubicBezTo>
                    <a:pt x="774" y="1"/>
                    <a:pt x="732" y="12"/>
                    <a:pt x="691" y="40"/>
                  </a:cubicBezTo>
                  <a:lnTo>
                    <a:pt x="71" y="493"/>
                  </a:lnTo>
                  <a:cubicBezTo>
                    <a:pt x="0" y="564"/>
                    <a:pt x="0" y="659"/>
                    <a:pt x="48" y="731"/>
                  </a:cubicBezTo>
                  <a:cubicBezTo>
                    <a:pt x="75" y="772"/>
                    <a:pt x="127" y="798"/>
                    <a:pt x="180" y="798"/>
                  </a:cubicBezTo>
                  <a:cubicBezTo>
                    <a:pt x="218" y="798"/>
                    <a:pt x="256" y="785"/>
                    <a:pt x="286" y="755"/>
                  </a:cubicBezTo>
                  <a:lnTo>
                    <a:pt x="619" y="517"/>
                  </a:lnTo>
                  <a:lnTo>
                    <a:pt x="619" y="517"/>
                  </a:lnTo>
                  <a:lnTo>
                    <a:pt x="572" y="1302"/>
                  </a:lnTo>
                  <a:cubicBezTo>
                    <a:pt x="572" y="1398"/>
                    <a:pt x="643" y="1469"/>
                    <a:pt x="714" y="1469"/>
                  </a:cubicBezTo>
                  <a:lnTo>
                    <a:pt x="738" y="1469"/>
                  </a:lnTo>
                  <a:cubicBezTo>
                    <a:pt x="810" y="1469"/>
                    <a:pt x="905" y="1398"/>
                    <a:pt x="905" y="1326"/>
                  </a:cubicBezTo>
                  <a:lnTo>
                    <a:pt x="976" y="183"/>
                  </a:lnTo>
                  <a:cubicBezTo>
                    <a:pt x="976" y="112"/>
                    <a:pt x="929" y="40"/>
                    <a:pt x="881" y="16"/>
                  </a:cubicBezTo>
                  <a:cubicBezTo>
                    <a:pt x="861" y="7"/>
                    <a:pt x="838" y="1"/>
                    <a:pt x="8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59"/>
            <p:cNvSpPr/>
            <p:nvPr/>
          </p:nvSpPr>
          <p:spPr>
            <a:xfrm>
              <a:off x="1958004" y="2828375"/>
              <a:ext cx="63888" cy="51110"/>
            </a:xfrm>
            <a:custGeom>
              <a:avLst/>
              <a:gdLst/>
              <a:ahLst/>
              <a:cxnLst/>
              <a:rect l="l" t="t" r="r" b="b"/>
              <a:pathLst>
                <a:path w="1715" h="1372" extrusionOk="0">
                  <a:moveTo>
                    <a:pt x="500" y="0"/>
                  </a:moveTo>
                  <a:cubicBezTo>
                    <a:pt x="462" y="0"/>
                    <a:pt x="426" y="12"/>
                    <a:pt x="405" y="34"/>
                  </a:cubicBezTo>
                  <a:cubicBezTo>
                    <a:pt x="334" y="105"/>
                    <a:pt x="310" y="200"/>
                    <a:pt x="381" y="272"/>
                  </a:cubicBezTo>
                  <a:lnTo>
                    <a:pt x="667" y="629"/>
                  </a:lnTo>
                  <a:cubicBezTo>
                    <a:pt x="643" y="891"/>
                    <a:pt x="405" y="1034"/>
                    <a:pt x="167" y="1034"/>
                  </a:cubicBezTo>
                  <a:cubicBezTo>
                    <a:pt x="72" y="1034"/>
                    <a:pt x="0" y="1105"/>
                    <a:pt x="0" y="1200"/>
                  </a:cubicBezTo>
                  <a:cubicBezTo>
                    <a:pt x="0" y="1296"/>
                    <a:pt x="72" y="1367"/>
                    <a:pt x="167" y="1367"/>
                  </a:cubicBezTo>
                  <a:cubicBezTo>
                    <a:pt x="405" y="1367"/>
                    <a:pt x="691" y="1272"/>
                    <a:pt x="834" y="1058"/>
                  </a:cubicBezTo>
                  <a:cubicBezTo>
                    <a:pt x="1000" y="1248"/>
                    <a:pt x="1215" y="1367"/>
                    <a:pt x="1477" y="1367"/>
                  </a:cubicBezTo>
                  <a:cubicBezTo>
                    <a:pt x="1492" y="1370"/>
                    <a:pt x="1507" y="1372"/>
                    <a:pt x="1523" y="1372"/>
                  </a:cubicBezTo>
                  <a:cubicBezTo>
                    <a:pt x="1625" y="1372"/>
                    <a:pt x="1715" y="1304"/>
                    <a:pt x="1715" y="1200"/>
                  </a:cubicBezTo>
                  <a:cubicBezTo>
                    <a:pt x="1715" y="1105"/>
                    <a:pt x="1643" y="1034"/>
                    <a:pt x="1548" y="1034"/>
                  </a:cubicBezTo>
                  <a:cubicBezTo>
                    <a:pt x="1310" y="1034"/>
                    <a:pt x="1048" y="891"/>
                    <a:pt x="1024" y="629"/>
                  </a:cubicBezTo>
                  <a:lnTo>
                    <a:pt x="1334" y="272"/>
                  </a:lnTo>
                  <a:cubicBezTo>
                    <a:pt x="1381" y="200"/>
                    <a:pt x="1381" y="105"/>
                    <a:pt x="1310" y="34"/>
                  </a:cubicBezTo>
                  <a:cubicBezTo>
                    <a:pt x="1278" y="12"/>
                    <a:pt x="1236" y="0"/>
                    <a:pt x="1196" y="0"/>
                  </a:cubicBezTo>
                  <a:cubicBezTo>
                    <a:pt x="1146" y="0"/>
                    <a:pt x="1098" y="18"/>
                    <a:pt x="1072" y="57"/>
                  </a:cubicBezTo>
                  <a:lnTo>
                    <a:pt x="858" y="319"/>
                  </a:lnTo>
                  <a:lnTo>
                    <a:pt x="619" y="57"/>
                  </a:lnTo>
                  <a:cubicBezTo>
                    <a:pt x="593" y="18"/>
                    <a:pt x="545" y="0"/>
                    <a:pt x="5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59"/>
            <p:cNvSpPr/>
            <p:nvPr/>
          </p:nvSpPr>
          <p:spPr>
            <a:xfrm>
              <a:off x="2060895" y="2841152"/>
              <a:ext cx="38184" cy="12442"/>
            </a:xfrm>
            <a:custGeom>
              <a:avLst/>
              <a:gdLst/>
              <a:ahLst/>
              <a:cxnLst/>
              <a:rect l="l" t="t" r="r" b="b"/>
              <a:pathLst>
                <a:path w="1025" h="334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62"/>
                    <a:pt x="72" y="334"/>
                    <a:pt x="167" y="334"/>
                  </a:cubicBezTo>
                  <a:lnTo>
                    <a:pt x="858" y="334"/>
                  </a:lnTo>
                  <a:cubicBezTo>
                    <a:pt x="953" y="334"/>
                    <a:pt x="1025" y="262"/>
                    <a:pt x="1025" y="167"/>
                  </a:cubicBezTo>
                  <a:cubicBezTo>
                    <a:pt x="1025" y="72"/>
                    <a:pt x="953" y="0"/>
                    <a:pt x="8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59"/>
            <p:cNvSpPr/>
            <p:nvPr/>
          </p:nvSpPr>
          <p:spPr>
            <a:xfrm>
              <a:off x="2060001" y="2867043"/>
              <a:ext cx="39972" cy="24698"/>
            </a:xfrm>
            <a:custGeom>
              <a:avLst/>
              <a:gdLst/>
              <a:ahLst/>
              <a:cxnLst/>
              <a:rect l="l" t="t" r="r" b="b"/>
              <a:pathLst>
                <a:path w="1073" h="663" extrusionOk="0">
                  <a:moveTo>
                    <a:pt x="185" y="0"/>
                  </a:moveTo>
                  <a:cubicBezTo>
                    <a:pt x="120" y="0"/>
                    <a:pt x="66" y="40"/>
                    <a:pt x="49" y="91"/>
                  </a:cubicBezTo>
                  <a:cubicBezTo>
                    <a:pt x="1" y="186"/>
                    <a:pt x="25" y="282"/>
                    <a:pt x="120" y="329"/>
                  </a:cubicBezTo>
                  <a:lnTo>
                    <a:pt x="811" y="639"/>
                  </a:lnTo>
                  <a:cubicBezTo>
                    <a:pt x="842" y="655"/>
                    <a:pt x="871" y="663"/>
                    <a:pt x="898" y="663"/>
                  </a:cubicBezTo>
                  <a:cubicBezTo>
                    <a:pt x="951" y="663"/>
                    <a:pt x="993" y="631"/>
                    <a:pt x="1025" y="567"/>
                  </a:cubicBezTo>
                  <a:cubicBezTo>
                    <a:pt x="1073" y="472"/>
                    <a:pt x="1025" y="377"/>
                    <a:pt x="953" y="353"/>
                  </a:cubicBezTo>
                  <a:lnTo>
                    <a:pt x="263" y="20"/>
                  </a:lnTo>
                  <a:cubicBezTo>
                    <a:pt x="236" y="6"/>
                    <a:pt x="210" y="0"/>
                    <a:pt x="1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59"/>
            <p:cNvSpPr/>
            <p:nvPr/>
          </p:nvSpPr>
          <p:spPr>
            <a:xfrm>
              <a:off x="1880817" y="2841152"/>
              <a:ext cx="38184" cy="12442"/>
            </a:xfrm>
            <a:custGeom>
              <a:avLst/>
              <a:gdLst/>
              <a:ahLst/>
              <a:cxnLst/>
              <a:rect l="l" t="t" r="r" b="b"/>
              <a:pathLst>
                <a:path w="1025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lnTo>
                    <a:pt x="858" y="334"/>
                  </a:lnTo>
                  <a:cubicBezTo>
                    <a:pt x="953" y="334"/>
                    <a:pt x="1024" y="262"/>
                    <a:pt x="1024" y="167"/>
                  </a:cubicBezTo>
                  <a:cubicBezTo>
                    <a:pt x="1024" y="72"/>
                    <a:pt x="953" y="0"/>
                    <a:pt x="8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59"/>
            <p:cNvSpPr/>
            <p:nvPr/>
          </p:nvSpPr>
          <p:spPr>
            <a:xfrm>
              <a:off x="1879923" y="2867043"/>
              <a:ext cx="39972" cy="24698"/>
            </a:xfrm>
            <a:custGeom>
              <a:avLst/>
              <a:gdLst/>
              <a:ahLst/>
              <a:cxnLst/>
              <a:rect l="l" t="t" r="r" b="b"/>
              <a:pathLst>
                <a:path w="1073" h="663" extrusionOk="0">
                  <a:moveTo>
                    <a:pt x="874" y="0"/>
                  </a:moveTo>
                  <a:cubicBezTo>
                    <a:pt x="852" y="0"/>
                    <a:pt x="830" y="6"/>
                    <a:pt x="810" y="20"/>
                  </a:cubicBezTo>
                  <a:lnTo>
                    <a:pt x="120" y="353"/>
                  </a:lnTo>
                  <a:cubicBezTo>
                    <a:pt x="24" y="377"/>
                    <a:pt x="1" y="496"/>
                    <a:pt x="24" y="567"/>
                  </a:cubicBezTo>
                  <a:cubicBezTo>
                    <a:pt x="72" y="631"/>
                    <a:pt x="120" y="663"/>
                    <a:pt x="174" y="663"/>
                  </a:cubicBezTo>
                  <a:cubicBezTo>
                    <a:pt x="202" y="663"/>
                    <a:pt x="231" y="655"/>
                    <a:pt x="262" y="639"/>
                  </a:cubicBezTo>
                  <a:lnTo>
                    <a:pt x="953" y="329"/>
                  </a:lnTo>
                  <a:cubicBezTo>
                    <a:pt x="1025" y="282"/>
                    <a:pt x="1072" y="186"/>
                    <a:pt x="1025" y="91"/>
                  </a:cubicBezTo>
                  <a:cubicBezTo>
                    <a:pt x="990" y="40"/>
                    <a:pt x="931" y="0"/>
                    <a:pt x="8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59"/>
            <p:cNvSpPr/>
            <p:nvPr/>
          </p:nvSpPr>
          <p:spPr>
            <a:xfrm>
              <a:off x="1918963" y="2779052"/>
              <a:ext cx="63925" cy="50589"/>
            </a:xfrm>
            <a:custGeom>
              <a:avLst/>
              <a:gdLst/>
              <a:ahLst/>
              <a:cxnLst/>
              <a:rect l="l" t="t" r="r" b="b"/>
              <a:pathLst>
                <a:path w="1716" h="1358" extrusionOk="0">
                  <a:moveTo>
                    <a:pt x="858" y="334"/>
                  </a:moveTo>
                  <a:cubicBezTo>
                    <a:pt x="1143" y="334"/>
                    <a:pt x="1382" y="500"/>
                    <a:pt x="1382" y="691"/>
                  </a:cubicBezTo>
                  <a:cubicBezTo>
                    <a:pt x="1382" y="834"/>
                    <a:pt x="1215" y="977"/>
                    <a:pt x="977" y="1024"/>
                  </a:cubicBezTo>
                  <a:cubicBezTo>
                    <a:pt x="1024" y="1000"/>
                    <a:pt x="1024" y="953"/>
                    <a:pt x="1024" y="905"/>
                  </a:cubicBezTo>
                  <a:cubicBezTo>
                    <a:pt x="1024" y="810"/>
                    <a:pt x="953" y="738"/>
                    <a:pt x="858" y="738"/>
                  </a:cubicBezTo>
                  <a:cubicBezTo>
                    <a:pt x="762" y="738"/>
                    <a:pt x="691" y="810"/>
                    <a:pt x="691" y="905"/>
                  </a:cubicBezTo>
                  <a:cubicBezTo>
                    <a:pt x="691" y="953"/>
                    <a:pt x="715" y="1000"/>
                    <a:pt x="739" y="1024"/>
                  </a:cubicBezTo>
                  <a:cubicBezTo>
                    <a:pt x="524" y="977"/>
                    <a:pt x="334" y="834"/>
                    <a:pt x="334" y="691"/>
                  </a:cubicBezTo>
                  <a:cubicBezTo>
                    <a:pt x="334" y="500"/>
                    <a:pt x="572" y="334"/>
                    <a:pt x="858" y="334"/>
                  </a:cubicBezTo>
                  <a:close/>
                  <a:moveTo>
                    <a:pt x="858" y="0"/>
                  </a:moveTo>
                  <a:cubicBezTo>
                    <a:pt x="381" y="0"/>
                    <a:pt x="0" y="286"/>
                    <a:pt x="0" y="667"/>
                  </a:cubicBezTo>
                  <a:cubicBezTo>
                    <a:pt x="0" y="1048"/>
                    <a:pt x="405" y="1358"/>
                    <a:pt x="858" y="1358"/>
                  </a:cubicBezTo>
                  <a:cubicBezTo>
                    <a:pt x="1334" y="1358"/>
                    <a:pt x="1715" y="1048"/>
                    <a:pt x="1715" y="667"/>
                  </a:cubicBezTo>
                  <a:cubicBezTo>
                    <a:pt x="1715" y="310"/>
                    <a:pt x="1334" y="0"/>
                    <a:pt x="8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59"/>
            <p:cNvSpPr/>
            <p:nvPr/>
          </p:nvSpPr>
          <p:spPr>
            <a:xfrm>
              <a:off x="1996150" y="2779052"/>
              <a:ext cx="63888" cy="50589"/>
            </a:xfrm>
            <a:custGeom>
              <a:avLst/>
              <a:gdLst/>
              <a:ahLst/>
              <a:cxnLst/>
              <a:rect l="l" t="t" r="r" b="b"/>
              <a:pathLst>
                <a:path w="1715" h="1358" extrusionOk="0">
                  <a:moveTo>
                    <a:pt x="858" y="334"/>
                  </a:moveTo>
                  <a:cubicBezTo>
                    <a:pt x="1143" y="334"/>
                    <a:pt x="1381" y="500"/>
                    <a:pt x="1381" y="691"/>
                  </a:cubicBezTo>
                  <a:cubicBezTo>
                    <a:pt x="1381" y="834"/>
                    <a:pt x="1215" y="977"/>
                    <a:pt x="977" y="1024"/>
                  </a:cubicBezTo>
                  <a:cubicBezTo>
                    <a:pt x="1000" y="1000"/>
                    <a:pt x="1024" y="953"/>
                    <a:pt x="1024" y="905"/>
                  </a:cubicBezTo>
                  <a:cubicBezTo>
                    <a:pt x="1024" y="810"/>
                    <a:pt x="953" y="738"/>
                    <a:pt x="858" y="738"/>
                  </a:cubicBezTo>
                  <a:cubicBezTo>
                    <a:pt x="762" y="738"/>
                    <a:pt x="691" y="810"/>
                    <a:pt x="691" y="905"/>
                  </a:cubicBezTo>
                  <a:cubicBezTo>
                    <a:pt x="691" y="953"/>
                    <a:pt x="715" y="1000"/>
                    <a:pt x="738" y="1024"/>
                  </a:cubicBezTo>
                  <a:cubicBezTo>
                    <a:pt x="524" y="977"/>
                    <a:pt x="334" y="834"/>
                    <a:pt x="334" y="691"/>
                  </a:cubicBezTo>
                  <a:cubicBezTo>
                    <a:pt x="334" y="500"/>
                    <a:pt x="572" y="334"/>
                    <a:pt x="858" y="334"/>
                  </a:cubicBezTo>
                  <a:close/>
                  <a:moveTo>
                    <a:pt x="858" y="0"/>
                  </a:moveTo>
                  <a:cubicBezTo>
                    <a:pt x="381" y="0"/>
                    <a:pt x="0" y="310"/>
                    <a:pt x="0" y="691"/>
                  </a:cubicBezTo>
                  <a:cubicBezTo>
                    <a:pt x="0" y="1048"/>
                    <a:pt x="381" y="1358"/>
                    <a:pt x="858" y="1358"/>
                  </a:cubicBezTo>
                  <a:cubicBezTo>
                    <a:pt x="1334" y="1358"/>
                    <a:pt x="1715" y="1048"/>
                    <a:pt x="1715" y="691"/>
                  </a:cubicBezTo>
                  <a:cubicBezTo>
                    <a:pt x="1715" y="310"/>
                    <a:pt x="1334" y="0"/>
                    <a:pt x="8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187;p59">
            <a:extLst>
              <a:ext uri="{FF2B5EF4-FFF2-40B4-BE49-F238E27FC236}">
                <a16:creationId xmlns:a16="http://schemas.microsoft.com/office/drawing/2014/main" id="{D7756FC7-D64A-DCD0-92A3-2C51788E64D3}"/>
              </a:ext>
            </a:extLst>
          </p:cNvPr>
          <p:cNvSpPr/>
          <p:nvPr/>
        </p:nvSpPr>
        <p:spPr>
          <a:xfrm>
            <a:off x="6312669" y="3199816"/>
            <a:ext cx="1174266" cy="1826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" name="Google Shape;1199;p59">
            <a:extLst>
              <a:ext uri="{FF2B5EF4-FFF2-40B4-BE49-F238E27FC236}">
                <a16:creationId xmlns:a16="http://schemas.microsoft.com/office/drawing/2014/main" id="{1479BDF5-FCA5-6A3E-6EAA-2D067167751F}"/>
              </a:ext>
            </a:extLst>
          </p:cNvPr>
          <p:cNvCxnSpPr>
            <a:cxnSpLocks/>
          </p:cNvCxnSpPr>
          <p:nvPr/>
        </p:nvCxnSpPr>
        <p:spPr>
          <a:xfrm rot="10800000">
            <a:off x="7272658" y="2819807"/>
            <a:ext cx="0" cy="416100"/>
          </a:xfrm>
          <a:prstGeom prst="straightConnector1">
            <a:avLst/>
          </a:prstGeom>
          <a:noFill/>
          <a:ln w="19050" cap="flat" cmpd="sng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0" name="Google Shape;1197;p59">
            <a:extLst>
              <a:ext uri="{FF2B5EF4-FFF2-40B4-BE49-F238E27FC236}">
                <a16:creationId xmlns:a16="http://schemas.microsoft.com/office/drawing/2014/main" id="{2E195CA3-3AC8-AB62-DD65-B869D322BFBE}"/>
              </a:ext>
            </a:extLst>
          </p:cNvPr>
          <p:cNvSpPr txBox="1"/>
          <p:nvPr/>
        </p:nvSpPr>
        <p:spPr>
          <a:xfrm flipH="1">
            <a:off x="6138258" y="2337435"/>
            <a:ext cx="2143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300" dirty="0">
                <a:solidFill>
                  <a:schemeClr val="dk2"/>
                </a:solidFill>
                <a:latin typeface="DynaPuff"/>
                <a:ea typeface="DynaPuff"/>
                <a:cs typeface="DynaPuff"/>
                <a:sym typeface="DynaPuff"/>
              </a:rPr>
              <a:t>2022</a:t>
            </a:r>
            <a:endParaRPr sz="2300" dirty="0">
              <a:solidFill>
                <a:schemeClr val="dk2"/>
              </a:solidFill>
              <a:latin typeface="DynaPuff"/>
              <a:ea typeface="DynaPuff"/>
              <a:cs typeface="DynaPuff"/>
              <a:sym typeface="DynaPuff"/>
            </a:endParaRPr>
          </a:p>
        </p:txBody>
      </p:sp>
      <p:sp>
        <p:nvSpPr>
          <p:cNvPr id="11" name="Google Shape;1196;p59">
            <a:extLst>
              <a:ext uri="{FF2B5EF4-FFF2-40B4-BE49-F238E27FC236}">
                <a16:creationId xmlns:a16="http://schemas.microsoft.com/office/drawing/2014/main" id="{FAE2EC14-7B74-9AB1-AB5B-5C90F6E3476C}"/>
              </a:ext>
            </a:extLst>
          </p:cNvPr>
          <p:cNvSpPr txBox="1"/>
          <p:nvPr/>
        </p:nvSpPr>
        <p:spPr>
          <a:xfrm flipH="1">
            <a:off x="3903752" y="2009940"/>
            <a:ext cx="21432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0" i="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mic Sans MS" panose="030F0702030302020204" pitchFamily="66" charset="0"/>
              </a:rPr>
              <a:t>Введение языка запросов </a:t>
            </a:r>
            <a:r>
              <a:rPr lang="en-US" b="0" i="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mic Sans MS" panose="030F0702030302020204" pitchFamily="66" charset="0"/>
              </a:rPr>
              <a:t>Cypher</a:t>
            </a:r>
            <a:endParaRPr dirty="0">
              <a:solidFill>
                <a:schemeClr val="bg1">
                  <a:lumMod val="90000"/>
                  <a:lumOff val="10000"/>
                </a:schemeClr>
              </a:solidFill>
              <a:latin typeface="Comic Sans MS" panose="030F0702030302020204" pitchFamily="66" charset="0"/>
              <a:ea typeface="Jost"/>
              <a:cs typeface="Jost"/>
              <a:sym typeface="Jos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Основные особенности</a:t>
            </a:r>
            <a:endParaRPr b="1" dirty="0">
              <a:solidFill>
                <a:schemeClr val="accent1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558" name="Google Shape;558;p39"/>
          <p:cNvSpPr txBox="1">
            <a:spLocks noGrp="1"/>
          </p:cNvSpPr>
          <p:nvPr>
            <p:ph type="subTitle" idx="3"/>
          </p:nvPr>
        </p:nvSpPr>
        <p:spPr>
          <a:xfrm>
            <a:off x="720000" y="40837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Neo4j позволяет использовать динамическую схему</a:t>
            </a:r>
            <a:endParaRPr sz="1100" dirty="0"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59" name="Google Shape;559;p39"/>
          <p:cNvSpPr txBox="1">
            <a:spLocks noGrp="1"/>
          </p:cNvSpPr>
          <p:nvPr>
            <p:ph type="subTitle" idx="1"/>
          </p:nvPr>
        </p:nvSpPr>
        <p:spPr>
          <a:xfrm>
            <a:off x="640987" y="2441198"/>
            <a:ext cx="2463525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данные хранятся в виде узлов (</a:t>
            </a:r>
            <a:r>
              <a:rPr lang="ru-RU" sz="1100" dirty="0" err="1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nodes</a:t>
            </a:r>
            <a:r>
              <a:rPr lang="ru-RU" sz="11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), отношений (</a:t>
            </a:r>
            <a:r>
              <a:rPr lang="ru-RU" sz="1100" dirty="0" err="1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relationships</a:t>
            </a:r>
            <a:r>
              <a:rPr lang="ru-RU" sz="11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) и свойств (</a:t>
            </a:r>
            <a:r>
              <a:rPr lang="ru-RU" sz="1100" dirty="0" err="1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properties</a:t>
            </a:r>
            <a:r>
              <a:rPr lang="ru-RU" sz="11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sz="1000" dirty="0">
              <a:latin typeface="Comic Sans MS" panose="030F0702030302020204" pitchFamily="66" charset="0"/>
            </a:endParaRPr>
          </a:p>
        </p:txBody>
      </p:sp>
      <p:sp>
        <p:nvSpPr>
          <p:cNvPr id="560" name="Google Shape;560;p39"/>
          <p:cNvSpPr txBox="1">
            <a:spLocks noGrp="1"/>
          </p:cNvSpPr>
          <p:nvPr>
            <p:ph type="subTitle" idx="2"/>
          </p:nvPr>
        </p:nvSpPr>
        <p:spPr>
          <a:xfrm>
            <a:off x="3419272" y="2451075"/>
            <a:ext cx="2305500" cy="10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благодаря встроенной модели графов, Neo4j обеспечивает высокую производительность</a:t>
            </a:r>
            <a:endParaRPr sz="1100" dirty="0"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1" name="Google Shape;561;p39"/>
          <p:cNvSpPr txBox="1">
            <a:spLocks noGrp="1"/>
          </p:cNvSpPr>
          <p:nvPr>
            <p:ph type="subTitle" idx="4"/>
          </p:nvPr>
        </p:nvSpPr>
        <p:spPr>
          <a:xfrm>
            <a:off x="3189407" y="4099829"/>
            <a:ext cx="2784567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Neo4j поддерживает горизонтальное масштабирование и может обрабатывать большие объемы данных и высокие нагрузки.</a:t>
            </a:r>
            <a:endParaRPr sz="1100" dirty="0"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2" name="Google Shape;562;p39"/>
          <p:cNvSpPr txBox="1">
            <a:spLocks noGrp="1"/>
          </p:cNvSpPr>
          <p:nvPr>
            <p:ph type="subTitle" idx="5"/>
          </p:nvPr>
        </p:nvSpPr>
        <p:spPr>
          <a:xfrm>
            <a:off x="6197513" y="24510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для удобного и интуитивного представления запросов к </a:t>
            </a:r>
            <a:r>
              <a:rPr lang="ru-RU" sz="1100" dirty="0" err="1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графовым</a:t>
            </a:r>
            <a:r>
              <a:rPr lang="ru-RU" sz="11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данным</a:t>
            </a:r>
            <a:endParaRPr sz="1100" dirty="0"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3" name="Google Shape;563;p39"/>
          <p:cNvSpPr txBox="1">
            <a:spLocks noGrp="1"/>
          </p:cNvSpPr>
          <p:nvPr>
            <p:ph type="subTitle" idx="6"/>
          </p:nvPr>
        </p:nvSpPr>
        <p:spPr>
          <a:xfrm>
            <a:off x="6197513" y="40898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гарантирует надежность операций с данными</a:t>
            </a:r>
            <a:endParaRPr sz="1100" dirty="0"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4" name="Google Shape;564;p39"/>
          <p:cNvSpPr txBox="1">
            <a:spLocks noGrp="1"/>
          </p:cNvSpPr>
          <p:nvPr>
            <p:ph type="title" idx="7"/>
          </p:nvPr>
        </p:nvSpPr>
        <p:spPr>
          <a:xfrm>
            <a:off x="1505400" y="1372072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65" name="Google Shape;565;p39"/>
          <p:cNvSpPr txBox="1">
            <a:spLocks noGrp="1"/>
          </p:cNvSpPr>
          <p:nvPr>
            <p:ph type="title" idx="8"/>
          </p:nvPr>
        </p:nvSpPr>
        <p:spPr>
          <a:xfrm>
            <a:off x="1505400" y="3110302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66" name="Google Shape;566;p39"/>
          <p:cNvSpPr txBox="1">
            <a:spLocks noGrp="1"/>
          </p:cNvSpPr>
          <p:nvPr>
            <p:ph type="title" idx="9"/>
          </p:nvPr>
        </p:nvSpPr>
        <p:spPr>
          <a:xfrm>
            <a:off x="4204673" y="1372072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67" name="Google Shape;567;p39"/>
          <p:cNvSpPr txBox="1">
            <a:spLocks noGrp="1"/>
          </p:cNvSpPr>
          <p:nvPr>
            <p:ph type="title" idx="13"/>
          </p:nvPr>
        </p:nvSpPr>
        <p:spPr>
          <a:xfrm>
            <a:off x="4204673" y="3110302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568" name="Google Shape;568;p39"/>
          <p:cNvSpPr txBox="1">
            <a:spLocks noGrp="1"/>
          </p:cNvSpPr>
          <p:nvPr>
            <p:ph type="title" idx="14"/>
          </p:nvPr>
        </p:nvSpPr>
        <p:spPr>
          <a:xfrm>
            <a:off x="6903950" y="1372072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69" name="Google Shape;569;p39"/>
          <p:cNvSpPr txBox="1">
            <a:spLocks noGrp="1"/>
          </p:cNvSpPr>
          <p:nvPr>
            <p:ph type="title" idx="15"/>
          </p:nvPr>
        </p:nvSpPr>
        <p:spPr>
          <a:xfrm>
            <a:off x="6903950" y="3110302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570" name="Google Shape;570;p39"/>
          <p:cNvSpPr txBox="1">
            <a:spLocks noGrp="1"/>
          </p:cNvSpPr>
          <p:nvPr>
            <p:ph type="subTitle" idx="16"/>
          </p:nvPr>
        </p:nvSpPr>
        <p:spPr>
          <a:xfrm>
            <a:off x="274275" y="2141417"/>
            <a:ext cx="2830237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1" indent="0" algn="ctr"/>
            <a:r>
              <a:rPr lang="ru-RU" sz="1800" b="1" dirty="0" err="1">
                <a:solidFill>
                  <a:schemeClr val="bg2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</a:rPr>
              <a:t>Графовая</a:t>
            </a:r>
            <a:r>
              <a:rPr lang="ru-RU" sz="1800" b="1" dirty="0">
                <a:solidFill>
                  <a:schemeClr val="bg2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</a:rPr>
              <a:t> модель данных</a:t>
            </a:r>
            <a:endParaRPr lang="ru-RU" sz="1800" b="1" dirty="0">
              <a:solidFill>
                <a:schemeClr val="bg2"/>
              </a:solidFill>
              <a:effectLst/>
              <a:latin typeface="Comic Sans MS" panose="030F0702030302020204" pitchFamily="66" charset="0"/>
              <a:ea typeface="Times New Roman" panose="02020603050405020304" pitchFamily="18" charset="0"/>
            </a:endParaRPr>
          </a:p>
        </p:txBody>
      </p:sp>
      <p:sp>
        <p:nvSpPr>
          <p:cNvPr id="571" name="Google Shape;571;p39"/>
          <p:cNvSpPr txBox="1">
            <a:spLocks noGrp="1"/>
          </p:cNvSpPr>
          <p:nvPr>
            <p:ph type="subTitle" idx="17"/>
          </p:nvPr>
        </p:nvSpPr>
        <p:spPr>
          <a:xfrm>
            <a:off x="3293145" y="2046698"/>
            <a:ext cx="2557709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bg2"/>
                </a:solidFill>
                <a:latin typeface="Comic Sans MS" panose="030F0702030302020204" pitchFamily="66" charset="0"/>
                <a:ea typeface="Calibri" panose="020F0502020204030204" pitchFamily="34" charset="0"/>
                <a:sym typeface="Bebas Neue"/>
              </a:rPr>
              <a:t>Производительность</a:t>
            </a:r>
            <a:endParaRPr sz="1800" b="1" dirty="0">
              <a:solidFill>
                <a:schemeClr val="bg2"/>
              </a:solidFill>
              <a:latin typeface="Comic Sans MS" panose="030F0702030302020204" pitchFamily="66" charset="0"/>
              <a:ea typeface="Calibri" panose="020F0502020204030204" pitchFamily="34" charset="0"/>
              <a:sym typeface="Bebas Neue"/>
            </a:endParaRPr>
          </a:p>
        </p:txBody>
      </p:sp>
      <p:sp>
        <p:nvSpPr>
          <p:cNvPr id="572" name="Google Shape;572;p39"/>
          <p:cNvSpPr txBox="1">
            <a:spLocks noGrp="1"/>
          </p:cNvSpPr>
          <p:nvPr>
            <p:ph type="subTitle" idx="18"/>
          </p:nvPr>
        </p:nvSpPr>
        <p:spPr>
          <a:xfrm>
            <a:off x="5476875" y="2045521"/>
            <a:ext cx="3328173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1" indent="0" algn="ctr"/>
            <a:r>
              <a:rPr lang="ru-RU" sz="1800" b="1" dirty="0">
                <a:solidFill>
                  <a:schemeClr val="bg2"/>
                </a:solidFill>
                <a:latin typeface="Comic Sans MS" panose="030F0702030302020204" pitchFamily="66" charset="0"/>
                <a:ea typeface="Calibri" panose="020F0502020204030204" pitchFamily="34" charset="0"/>
                <a:sym typeface="DynaPuff"/>
              </a:rPr>
              <a:t>Язык запросов </a:t>
            </a:r>
            <a:r>
              <a:rPr lang="ru-RU" sz="1800" b="1" dirty="0" err="1">
                <a:solidFill>
                  <a:schemeClr val="bg2"/>
                </a:solidFill>
                <a:latin typeface="Comic Sans MS" panose="030F0702030302020204" pitchFamily="66" charset="0"/>
                <a:ea typeface="Calibri" panose="020F0502020204030204" pitchFamily="34" charset="0"/>
                <a:sym typeface="DynaPuff"/>
              </a:rPr>
              <a:t>Cypher</a:t>
            </a:r>
            <a:endParaRPr lang="ru-RU" sz="1800" b="1" dirty="0">
              <a:solidFill>
                <a:schemeClr val="bg2"/>
              </a:solidFill>
              <a:latin typeface="Comic Sans MS" panose="030F0702030302020204" pitchFamily="66" charset="0"/>
              <a:ea typeface="Calibri" panose="020F0502020204030204" pitchFamily="34" charset="0"/>
              <a:sym typeface="DynaPuff"/>
            </a:endParaRPr>
          </a:p>
        </p:txBody>
      </p:sp>
      <p:sp>
        <p:nvSpPr>
          <p:cNvPr id="573" name="Google Shape;573;p39"/>
          <p:cNvSpPr txBox="1">
            <a:spLocks noGrp="1"/>
          </p:cNvSpPr>
          <p:nvPr>
            <p:ph type="subTitle" idx="19"/>
          </p:nvPr>
        </p:nvSpPr>
        <p:spPr>
          <a:xfrm>
            <a:off x="438580" y="3756750"/>
            <a:ext cx="2501625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1" indent="0" algn="just"/>
            <a:r>
              <a:rPr lang="ru-RU" sz="1800" b="1" dirty="0">
                <a:solidFill>
                  <a:schemeClr val="bg2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Гибкость схемы</a:t>
            </a:r>
          </a:p>
        </p:txBody>
      </p:sp>
      <p:sp>
        <p:nvSpPr>
          <p:cNvPr id="574" name="Google Shape;574;p39"/>
          <p:cNvSpPr txBox="1">
            <a:spLocks noGrp="1"/>
          </p:cNvSpPr>
          <p:nvPr>
            <p:ph type="subTitle" idx="20"/>
          </p:nvPr>
        </p:nvSpPr>
        <p:spPr>
          <a:xfrm>
            <a:off x="2992519" y="3756750"/>
            <a:ext cx="2929141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1" indent="0" algn="just"/>
            <a:r>
              <a:rPr lang="ru-RU" sz="1800" b="1" dirty="0">
                <a:solidFill>
                  <a:schemeClr val="bg2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Масштабируемость</a:t>
            </a:r>
          </a:p>
        </p:txBody>
      </p:sp>
      <p:sp>
        <p:nvSpPr>
          <p:cNvPr id="575" name="Google Shape;575;p39"/>
          <p:cNvSpPr txBox="1">
            <a:spLocks noGrp="1"/>
          </p:cNvSpPr>
          <p:nvPr>
            <p:ph type="subTitle" idx="21"/>
          </p:nvPr>
        </p:nvSpPr>
        <p:spPr>
          <a:xfrm>
            <a:off x="6197513" y="3847041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bg2"/>
                </a:solidFill>
                <a:latin typeface="Comic Sans MS" panose="030F0702030302020204" pitchFamily="66" charset="0"/>
                <a:ea typeface="Calibri" panose="020F0502020204030204" pitchFamily="34" charset="0"/>
                <a:sym typeface="Bebas Neue"/>
              </a:rPr>
              <a:t>Поддержка транзакций</a:t>
            </a:r>
            <a:endParaRPr sz="1800" b="1" dirty="0">
              <a:solidFill>
                <a:schemeClr val="bg2"/>
              </a:solidFill>
              <a:latin typeface="Comic Sans MS" panose="030F0702030302020204" pitchFamily="66" charset="0"/>
              <a:ea typeface="Calibri" panose="020F0502020204030204" pitchFamily="34" charset="0"/>
              <a:sym typeface="Bebas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40"/>
          <p:cNvSpPr txBox="1">
            <a:spLocks noGrp="1"/>
          </p:cNvSpPr>
          <p:nvPr>
            <p:ph type="title"/>
          </p:nvPr>
        </p:nvSpPr>
        <p:spPr>
          <a:xfrm>
            <a:off x="2645864" y="86278"/>
            <a:ext cx="5525582" cy="19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b="1" dirty="0">
                <a:latin typeface="Comic Sans MS" panose="030F0702030302020204" pitchFamily="66" charset="0"/>
              </a:rPr>
              <a:t>Почему </a:t>
            </a:r>
            <a:r>
              <a:rPr lang="en-US" sz="4800" b="1" dirty="0">
                <a:latin typeface="Comic Sans MS" panose="030F0702030302020204" pitchFamily="66" charset="0"/>
              </a:rPr>
              <a:t>Neo4j – </a:t>
            </a:r>
            <a:r>
              <a:rPr lang="ru-RU" sz="4800" b="1" dirty="0">
                <a:latin typeface="Comic Sans MS" panose="030F0702030302020204" pitchFamily="66" charset="0"/>
              </a:rPr>
              <a:t>это</a:t>
            </a:r>
            <a:r>
              <a:rPr lang="en-US" sz="4800" b="1" dirty="0">
                <a:latin typeface="Comic Sans MS" panose="030F0702030302020204" pitchFamily="66" charset="0"/>
              </a:rPr>
              <a:t> NoSQL?</a:t>
            </a:r>
            <a:endParaRPr sz="4800" b="1" dirty="0">
              <a:latin typeface="Comic Sans MS" panose="030F0702030302020204" pitchFamily="66" charset="0"/>
            </a:endParaRPr>
          </a:p>
        </p:txBody>
      </p:sp>
      <p:sp>
        <p:nvSpPr>
          <p:cNvPr id="581" name="Google Shape;581;p40"/>
          <p:cNvSpPr txBox="1">
            <a:spLocks noGrp="1"/>
          </p:cNvSpPr>
          <p:nvPr>
            <p:ph type="subTitle" idx="1"/>
          </p:nvPr>
        </p:nvSpPr>
        <p:spPr>
          <a:xfrm>
            <a:off x="3664740" y="1975618"/>
            <a:ext cx="4750200" cy="28562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228600" algn="just"/>
            <a:r>
              <a:rPr lang="ru-RU" sz="1400" dirty="0">
                <a:solidFill>
                  <a:schemeClr val="bg2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</a:rPr>
              <a:t>Neo4j относится к </a:t>
            </a:r>
            <a:r>
              <a:rPr lang="ru-RU" sz="1400" dirty="0" err="1">
                <a:solidFill>
                  <a:schemeClr val="bg2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</a:rPr>
              <a:t>NoSQL</a:t>
            </a:r>
            <a:r>
              <a:rPr lang="ru-RU" sz="1400" dirty="0">
                <a:solidFill>
                  <a:schemeClr val="bg2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</a:rPr>
              <a:t> базам данных из-за своей </a:t>
            </a:r>
            <a:r>
              <a:rPr lang="ru-RU" sz="1400" dirty="0" err="1">
                <a:solidFill>
                  <a:schemeClr val="bg2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</a:rPr>
              <a:t>графовой</a:t>
            </a:r>
            <a:r>
              <a:rPr lang="ru-RU" sz="1400" dirty="0">
                <a:solidFill>
                  <a:schemeClr val="bg2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</a:rPr>
              <a:t> модели данных и гибкости схемы. </a:t>
            </a:r>
            <a:r>
              <a:rPr lang="ru-RU" sz="1400" dirty="0" err="1">
                <a:solidFill>
                  <a:schemeClr val="bg2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</a:rPr>
              <a:t>NoSQL</a:t>
            </a:r>
            <a:r>
              <a:rPr lang="ru-RU" sz="1400" dirty="0">
                <a:solidFill>
                  <a:schemeClr val="bg2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</a:rPr>
              <a:t> базы данных ориентированы на обработку больших объемов данных, предоставление высокой производительности и поддержку различных типов моделей данных (документы, колонки, ключ-значение, графы). В отличие от реляционных СУБД, которые используют фиксированную схему и таблицы, Neo4j обеспечивает динамическое представление данных, что характерно для </a:t>
            </a:r>
            <a:r>
              <a:rPr lang="ru-RU" sz="1400" dirty="0" err="1">
                <a:solidFill>
                  <a:schemeClr val="bg2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</a:rPr>
              <a:t>NoSQL</a:t>
            </a:r>
            <a:r>
              <a:rPr lang="ru-RU" sz="1400" dirty="0">
                <a:solidFill>
                  <a:schemeClr val="bg2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</a:rPr>
              <a:t> решений.</a:t>
            </a:r>
            <a:endParaRPr lang="ru-RU" sz="1400" dirty="0">
              <a:solidFill>
                <a:schemeClr val="bg2"/>
              </a:solidFill>
              <a:effectLst/>
              <a:latin typeface="Comic Sans MS" panose="030F0702030302020204" pitchFamily="66" charset="0"/>
              <a:ea typeface="Times New Roman" panose="02020603050405020304" pitchFamily="18" charset="0"/>
            </a:endParaRPr>
          </a:p>
        </p:txBody>
      </p:sp>
      <p:pic>
        <p:nvPicPr>
          <p:cNvPr id="582" name="Google Shape;582;p4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5598" t="38099" r="2500"/>
          <a:stretch/>
        </p:blipFill>
        <p:spPr>
          <a:xfrm>
            <a:off x="664325" y="1137950"/>
            <a:ext cx="3052800" cy="3052800"/>
          </a:xfrm>
          <a:prstGeom prst="ellipse">
            <a:avLst/>
          </a:prstGeom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83" name="Google Shape;583;p40"/>
          <p:cNvSpPr/>
          <p:nvPr/>
        </p:nvSpPr>
        <p:spPr>
          <a:xfrm rot="-385499">
            <a:off x="-562332" y="-174932"/>
            <a:ext cx="2551126" cy="1988837"/>
          </a:xfrm>
          <a:custGeom>
            <a:avLst/>
            <a:gdLst/>
            <a:ahLst/>
            <a:cxnLst/>
            <a:rect l="l" t="t" r="r" b="b"/>
            <a:pathLst>
              <a:path w="102047" h="79555" fill="none" extrusionOk="0">
                <a:moveTo>
                  <a:pt x="96825" y="2690"/>
                </a:moveTo>
                <a:cubicBezTo>
                  <a:pt x="96825" y="2690"/>
                  <a:pt x="84583" y="1"/>
                  <a:pt x="87744" y="6348"/>
                </a:cubicBezTo>
                <a:cubicBezTo>
                  <a:pt x="90905" y="12705"/>
                  <a:pt x="102046" y="22869"/>
                  <a:pt x="90241" y="25017"/>
                </a:cubicBezTo>
                <a:cubicBezTo>
                  <a:pt x="78445" y="27165"/>
                  <a:pt x="83867" y="34752"/>
                  <a:pt x="83675" y="39144"/>
                </a:cubicBezTo>
                <a:cubicBezTo>
                  <a:pt x="83422" y="45256"/>
                  <a:pt x="74358" y="51421"/>
                  <a:pt x="60790" y="43816"/>
                </a:cubicBezTo>
                <a:cubicBezTo>
                  <a:pt x="47221" y="36219"/>
                  <a:pt x="51229" y="27846"/>
                  <a:pt x="37660" y="20249"/>
                </a:cubicBezTo>
                <a:cubicBezTo>
                  <a:pt x="24100" y="12653"/>
                  <a:pt x="13761" y="23375"/>
                  <a:pt x="9797" y="28675"/>
                </a:cubicBezTo>
                <a:cubicBezTo>
                  <a:pt x="5842" y="33975"/>
                  <a:pt x="7012" y="44121"/>
                  <a:pt x="12766" y="50530"/>
                </a:cubicBezTo>
                <a:cubicBezTo>
                  <a:pt x="18520" y="56931"/>
                  <a:pt x="27444" y="49142"/>
                  <a:pt x="21218" y="45353"/>
                </a:cubicBezTo>
                <a:cubicBezTo>
                  <a:pt x="14984" y="41554"/>
                  <a:pt x="1" y="46767"/>
                  <a:pt x="306" y="56765"/>
                </a:cubicBezTo>
                <a:cubicBezTo>
                  <a:pt x="603" y="66754"/>
                  <a:pt x="12094" y="79554"/>
                  <a:pt x="19420" y="62545"/>
                </a:cubicBezTo>
              </a:path>
            </a:pathLst>
          </a:custGeom>
          <a:noFill/>
          <a:ln w="14400" cap="flat" cmpd="sng">
            <a:solidFill>
              <a:schemeClr val="lt2"/>
            </a:solidFill>
            <a:prstDash val="solid"/>
            <a:miter lim="873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40"/>
          <p:cNvSpPr/>
          <p:nvPr/>
        </p:nvSpPr>
        <p:spPr>
          <a:xfrm rot="-552488">
            <a:off x="7178223" y="4032589"/>
            <a:ext cx="2297344" cy="1528040"/>
          </a:xfrm>
          <a:custGeom>
            <a:avLst/>
            <a:gdLst/>
            <a:ahLst/>
            <a:cxnLst/>
            <a:rect l="l" t="t" r="r" b="b"/>
            <a:pathLst>
              <a:path w="102047" h="79555" fill="none" extrusionOk="0">
                <a:moveTo>
                  <a:pt x="96825" y="2690"/>
                </a:moveTo>
                <a:cubicBezTo>
                  <a:pt x="96825" y="2690"/>
                  <a:pt x="84583" y="1"/>
                  <a:pt x="87744" y="6348"/>
                </a:cubicBezTo>
                <a:cubicBezTo>
                  <a:pt x="90905" y="12705"/>
                  <a:pt x="102046" y="22869"/>
                  <a:pt x="90241" y="25017"/>
                </a:cubicBezTo>
                <a:cubicBezTo>
                  <a:pt x="78445" y="27165"/>
                  <a:pt x="83867" y="34752"/>
                  <a:pt x="83675" y="39144"/>
                </a:cubicBezTo>
                <a:cubicBezTo>
                  <a:pt x="83422" y="45256"/>
                  <a:pt x="74358" y="51421"/>
                  <a:pt x="60790" y="43816"/>
                </a:cubicBezTo>
                <a:cubicBezTo>
                  <a:pt x="47221" y="36219"/>
                  <a:pt x="51229" y="27846"/>
                  <a:pt x="37660" y="20249"/>
                </a:cubicBezTo>
                <a:cubicBezTo>
                  <a:pt x="24100" y="12653"/>
                  <a:pt x="13761" y="23375"/>
                  <a:pt x="9797" y="28675"/>
                </a:cubicBezTo>
                <a:cubicBezTo>
                  <a:pt x="5842" y="33975"/>
                  <a:pt x="7012" y="44121"/>
                  <a:pt x="12766" y="50530"/>
                </a:cubicBezTo>
                <a:cubicBezTo>
                  <a:pt x="18520" y="56931"/>
                  <a:pt x="27444" y="49142"/>
                  <a:pt x="21218" y="45353"/>
                </a:cubicBezTo>
                <a:cubicBezTo>
                  <a:pt x="14984" y="41554"/>
                  <a:pt x="1" y="46767"/>
                  <a:pt x="306" y="56765"/>
                </a:cubicBezTo>
                <a:cubicBezTo>
                  <a:pt x="603" y="66754"/>
                  <a:pt x="12094" y="79554"/>
                  <a:pt x="19420" y="62545"/>
                </a:cubicBezTo>
              </a:path>
            </a:pathLst>
          </a:custGeom>
          <a:noFill/>
          <a:ln w="14400" cap="flat" cmpd="sng">
            <a:solidFill>
              <a:schemeClr val="lt2"/>
            </a:solidFill>
            <a:prstDash val="solid"/>
            <a:miter lim="873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5" name="Google Shape;585;p40"/>
          <p:cNvGrpSpPr/>
          <p:nvPr/>
        </p:nvGrpSpPr>
        <p:grpSpPr>
          <a:xfrm rot="854849">
            <a:off x="3009303" y="1440104"/>
            <a:ext cx="654647" cy="646372"/>
            <a:chOff x="5912000" y="748900"/>
            <a:chExt cx="654675" cy="646400"/>
          </a:xfrm>
        </p:grpSpPr>
        <p:sp>
          <p:nvSpPr>
            <p:cNvPr id="586" name="Google Shape;586;p40"/>
            <p:cNvSpPr/>
            <p:nvPr/>
          </p:nvSpPr>
          <p:spPr>
            <a:xfrm>
              <a:off x="6166525" y="1034875"/>
              <a:ext cx="349950" cy="360425"/>
            </a:xfrm>
            <a:custGeom>
              <a:avLst/>
              <a:gdLst/>
              <a:ahLst/>
              <a:cxnLst/>
              <a:rect l="l" t="t" r="r" b="b"/>
              <a:pathLst>
                <a:path w="13998" h="14417" extrusionOk="0">
                  <a:moveTo>
                    <a:pt x="1511" y="88"/>
                  </a:moveTo>
                  <a:cubicBezTo>
                    <a:pt x="3746" y="88"/>
                    <a:pt x="5510" y="0"/>
                    <a:pt x="7274" y="105"/>
                  </a:cubicBezTo>
                  <a:cubicBezTo>
                    <a:pt x="10705" y="289"/>
                    <a:pt x="13700" y="3327"/>
                    <a:pt x="13910" y="6706"/>
                  </a:cubicBezTo>
                  <a:cubicBezTo>
                    <a:pt x="13997" y="8103"/>
                    <a:pt x="13447" y="9134"/>
                    <a:pt x="12120" y="9579"/>
                  </a:cubicBezTo>
                  <a:cubicBezTo>
                    <a:pt x="11107" y="9920"/>
                    <a:pt x="10016" y="10050"/>
                    <a:pt x="8942" y="10120"/>
                  </a:cubicBezTo>
                  <a:cubicBezTo>
                    <a:pt x="8156" y="10173"/>
                    <a:pt x="7361" y="9972"/>
                    <a:pt x="6296" y="9858"/>
                  </a:cubicBezTo>
                  <a:cubicBezTo>
                    <a:pt x="6017" y="10819"/>
                    <a:pt x="5842" y="11718"/>
                    <a:pt x="5493" y="12539"/>
                  </a:cubicBezTo>
                  <a:cubicBezTo>
                    <a:pt x="4873" y="13962"/>
                    <a:pt x="3415" y="14416"/>
                    <a:pt x="2122" y="13630"/>
                  </a:cubicBezTo>
                  <a:cubicBezTo>
                    <a:pt x="1040" y="12976"/>
                    <a:pt x="175" y="12129"/>
                    <a:pt x="158" y="10740"/>
                  </a:cubicBezTo>
                  <a:cubicBezTo>
                    <a:pt x="131" y="8426"/>
                    <a:pt x="0" y="6104"/>
                    <a:pt x="175" y="3799"/>
                  </a:cubicBezTo>
                  <a:cubicBezTo>
                    <a:pt x="271" y="2664"/>
                    <a:pt x="961" y="1572"/>
                    <a:pt x="1511" y="8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0"/>
            <p:cNvSpPr/>
            <p:nvPr/>
          </p:nvSpPr>
          <p:spPr>
            <a:xfrm>
              <a:off x="6096900" y="748900"/>
              <a:ext cx="194950" cy="225975"/>
            </a:xfrm>
            <a:custGeom>
              <a:avLst/>
              <a:gdLst/>
              <a:ahLst/>
              <a:cxnLst/>
              <a:rect l="l" t="t" r="r" b="b"/>
              <a:pathLst>
                <a:path w="7798" h="9039" extrusionOk="0">
                  <a:moveTo>
                    <a:pt x="3728" y="45"/>
                  </a:moveTo>
                  <a:cubicBezTo>
                    <a:pt x="5885" y="88"/>
                    <a:pt x="6427" y="595"/>
                    <a:pt x="7143" y="2760"/>
                  </a:cubicBezTo>
                  <a:cubicBezTo>
                    <a:pt x="7797" y="4751"/>
                    <a:pt x="7492" y="6506"/>
                    <a:pt x="6121" y="8043"/>
                  </a:cubicBezTo>
                  <a:cubicBezTo>
                    <a:pt x="5562" y="8680"/>
                    <a:pt x="4759" y="9038"/>
                    <a:pt x="3929" y="8575"/>
                  </a:cubicBezTo>
                  <a:cubicBezTo>
                    <a:pt x="1153" y="7030"/>
                    <a:pt x="0" y="5100"/>
                    <a:pt x="472" y="2778"/>
                  </a:cubicBezTo>
                  <a:cubicBezTo>
                    <a:pt x="908" y="682"/>
                    <a:pt x="1572" y="1"/>
                    <a:pt x="3728" y="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0"/>
            <p:cNvSpPr/>
            <p:nvPr/>
          </p:nvSpPr>
          <p:spPr>
            <a:xfrm>
              <a:off x="6392675" y="812425"/>
              <a:ext cx="174000" cy="208075"/>
            </a:xfrm>
            <a:custGeom>
              <a:avLst/>
              <a:gdLst/>
              <a:ahLst/>
              <a:cxnLst/>
              <a:rect l="l" t="t" r="r" b="b"/>
              <a:pathLst>
                <a:path w="6960" h="8323" extrusionOk="0">
                  <a:moveTo>
                    <a:pt x="5318" y="141"/>
                  </a:moveTo>
                  <a:cubicBezTo>
                    <a:pt x="6959" y="4009"/>
                    <a:pt x="6697" y="5589"/>
                    <a:pt x="4375" y="7222"/>
                  </a:cubicBezTo>
                  <a:cubicBezTo>
                    <a:pt x="2803" y="8322"/>
                    <a:pt x="463" y="7615"/>
                    <a:pt x="201" y="5772"/>
                  </a:cubicBezTo>
                  <a:cubicBezTo>
                    <a:pt x="0" y="4340"/>
                    <a:pt x="201" y="2812"/>
                    <a:pt x="463" y="1380"/>
                  </a:cubicBezTo>
                  <a:cubicBezTo>
                    <a:pt x="559" y="892"/>
                    <a:pt x="1362" y="298"/>
                    <a:pt x="1921" y="193"/>
                  </a:cubicBezTo>
                  <a:cubicBezTo>
                    <a:pt x="2952" y="1"/>
                    <a:pt x="4052" y="141"/>
                    <a:pt x="5318" y="14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0"/>
            <p:cNvSpPr/>
            <p:nvPr/>
          </p:nvSpPr>
          <p:spPr>
            <a:xfrm>
              <a:off x="5912000" y="1152325"/>
              <a:ext cx="208700" cy="168975"/>
            </a:xfrm>
            <a:custGeom>
              <a:avLst/>
              <a:gdLst/>
              <a:ahLst/>
              <a:cxnLst/>
              <a:rect l="l" t="t" r="r" b="b"/>
              <a:pathLst>
                <a:path w="8348" h="6759" extrusionOk="0">
                  <a:moveTo>
                    <a:pt x="7614" y="4977"/>
                  </a:moveTo>
                  <a:cubicBezTo>
                    <a:pt x="6602" y="5414"/>
                    <a:pt x="5528" y="5972"/>
                    <a:pt x="4384" y="6339"/>
                  </a:cubicBezTo>
                  <a:cubicBezTo>
                    <a:pt x="3065" y="6758"/>
                    <a:pt x="1083" y="5824"/>
                    <a:pt x="577" y="4671"/>
                  </a:cubicBezTo>
                  <a:cubicBezTo>
                    <a:pt x="0" y="3335"/>
                    <a:pt x="533" y="1380"/>
                    <a:pt x="1825" y="751"/>
                  </a:cubicBezTo>
                  <a:cubicBezTo>
                    <a:pt x="3371" y="0"/>
                    <a:pt x="4916" y="35"/>
                    <a:pt x="6453" y="995"/>
                  </a:cubicBezTo>
                  <a:cubicBezTo>
                    <a:pt x="7999" y="1965"/>
                    <a:pt x="8348" y="3187"/>
                    <a:pt x="7614" y="497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0"/>
            <p:cNvSpPr/>
            <p:nvPr/>
          </p:nvSpPr>
          <p:spPr>
            <a:xfrm>
              <a:off x="5915275" y="955200"/>
              <a:ext cx="180325" cy="141025"/>
            </a:xfrm>
            <a:custGeom>
              <a:avLst/>
              <a:gdLst/>
              <a:ahLst/>
              <a:cxnLst/>
              <a:rect l="l" t="t" r="r" b="b"/>
              <a:pathLst>
                <a:path w="7213" h="5641" extrusionOk="0">
                  <a:moveTo>
                    <a:pt x="4733" y="5536"/>
                  </a:moveTo>
                  <a:cubicBezTo>
                    <a:pt x="2489" y="5641"/>
                    <a:pt x="1424" y="5021"/>
                    <a:pt x="760" y="3607"/>
                  </a:cubicBezTo>
                  <a:cubicBezTo>
                    <a:pt x="0" y="1982"/>
                    <a:pt x="952" y="0"/>
                    <a:pt x="2725" y="70"/>
                  </a:cubicBezTo>
                  <a:cubicBezTo>
                    <a:pt x="4017" y="123"/>
                    <a:pt x="5440" y="524"/>
                    <a:pt x="6523" y="1214"/>
                  </a:cubicBezTo>
                  <a:cubicBezTo>
                    <a:pt x="7082" y="1572"/>
                    <a:pt x="7204" y="2891"/>
                    <a:pt x="7204" y="3772"/>
                  </a:cubicBezTo>
                  <a:cubicBezTo>
                    <a:pt x="7213" y="4646"/>
                    <a:pt x="6471" y="5196"/>
                    <a:pt x="5624" y="5414"/>
                  </a:cubicBezTo>
                  <a:cubicBezTo>
                    <a:pt x="5100" y="5554"/>
                    <a:pt x="4550" y="5554"/>
                    <a:pt x="4733" y="55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1" name="Google Shape;591;p40"/>
          <p:cNvGrpSpPr/>
          <p:nvPr/>
        </p:nvGrpSpPr>
        <p:grpSpPr>
          <a:xfrm rot="-4741428">
            <a:off x="8224883" y="31231"/>
            <a:ext cx="1217867" cy="937194"/>
            <a:chOff x="915575" y="3605625"/>
            <a:chExt cx="1217875" cy="937200"/>
          </a:xfrm>
        </p:grpSpPr>
        <p:sp>
          <p:nvSpPr>
            <p:cNvPr id="592" name="Google Shape;592;p40"/>
            <p:cNvSpPr/>
            <p:nvPr/>
          </p:nvSpPr>
          <p:spPr>
            <a:xfrm>
              <a:off x="915575" y="3605625"/>
              <a:ext cx="1217875" cy="937200"/>
            </a:xfrm>
            <a:custGeom>
              <a:avLst/>
              <a:gdLst/>
              <a:ahLst/>
              <a:cxnLst/>
              <a:rect l="l" t="t" r="r" b="b"/>
              <a:pathLst>
                <a:path w="48715" h="37488" extrusionOk="0">
                  <a:moveTo>
                    <a:pt x="13829" y="0"/>
                  </a:moveTo>
                  <a:cubicBezTo>
                    <a:pt x="11832" y="0"/>
                    <a:pt x="10105" y="891"/>
                    <a:pt x="9449" y="2465"/>
                  </a:cubicBezTo>
                  <a:cubicBezTo>
                    <a:pt x="9274" y="2867"/>
                    <a:pt x="9187" y="3294"/>
                    <a:pt x="9178" y="3722"/>
                  </a:cubicBezTo>
                  <a:cubicBezTo>
                    <a:pt x="8482" y="3517"/>
                    <a:pt x="7787" y="3418"/>
                    <a:pt x="7121" y="3418"/>
                  </a:cubicBezTo>
                  <a:cubicBezTo>
                    <a:pt x="5123" y="3418"/>
                    <a:pt x="3396" y="4309"/>
                    <a:pt x="2734" y="5888"/>
                  </a:cubicBezTo>
                  <a:cubicBezTo>
                    <a:pt x="2079" y="7451"/>
                    <a:pt x="2638" y="9293"/>
                    <a:pt x="4018" y="10708"/>
                  </a:cubicBezTo>
                  <a:cubicBezTo>
                    <a:pt x="2594" y="11013"/>
                    <a:pt x="1442" y="11825"/>
                    <a:pt x="935" y="13048"/>
                  </a:cubicBezTo>
                  <a:cubicBezTo>
                    <a:pt x="1" y="15257"/>
                    <a:pt x="1503" y="18007"/>
                    <a:pt x="4297" y="19361"/>
                  </a:cubicBezTo>
                  <a:cubicBezTo>
                    <a:pt x="4245" y="19457"/>
                    <a:pt x="4192" y="19561"/>
                    <a:pt x="4148" y="19666"/>
                  </a:cubicBezTo>
                  <a:cubicBezTo>
                    <a:pt x="3179" y="21980"/>
                    <a:pt x="4856" y="24879"/>
                    <a:pt x="7903" y="26154"/>
                  </a:cubicBezTo>
                  <a:cubicBezTo>
                    <a:pt x="8409" y="26372"/>
                    <a:pt x="14775" y="27603"/>
                    <a:pt x="17761" y="28372"/>
                  </a:cubicBezTo>
                  <a:cubicBezTo>
                    <a:pt x="20398" y="29053"/>
                    <a:pt x="32552" y="34309"/>
                    <a:pt x="39782" y="37487"/>
                  </a:cubicBezTo>
                  <a:cubicBezTo>
                    <a:pt x="42532" y="34763"/>
                    <a:pt x="44803" y="31463"/>
                    <a:pt x="46392" y="27673"/>
                  </a:cubicBezTo>
                  <a:cubicBezTo>
                    <a:pt x="47780" y="24364"/>
                    <a:pt x="48540" y="20941"/>
                    <a:pt x="48714" y="17553"/>
                  </a:cubicBezTo>
                  <a:cubicBezTo>
                    <a:pt x="41720" y="14838"/>
                    <a:pt x="29723" y="10070"/>
                    <a:pt x="27741" y="8577"/>
                  </a:cubicBezTo>
                  <a:cubicBezTo>
                    <a:pt x="25017" y="6543"/>
                    <a:pt x="20782" y="2308"/>
                    <a:pt x="16704" y="596"/>
                  </a:cubicBezTo>
                  <a:cubicBezTo>
                    <a:pt x="15741" y="192"/>
                    <a:pt x="14756" y="0"/>
                    <a:pt x="13829" y="0"/>
                  </a:cubicBezTo>
                  <a:close/>
                </a:path>
              </a:pathLst>
            </a:custGeom>
            <a:solidFill>
              <a:schemeClr val="dk1"/>
            </a:solidFill>
            <a:ln w="133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0"/>
            <p:cNvSpPr/>
            <p:nvPr/>
          </p:nvSpPr>
          <p:spPr>
            <a:xfrm>
              <a:off x="1029750" y="3743500"/>
              <a:ext cx="167225" cy="114325"/>
            </a:xfrm>
            <a:custGeom>
              <a:avLst/>
              <a:gdLst/>
              <a:ahLst/>
              <a:cxnLst/>
              <a:rect l="l" t="t" r="r" b="b"/>
              <a:pathLst>
                <a:path w="6689" h="4573" extrusionOk="0">
                  <a:moveTo>
                    <a:pt x="2428" y="1"/>
                  </a:moveTo>
                  <a:cubicBezTo>
                    <a:pt x="1466" y="1"/>
                    <a:pt x="701" y="334"/>
                    <a:pt x="437" y="966"/>
                  </a:cubicBezTo>
                  <a:cubicBezTo>
                    <a:pt x="1" y="2006"/>
                    <a:pt x="1109" y="3464"/>
                    <a:pt x="2908" y="4215"/>
                  </a:cubicBezTo>
                  <a:cubicBezTo>
                    <a:pt x="3495" y="4462"/>
                    <a:pt x="4009" y="4573"/>
                    <a:pt x="4449" y="4573"/>
                  </a:cubicBezTo>
                  <a:cubicBezTo>
                    <a:pt x="5359" y="4573"/>
                    <a:pt x="5958" y="4103"/>
                    <a:pt x="6252" y="3403"/>
                  </a:cubicBezTo>
                  <a:cubicBezTo>
                    <a:pt x="6689" y="2364"/>
                    <a:pt x="6287" y="1202"/>
                    <a:pt x="4489" y="443"/>
                  </a:cubicBezTo>
                  <a:cubicBezTo>
                    <a:pt x="3775" y="145"/>
                    <a:pt x="3059" y="1"/>
                    <a:pt x="2428" y="1"/>
                  </a:cubicBezTo>
                  <a:close/>
                </a:path>
              </a:pathLst>
            </a:custGeom>
            <a:solidFill>
              <a:schemeClr val="accent1"/>
            </a:solidFill>
            <a:ln w="133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0"/>
            <p:cNvSpPr/>
            <p:nvPr/>
          </p:nvSpPr>
          <p:spPr>
            <a:xfrm>
              <a:off x="975175" y="3930475"/>
              <a:ext cx="167250" cy="114425"/>
            </a:xfrm>
            <a:custGeom>
              <a:avLst/>
              <a:gdLst/>
              <a:ahLst/>
              <a:cxnLst/>
              <a:rect l="l" t="t" r="r" b="b"/>
              <a:pathLst>
                <a:path w="6690" h="4577" extrusionOk="0">
                  <a:moveTo>
                    <a:pt x="2429" y="0"/>
                  </a:moveTo>
                  <a:cubicBezTo>
                    <a:pt x="1466" y="0"/>
                    <a:pt x="701" y="335"/>
                    <a:pt x="437" y="962"/>
                  </a:cubicBezTo>
                  <a:cubicBezTo>
                    <a:pt x="1" y="2010"/>
                    <a:pt x="1110" y="3468"/>
                    <a:pt x="2917" y="4219"/>
                  </a:cubicBezTo>
                  <a:cubicBezTo>
                    <a:pt x="3503" y="4466"/>
                    <a:pt x="4015" y="4576"/>
                    <a:pt x="4454" y="4576"/>
                  </a:cubicBezTo>
                  <a:cubicBezTo>
                    <a:pt x="5362" y="4576"/>
                    <a:pt x="5958" y="4104"/>
                    <a:pt x="6252" y="3398"/>
                  </a:cubicBezTo>
                  <a:cubicBezTo>
                    <a:pt x="6689" y="2359"/>
                    <a:pt x="6296" y="1197"/>
                    <a:pt x="4497" y="447"/>
                  </a:cubicBezTo>
                  <a:cubicBezTo>
                    <a:pt x="3780" y="145"/>
                    <a:pt x="3062" y="0"/>
                    <a:pt x="2429" y="0"/>
                  </a:cubicBezTo>
                  <a:close/>
                </a:path>
              </a:pathLst>
            </a:custGeom>
            <a:solidFill>
              <a:schemeClr val="accent1"/>
            </a:solidFill>
            <a:ln w="133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0"/>
            <p:cNvSpPr/>
            <p:nvPr/>
          </p:nvSpPr>
          <p:spPr>
            <a:xfrm>
              <a:off x="1204600" y="3655075"/>
              <a:ext cx="167225" cy="114350"/>
            </a:xfrm>
            <a:custGeom>
              <a:avLst/>
              <a:gdLst/>
              <a:ahLst/>
              <a:cxnLst/>
              <a:rect l="l" t="t" r="r" b="b"/>
              <a:pathLst>
                <a:path w="6689" h="4574" extrusionOk="0">
                  <a:moveTo>
                    <a:pt x="2429" y="1"/>
                  </a:moveTo>
                  <a:cubicBezTo>
                    <a:pt x="1470" y="1"/>
                    <a:pt x="709" y="332"/>
                    <a:pt x="446" y="958"/>
                  </a:cubicBezTo>
                  <a:cubicBezTo>
                    <a:pt x="1" y="2006"/>
                    <a:pt x="1109" y="3464"/>
                    <a:pt x="2917" y="4215"/>
                  </a:cubicBezTo>
                  <a:cubicBezTo>
                    <a:pt x="3504" y="4463"/>
                    <a:pt x="4016" y="4573"/>
                    <a:pt x="4456" y="4573"/>
                  </a:cubicBezTo>
                  <a:cubicBezTo>
                    <a:pt x="5363" y="4573"/>
                    <a:pt x="5958" y="4103"/>
                    <a:pt x="6252" y="3403"/>
                  </a:cubicBezTo>
                  <a:cubicBezTo>
                    <a:pt x="6689" y="2355"/>
                    <a:pt x="6296" y="1203"/>
                    <a:pt x="4497" y="443"/>
                  </a:cubicBezTo>
                  <a:cubicBezTo>
                    <a:pt x="3779" y="145"/>
                    <a:pt x="3061" y="1"/>
                    <a:pt x="2429" y="1"/>
                  </a:cubicBezTo>
                  <a:close/>
                </a:path>
              </a:pathLst>
            </a:custGeom>
            <a:solidFill>
              <a:schemeClr val="accent1"/>
            </a:solidFill>
            <a:ln w="133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0"/>
            <p:cNvSpPr/>
            <p:nvPr/>
          </p:nvSpPr>
          <p:spPr>
            <a:xfrm>
              <a:off x="1071875" y="4114825"/>
              <a:ext cx="167025" cy="114375"/>
            </a:xfrm>
            <a:custGeom>
              <a:avLst/>
              <a:gdLst/>
              <a:ahLst/>
              <a:cxnLst/>
              <a:rect l="l" t="t" r="r" b="b"/>
              <a:pathLst>
                <a:path w="6681" h="4575" extrusionOk="0">
                  <a:moveTo>
                    <a:pt x="2428" y="0"/>
                  </a:moveTo>
                  <a:cubicBezTo>
                    <a:pt x="1467" y="0"/>
                    <a:pt x="701" y="334"/>
                    <a:pt x="437" y="966"/>
                  </a:cubicBezTo>
                  <a:cubicBezTo>
                    <a:pt x="1" y="2005"/>
                    <a:pt x="1101" y="3463"/>
                    <a:pt x="2908" y="4223"/>
                  </a:cubicBezTo>
                  <a:cubicBezTo>
                    <a:pt x="3492" y="4466"/>
                    <a:pt x="4002" y="4575"/>
                    <a:pt x="4439" y="4575"/>
                  </a:cubicBezTo>
                  <a:cubicBezTo>
                    <a:pt x="5351" y="4575"/>
                    <a:pt x="5949" y="4104"/>
                    <a:pt x="6244" y="3402"/>
                  </a:cubicBezTo>
                  <a:cubicBezTo>
                    <a:pt x="6680" y="2363"/>
                    <a:pt x="6287" y="1202"/>
                    <a:pt x="4489" y="442"/>
                  </a:cubicBezTo>
                  <a:cubicBezTo>
                    <a:pt x="3775" y="144"/>
                    <a:pt x="3059" y="0"/>
                    <a:pt x="2428" y="0"/>
                  </a:cubicBezTo>
                  <a:close/>
                </a:path>
              </a:pathLst>
            </a:custGeom>
            <a:solidFill>
              <a:schemeClr val="accent1"/>
            </a:solidFill>
            <a:ln w="133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0"/>
            <p:cNvSpPr/>
            <p:nvPr/>
          </p:nvSpPr>
          <p:spPr>
            <a:xfrm>
              <a:off x="1172325" y="3830450"/>
              <a:ext cx="357775" cy="351100"/>
            </a:xfrm>
            <a:custGeom>
              <a:avLst/>
              <a:gdLst/>
              <a:ahLst/>
              <a:cxnLst/>
              <a:rect l="l" t="t" r="r" b="b"/>
              <a:pathLst>
                <a:path w="14311" h="14044" extrusionOk="0">
                  <a:moveTo>
                    <a:pt x="10344" y="1"/>
                  </a:moveTo>
                  <a:cubicBezTo>
                    <a:pt x="9859" y="1"/>
                    <a:pt x="9377" y="101"/>
                    <a:pt x="8958" y="318"/>
                  </a:cubicBezTo>
                  <a:cubicBezTo>
                    <a:pt x="8085" y="754"/>
                    <a:pt x="7526" y="1671"/>
                    <a:pt x="6758" y="2230"/>
                  </a:cubicBezTo>
                  <a:cubicBezTo>
                    <a:pt x="6328" y="2544"/>
                    <a:pt x="5854" y="2607"/>
                    <a:pt x="5362" y="2607"/>
                  </a:cubicBezTo>
                  <a:cubicBezTo>
                    <a:pt x="5075" y="2607"/>
                    <a:pt x="4781" y="2585"/>
                    <a:pt x="4487" y="2579"/>
                  </a:cubicBezTo>
                  <a:cubicBezTo>
                    <a:pt x="4475" y="2579"/>
                    <a:pt x="4462" y="2579"/>
                    <a:pt x="4449" y="2579"/>
                  </a:cubicBezTo>
                  <a:cubicBezTo>
                    <a:pt x="1229" y="2579"/>
                    <a:pt x="1" y="6978"/>
                    <a:pt x="2627" y="8787"/>
                  </a:cubicBezTo>
                  <a:cubicBezTo>
                    <a:pt x="3247" y="9224"/>
                    <a:pt x="3771" y="9468"/>
                    <a:pt x="3928" y="10324"/>
                  </a:cubicBezTo>
                  <a:cubicBezTo>
                    <a:pt x="4112" y="11337"/>
                    <a:pt x="4217" y="12306"/>
                    <a:pt x="4976" y="13083"/>
                  </a:cubicBezTo>
                  <a:cubicBezTo>
                    <a:pt x="5002" y="13109"/>
                    <a:pt x="5037" y="13136"/>
                    <a:pt x="5064" y="13162"/>
                  </a:cubicBezTo>
                  <a:cubicBezTo>
                    <a:pt x="5700" y="13766"/>
                    <a:pt x="6508" y="14044"/>
                    <a:pt x="7316" y="14044"/>
                  </a:cubicBezTo>
                  <a:cubicBezTo>
                    <a:pt x="8669" y="14044"/>
                    <a:pt x="10024" y="13264"/>
                    <a:pt x="10582" y="11931"/>
                  </a:cubicBezTo>
                  <a:cubicBezTo>
                    <a:pt x="11368" y="10062"/>
                    <a:pt x="9569" y="8019"/>
                    <a:pt x="11700" y="6683"/>
                  </a:cubicBezTo>
                  <a:cubicBezTo>
                    <a:pt x="12512" y="6176"/>
                    <a:pt x="13184" y="5731"/>
                    <a:pt x="13568" y="4814"/>
                  </a:cubicBezTo>
                  <a:cubicBezTo>
                    <a:pt x="14310" y="3042"/>
                    <a:pt x="13481" y="1016"/>
                    <a:pt x="11717" y="274"/>
                  </a:cubicBezTo>
                  <a:cubicBezTo>
                    <a:pt x="11294" y="97"/>
                    <a:pt x="10817" y="1"/>
                    <a:pt x="10344" y="1"/>
                  </a:cubicBezTo>
                  <a:close/>
                </a:path>
              </a:pathLst>
            </a:custGeom>
            <a:solidFill>
              <a:schemeClr val="accent1"/>
            </a:solidFill>
            <a:ln w="133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8" name="Google Shape;598;p40"/>
          <p:cNvGrpSpPr/>
          <p:nvPr/>
        </p:nvGrpSpPr>
        <p:grpSpPr>
          <a:xfrm rot="1431955">
            <a:off x="-43228" y="4099008"/>
            <a:ext cx="887380" cy="1221707"/>
            <a:chOff x="-294600" y="4431725"/>
            <a:chExt cx="887375" cy="1221700"/>
          </a:xfrm>
        </p:grpSpPr>
        <p:sp>
          <p:nvSpPr>
            <p:cNvPr id="599" name="Google Shape;599;p40"/>
            <p:cNvSpPr/>
            <p:nvPr/>
          </p:nvSpPr>
          <p:spPr>
            <a:xfrm>
              <a:off x="-294600" y="4431725"/>
              <a:ext cx="887375" cy="1221700"/>
            </a:xfrm>
            <a:custGeom>
              <a:avLst/>
              <a:gdLst/>
              <a:ahLst/>
              <a:cxnLst/>
              <a:rect l="l" t="t" r="r" b="b"/>
              <a:pathLst>
                <a:path w="35495" h="48868" extrusionOk="0">
                  <a:moveTo>
                    <a:pt x="21924" y="0"/>
                  </a:moveTo>
                  <a:cubicBezTo>
                    <a:pt x="20118" y="0"/>
                    <a:pt x="18243" y="1320"/>
                    <a:pt x="17175" y="3413"/>
                  </a:cubicBezTo>
                  <a:cubicBezTo>
                    <a:pt x="16852" y="3125"/>
                    <a:pt x="16485" y="2898"/>
                    <a:pt x="16075" y="2741"/>
                  </a:cubicBezTo>
                  <a:cubicBezTo>
                    <a:pt x="15670" y="2588"/>
                    <a:pt x="15249" y="2515"/>
                    <a:pt x="14825" y="2515"/>
                  </a:cubicBezTo>
                  <a:cubicBezTo>
                    <a:pt x="12799" y="2515"/>
                    <a:pt x="10687" y="4174"/>
                    <a:pt x="9727" y="6722"/>
                  </a:cubicBezTo>
                  <a:cubicBezTo>
                    <a:pt x="8156" y="10861"/>
                    <a:pt x="8313" y="16842"/>
                    <a:pt x="7920" y="20230"/>
                  </a:cubicBezTo>
                  <a:cubicBezTo>
                    <a:pt x="7632" y="22693"/>
                    <a:pt x="2838" y="34672"/>
                    <a:pt x="0" y="41614"/>
                  </a:cubicBezTo>
                  <a:cubicBezTo>
                    <a:pt x="2576" y="43823"/>
                    <a:pt x="5580" y="45630"/>
                    <a:pt x="8933" y="46897"/>
                  </a:cubicBezTo>
                  <a:cubicBezTo>
                    <a:pt x="12468" y="48235"/>
                    <a:pt x="16091" y="48867"/>
                    <a:pt x="19654" y="48867"/>
                  </a:cubicBezTo>
                  <a:cubicBezTo>
                    <a:pt x="19972" y="48867"/>
                    <a:pt x="20290" y="48862"/>
                    <a:pt x="20607" y="48852"/>
                  </a:cubicBezTo>
                  <a:cubicBezTo>
                    <a:pt x="23279" y="41422"/>
                    <a:pt x="27828" y="28979"/>
                    <a:pt x="29146" y="26604"/>
                  </a:cubicBezTo>
                  <a:cubicBezTo>
                    <a:pt x="30648" y="23906"/>
                    <a:pt x="34132" y="18440"/>
                    <a:pt x="34324" y="17925"/>
                  </a:cubicBezTo>
                  <a:cubicBezTo>
                    <a:pt x="35494" y="14843"/>
                    <a:pt x="34542" y="11630"/>
                    <a:pt x="32202" y="10739"/>
                  </a:cubicBezTo>
                  <a:cubicBezTo>
                    <a:pt x="32097" y="10695"/>
                    <a:pt x="31984" y="10669"/>
                    <a:pt x="31870" y="10634"/>
                  </a:cubicBezTo>
                  <a:cubicBezTo>
                    <a:pt x="32813" y="7674"/>
                    <a:pt x="31853" y="4697"/>
                    <a:pt x="29609" y="3850"/>
                  </a:cubicBezTo>
                  <a:cubicBezTo>
                    <a:pt x="29201" y="3695"/>
                    <a:pt x="28778" y="3621"/>
                    <a:pt x="28351" y="3621"/>
                  </a:cubicBezTo>
                  <a:cubicBezTo>
                    <a:pt x="27481" y="3621"/>
                    <a:pt x="26596" y="3928"/>
                    <a:pt x="25793" y="4478"/>
                  </a:cubicBezTo>
                  <a:cubicBezTo>
                    <a:pt x="25715" y="2505"/>
                    <a:pt x="24763" y="829"/>
                    <a:pt x="23174" y="226"/>
                  </a:cubicBezTo>
                  <a:cubicBezTo>
                    <a:pt x="22768" y="73"/>
                    <a:pt x="22348" y="0"/>
                    <a:pt x="21924" y="0"/>
                  </a:cubicBezTo>
                  <a:close/>
                </a:path>
              </a:pathLst>
            </a:custGeom>
            <a:solidFill>
              <a:schemeClr val="lt2"/>
            </a:solidFill>
            <a:ln w="133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0"/>
            <p:cNvSpPr/>
            <p:nvPr/>
          </p:nvSpPr>
          <p:spPr>
            <a:xfrm>
              <a:off x="160100" y="4486875"/>
              <a:ext cx="130125" cy="152725"/>
            </a:xfrm>
            <a:custGeom>
              <a:avLst/>
              <a:gdLst/>
              <a:ahLst/>
              <a:cxnLst/>
              <a:rect l="l" t="t" r="r" b="b"/>
              <a:pathLst>
                <a:path w="5205" h="6109" extrusionOk="0">
                  <a:moveTo>
                    <a:pt x="3417" y="1"/>
                  </a:moveTo>
                  <a:cubicBezTo>
                    <a:pt x="2436" y="1"/>
                    <a:pt x="1295" y="1078"/>
                    <a:pt x="690" y="2665"/>
                  </a:cubicBezTo>
                  <a:cubicBezTo>
                    <a:pt x="0" y="4490"/>
                    <a:pt x="568" y="5573"/>
                    <a:pt x="1624" y="5975"/>
                  </a:cubicBezTo>
                  <a:cubicBezTo>
                    <a:pt x="1859" y="6062"/>
                    <a:pt x="2097" y="6108"/>
                    <a:pt x="2334" y="6108"/>
                  </a:cubicBezTo>
                  <a:cubicBezTo>
                    <a:pt x="3166" y="6108"/>
                    <a:pt x="3978" y="5533"/>
                    <a:pt x="4514" y="4106"/>
                  </a:cubicBezTo>
                  <a:cubicBezTo>
                    <a:pt x="5204" y="2281"/>
                    <a:pt x="4916" y="474"/>
                    <a:pt x="3859" y="81"/>
                  </a:cubicBezTo>
                  <a:cubicBezTo>
                    <a:pt x="3718" y="27"/>
                    <a:pt x="3569" y="1"/>
                    <a:pt x="3417" y="1"/>
                  </a:cubicBezTo>
                  <a:close/>
                </a:path>
              </a:pathLst>
            </a:custGeom>
            <a:solidFill>
              <a:schemeClr val="accent1"/>
            </a:solidFill>
            <a:ln w="133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0"/>
            <p:cNvSpPr/>
            <p:nvPr/>
          </p:nvSpPr>
          <p:spPr>
            <a:xfrm>
              <a:off x="333200" y="4575950"/>
              <a:ext cx="130325" cy="152800"/>
            </a:xfrm>
            <a:custGeom>
              <a:avLst/>
              <a:gdLst/>
              <a:ahLst/>
              <a:cxnLst/>
              <a:rect l="l" t="t" r="r" b="b"/>
              <a:pathLst>
                <a:path w="5213" h="6112" extrusionOk="0">
                  <a:moveTo>
                    <a:pt x="3419" y="1"/>
                  </a:moveTo>
                  <a:cubicBezTo>
                    <a:pt x="2436" y="1"/>
                    <a:pt x="1288" y="1084"/>
                    <a:pt x="690" y="2665"/>
                  </a:cubicBezTo>
                  <a:cubicBezTo>
                    <a:pt x="0" y="4490"/>
                    <a:pt x="568" y="5572"/>
                    <a:pt x="1624" y="5974"/>
                  </a:cubicBezTo>
                  <a:cubicBezTo>
                    <a:pt x="1860" y="6064"/>
                    <a:pt x="2100" y="6112"/>
                    <a:pt x="2339" y="6112"/>
                  </a:cubicBezTo>
                  <a:cubicBezTo>
                    <a:pt x="3169" y="6112"/>
                    <a:pt x="3979" y="5532"/>
                    <a:pt x="4514" y="4114"/>
                  </a:cubicBezTo>
                  <a:cubicBezTo>
                    <a:pt x="5213" y="2289"/>
                    <a:pt x="4916" y="482"/>
                    <a:pt x="3860" y="80"/>
                  </a:cubicBezTo>
                  <a:cubicBezTo>
                    <a:pt x="3718" y="27"/>
                    <a:pt x="3571" y="1"/>
                    <a:pt x="3419" y="1"/>
                  </a:cubicBezTo>
                  <a:close/>
                </a:path>
              </a:pathLst>
            </a:custGeom>
            <a:solidFill>
              <a:schemeClr val="accent1"/>
            </a:solidFill>
            <a:ln w="133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0"/>
            <p:cNvSpPr/>
            <p:nvPr/>
          </p:nvSpPr>
          <p:spPr>
            <a:xfrm>
              <a:off x="-24575" y="4552825"/>
              <a:ext cx="130325" cy="152800"/>
            </a:xfrm>
            <a:custGeom>
              <a:avLst/>
              <a:gdLst/>
              <a:ahLst/>
              <a:cxnLst/>
              <a:rect l="l" t="t" r="r" b="b"/>
              <a:pathLst>
                <a:path w="5213" h="6112" extrusionOk="0">
                  <a:moveTo>
                    <a:pt x="3419" y="0"/>
                  </a:moveTo>
                  <a:cubicBezTo>
                    <a:pt x="2438" y="0"/>
                    <a:pt x="1295" y="1083"/>
                    <a:pt x="690" y="2664"/>
                  </a:cubicBezTo>
                  <a:cubicBezTo>
                    <a:pt x="0" y="4498"/>
                    <a:pt x="568" y="5581"/>
                    <a:pt x="1624" y="5974"/>
                  </a:cubicBezTo>
                  <a:cubicBezTo>
                    <a:pt x="1860" y="6063"/>
                    <a:pt x="2100" y="6111"/>
                    <a:pt x="2339" y="6111"/>
                  </a:cubicBezTo>
                  <a:cubicBezTo>
                    <a:pt x="3169" y="6111"/>
                    <a:pt x="3981" y="5531"/>
                    <a:pt x="4523" y="4114"/>
                  </a:cubicBezTo>
                  <a:cubicBezTo>
                    <a:pt x="5213" y="2289"/>
                    <a:pt x="4916" y="481"/>
                    <a:pt x="3860" y="80"/>
                  </a:cubicBezTo>
                  <a:cubicBezTo>
                    <a:pt x="3718" y="26"/>
                    <a:pt x="3571" y="0"/>
                    <a:pt x="3419" y="0"/>
                  </a:cubicBezTo>
                  <a:close/>
                </a:path>
              </a:pathLst>
            </a:custGeom>
            <a:solidFill>
              <a:schemeClr val="accent1"/>
            </a:solidFill>
            <a:ln w="133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0"/>
            <p:cNvSpPr/>
            <p:nvPr/>
          </p:nvSpPr>
          <p:spPr>
            <a:xfrm>
              <a:off x="400425" y="4772850"/>
              <a:ext cx="130350" cy="152800"/>
            </a:xfrm>
            <a:custGeom>
              <a:avLst/>
              <a:gdLst/>
              <a:ahLst/>
              <a:cxnLst/>
              <a:rect l="l" t="t" r="r" b="b"/>
              <a:pathLst>
                <a:path w="5214" h="6112" extrusionOk="0">
                  <a:moveTo>
                    <a:pt x="3420" y="1"/>
                  </a:moveTo>
                  <a:cubicBezTo>
                    <a:pt x="2438" y="1"/>
                    <a:pt x="1297" y="1084"/>
                    <a:pt x="699" y="2665"/>
                  </a:cubicBezTo>
                  <a:cubicBezTo>
                    <a:pt x="1" y="4490"/>
                    <a:pt x="577" y="5572"/>
                    <a:pt x="1633" y="5974"/>
                  </a:cubicBezTo>
                  <a:cubicBezTo>
                    <a:pt x="1869" y="6064"/>
                    <a:pt x="2109" y="6112"/>
                    <a:pt x="2348" y="6112"/>
                  </a:cubicBezTo>
                  <a:cubicBezTo>
                    <a:pt x="3178" y="6112"/>
                    <a:pt x="3988" y="5532"/>
                    <a:pt x="4523" y="4114"/>
                  </a:cubicBezTo>
                  <a:cubicBezTo>
                    <a:pt x="5213" y="2289"/>
                    <a:pt x="4916" y="482"/>
                    <a:pt x="3860" y="80"/>
                  </a:cubicBezTo>
                  <a:cubicBezTo>
                    <a:pt x="3719" y="26"/>
                    <a:pt x="3571" y="1"/>
                    <a:pt x="3420" y="1"/>
                  </a:cubicBezTo>
                  <a:close/>
                </a:path>
              </a:pathLst>
            </a:custGeom>
            <a:solidFill>
              <a:schemeClr val="accent1"/>
            </a:solidFill>
            <a:ln w="133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0"/>
            <p:cNvSpPr/>
            <p:nvPr/>
          </p:nvSpPr>
          <p:spPr>
            <a:xfrm>
              <a:off x="-1875" y="4727925"/>
              <a:ext cx="365000" cy="302250"/>
            </a:xfrm>
            <a:custGeom>
              <a:avLst/>
              <a:gdLst/>
              <a:ahLst/>
              <a:cxnLst/>
              <a:rect l="l" t="t" r="r" b="b"/>
              <a:pathLst>
                <a:path w="14600" h="12090" extrusionOk="0">
                  <a:moveTo>
                    <a:pt x="9617" y="0"/>
                  </a:moveTo>
                  <a:cubicBezTo>
                    <a:pt x="8801" y="0"/>
                    <a:pt x="7981" y="310"/>
                    <a:pt x="7326" y="1021"/>
                  </a:cubicBezTo>
                  <a:cubicBezTo>
                    <a:pt x="6785" y="1606"/>
                    <a:pt x="6331" y="2270"/>
                    <a:pt x="5501" y="2427"/>
                  </a:cubicBezTo>
                  <a:cubicBezTo>
                    <a:pt x="4576" y="2593"/>
                    <a:pt x="3519" y="2375"/>
                    <a:pt x="2602" y="2698"/>
                  </a:cubicBezTo>
                  <a:cubicBezTo>
                    <a:pt x="1720" y="3012"/>
                    <a:pt x="996" y="3816"/>
                    <a:pt x="673" y="4671"/>
                  </a:cubicBezTo>
                  <a:cubicBezTo>
                    <a:pt x="0" y="6461"/>
                    <a:pt x="900" y="8461"/>
                    <a:pt x="2690" y="9142"/>
                  </a:cubicBezTo>
                  <a:cubicBezTo>
                    <a:pt x="3069" y="9284"/>
                    <a:pt x="3424" y="9339"/>
                    <a:pt x="3774" y="9339"/>
                  </a:cubicBezTo>
                  <a:cubicBezTo>
                    <a:pt x="4285" y="9339"/>
                    <a:pt x="4786" y="9221"/>
                    <a:pt x="5335" y="9081"/>
                  </a:cubicBezTo>
                  <a:cubicBezTo>
                    <a:pt x="5588" y="9015"/>
                    <a:pt x="5817" y="8985"/>
                    <a:pt x="6026" y="8985"/>
                  </a:cubicBezTo>
                  <a:cubicBezTo>
                    <a:pt x="7840" y="8985"/>
                    <a:pt x="8211" y="11233"/>
                    <a:pt x="9902" y="11875"/>
                  </a:cubicBezTo>
                  <a:cubicBezTo>
                    <a:pt x="10289" y="12021"/>
                    <a:pt x="10687" y="12090"/>
                    <a:pt x="11081" y="12090"/>
                  </a:cubicBezTo>
                  <a:cubicBezTo>
                    <a:pt x="12891" y="12090"/>
                    <a:pt x="14599" y="10645"/>
                    <a:pt x="14599" y="8723"/>
                  </a:cubicBezTo>
                  <a:cubicBezTo>
                    <a:pt x="14599" y="8679"/>
                    <a:pt x="14599" y="8644"/>
                    <a:pt x="14599" y="8600"/>
                  </a:cubicBezTo>
                  <a:cubicBezTo>
                    <a:pt x="14565" y="7518"/>
                    <a:pt x="13936" y="6776"/>
                    <a:pt x="13325" y="5937"/>
                  </a:cubicBezTo>
                  <a:cubicBezTo>
                    <a:pt x="12809" y="5239"/>
                    <a:pt x="12993" y="4689"/>
                    <a:pt x="13106" y="3938"/>
                  </a:cubicBezTo>
                  <a:cubicBezTo>
                    <a:pt x="13450" y="1724"/>
                    <a:pt x="11544" y="0"/>
                    <a:pt x="9617" y="0"/>
                  </a:cubicBezTo>
                  <a:close/>
                </a:path>
              </a:pathLst>
            </a:custGeom>
            <a:solidFill>
              <a:schemeClr val="accent1"/>
            </a:solidFill>
            <a:ln w="133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p67"/>
          <p:cNvSpPr txBox="1">
            <a:spLocks noGrp="1"/>
          </p:cNvSpPr>
          <p:nvPr>
            <p:ph type="title"/>
          </p:nvPr>
        </p:nvSpPr>
        <p:spPr>
          <a:xfrm>
            <a:off x="720000" y="8808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1" dirty="0">
                <a:latin typeface="Comic Sans MS" panose="030F0702030302020204" pitchFamily="66" charset="0"/>
              </a:rPr>
              <a:t>ПРЕИМУЩЕСТВА </a:t>
            </a:r>
            <a:r>
              <a:rPr lang="en-US" sz="2800" b="1" dirty="0">
                <a:latin typeface="Comic Sans MS" panose="030F0702030302020204" pitchFamily="66" charset="0"/>
              </a:rPr>
              <a:t>VS </a:t>
            </a:r>
            <a:r>
              <a:rPr lang="ru-RU" sz="2800" b="1" dirty="0">
                <a:latin typeface="Comic Sans MS" panose="030F0702030302020204" pitchFamily="66" charset="0"/>
              </a:rPr>
              <a:t>НЕДОСТАТКИ</a:t>
            </a:r>
            <a:br>
              <a:rPr lang="ru-RU" sz="2800" b="1" dirty="0">
                <a:latin typeface="Comic Sans MS" panose="030F0702030302020204" pitchFamily="66" charset="0"/>
              </a:rPr>
            </a:br>
            <a:r>
              <a:rPr lang="ru-RU" sz="1800" b="1" dirty="0">
                <a:latin typeface="Comic Sans MS" panose="030F0702030302020204" pitchFamily="66" charset="0"/>
              </a:rPr>
              <a:t>в сравнении с классическим </a:t>
            </a:r>
            <a:r>
              <a:rPr lang="en-US" sz="1800" b="1" dirty="0">
                <a:latin typeface="Comic Sans MS" panose="030F0702030302020204" pitchFamily="66" charset="0"/>
              </a:rPr>
              <a:t>SQL</a:t>
            </a:r>
            <a:endParaRPr lang="ru-RU" sz="2800" b="1" dirty="0">
              <a:latin typeface="Comic Sans MS" panose="030F0702030302020204" pitchFamily="66" charset="0"/>
            </a:endParaRPr>
          </a:p>
        </p:txBody>
      </p:sp>
      <p:sp>
        <p:nvSpPr>
          <p:cNvPr id="1415" name="Google Shape;1415;p67"/>
          <p:cNvSpPr/>
          <p:nvPr/>
        </p:nvSpPr>
        <p:spPr>
          <a:xfrm>
            <a:off x="3355856" y="1020975"/>
            <a:ext cx="2432288" cy="4083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chemeClr val="dk1"/>
                </a:solidFill>
                <a:latin typeface="DynaPuff"/>
                <a:ea typeface="DynaPuff"/>
                <a:cs typeface="DynaPuff"/>
                <a:sym typeface="DynaPuff"/>
              </a:rPr>
              <a:t>Neo4j</a:t>
            </a:r>
            <a:endParaRPr sz="2300" dirty="0">
              <a:solidFill>
                <a:schemeClr val="dk1"/>
              </a:solidFill>
              <a:latin typeface="DynaPuff"/>
              <a:ea typeface="DynaPuff"/>
              <a:cs typeface="DynaPuff"/>
              <a:sym typeface="DynaPuff"/>
            </a:endParaRPr>
          </a:p>
        </p:txBody>
      </p:sp>
      <p:sp>
        <p:nvSpPr>
          <p:cNvPr id="1416" name="Google Shape;1416;p67"/>
          <p:cNvSpPr/>
          <p:nvPr/>
        </p:nvSpPr>
        <p:spPr>
          <a:xfrm>
            <a:off x="1748569" y="1587113"/>
            <a:ext cx="2432288" cy="572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ru-RU" sz="1600" dirty="0" err="1">
                <a:solidFill>
                  <a:schemeClr val="bg2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</a:rPr>
              <a:t>Графовая</a:t>
            </a:r>
            <a:r>
              <a:rPr lang="ru-RU" sz="1600" dirty="0">
                <a:solidFill>
                  <a:schemeClr val="bg2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</a:rPr>
              <a:t> модель данных</a:t>
            </a:r>
            <a:endParaRPr lang="ru-RU" sz="1600" dirty="0">
              <a:solidFill>
                <a:schemeClr val="bg2"/>
              </a:solidFill>
              <a:effectLst/>
              <a:latin typeface="Comic Sans MS" panose="030F0702030302020204" pitchFamily="66" charset="0"/>
              <a:ea typeface="Times New Roman" panose="02020603050405020304" pitchFamily="18" charset="0"/>
            </a:endParaRPr>
          </a:p>
        </p:txBody>
      </p:sp>
      <p:sp>
        <p:nvSpPr>
          <p:cNvPr id="1417" name="Google Shape;1417;p67"/>
          <p:cNvSpPr/>
          <p:nvPr/>
        </p:nvSpPr>
        <p:spPr>
          <a:xfrm>
            <a:off x="4963144" y="1587113"/>
            <a:ext cx="2432288" cy="572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ru-RU" sz="1600" dirty="0">
                <a:solidFill>
                  <a:schemeClr val="bg2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Отсутствие универсальности</a:t>
            </a:r>
          </a:p>
        </p:txBody>
      </p:sp>
      <p:sp>
        <p:nvSpPr>
          <p:cNvPr id="1418" name="Google Shape;1418;p67"/>
          <p:cNvSpPr/>
          <p:nvPr/>
        </p:nvSpPr>
        <p:spPr>
          <a:xfrm>
            <a:off x="1748569" y="2311013"/>
            <a:ext cx="2432288" cy="572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ru-RU" sz="1200" dirty="0">
                <a:solidFill>
                  <a:schemeClr val="bg2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Производительность при обработке сложных запросов</a:t>
            </a:r>
          </a:p>
        </p:txBody>
      </p:sp>
      <p:sp>
        <p:nvSpPr>
          <p:cNvPr id="1419" name="Google Shape;1419;p67"/>
          <p:cNvSpPr/>
          <p:nvPr/>
        </p:nvSpPr>
        <p:spPr>
          <a:xfrm>
            <a:off x="1748569" y="3034913"/>
            <a:ext cx="2432288" cy="572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bg2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Гибкость схемы</a:t>
            </a:r>
            <a:endParaRPr sz="1600" dirty="0">
              <a:solidFill>
                <a:schemeClr val="bg2"/>
              </a:solidFill>
              <a:latin typeface="Comic Sans MS" panose="030F0702030302020204" pitchFamily="66" charset="0"/>
              <a:ea typeface="Calibri" panose="020F0502020204030204" pitchFamily="34" charset="0"/>
              <a:sym typeface="Jost"/>
            </a:endParaRPr>
          </a:p>
        </p:txBody>
      </p:sp>
      <p:sp>
        <p:nvSpPr>
          <p:cNvPr id="1420" name="Google Shape;1420;p67"/>
          <p:cNvSpPr/>
          <p:nvPr/>
        </p:nvSpPr>
        <p:spPr>
          <a:xfrm>
            <a:off x="4963144" y="2311013"/>
            <a:ext cx="2432288" cy="572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ru-RU" sz="1300" dirty="0">
                <a:solidFill>
                  <a:schemeClr val="bg2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Низкая производительность при простых запросах</a:t>
            </a:r>
          </a:p>
        </p:txBody>
      </p:sp>
      <p:sp>
        <p:nvSpPr>
          <p:cNvPr id="1421" name="Google Shape;1421;p67"/>
          <p:cNvSpPr/>
          <p:nvPr/>
        </p:nvSpPr>
        <p:spPr>
          <a:xfrm>
            <a:off x="4963144" y="3034913"/>
            <a:ext cx="2432288" cy="572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ru-RU" sz="1300" dirty="0">
                <a:solidFill>
                  <a:schemeClr val="bg2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Необходимо время для обучения и адаптации</a:t>
            </a:r>
          </a:p>
        </p:txBody>
      </p:sp>
      <p:cxnSp>
        <p:nvCxnSpPr>
          <p:cNvPr id="1422" name="Google Shape;1422;p67"/>
          <p:cNvCxnSpPr>
            <a:cxnSpLocks/>
            <a:stCxn id="1415" idx="1"/>
            <a:endCxn id="1416" idx="0"/>
          </p:cNvCxnSpPr>
          <p:nvPr/>
        </p:nvCxnSpPr>
        <p:spPr>
          <a:xfrm rot="10800000" flipV="1">
            <a:off x="2964714" y="1225163"/>
            <a:ext cx="391143" cy="361950"/>
          </a:xfrm>
          <a:prstGeom prst="bentConnector2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3" name="Google Shape;1423;p67"/>
          <p:cNvCxnSpPr>
            <a:cxnSpLocks/>
            <a:stCxn id="1415" idx="3"/>
            <a:endCxn id="1417" idx="0"/>
          </p:cNvCxnSpPr>
          <p:nvPr/>
        </p:nvCxnSpPr>
        <p:spPr>
          <a:xfrm>
            <a:off x="5788144" y="1225163"/>
            <a:ext cx="391144" cy="361950"/>
          </a:xfrm>
          <a:prstGeom prst="bentConnector2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4" name="Google Shape;1424;p67"/>
          <p:cNvCxnSpPr>
            <a:cxnSpLocks/>
            <a:stCxn id="1416" idx="2"/>
            <a:endCxn id="1418" idx="0"/>
          </p:cNvCxnSpPr>
          <p:nvPr/>
        </p:nvCxnSpPr>
        <p:spPr>
          <a:xfrm>
            <a:off x="2964713" y="2159813"/>
            <a:ext cx="0" cy="151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5" name="Google Shape;1425;p67"/>
          <p:cNvCxnSpPr>
            <a:cxnSpLocks/>
            <a:stCxn id="1418" idx="2"/>
            <a:endCxn id="1419" idx="0"/>
          </p:cNvCxnSpPr>
          <p:nvPr/>
        </p:nvCxnSpPr>
        <p:spPr>
          <a:xfrm>
            <a:off x="2964713" y="2883713"/>
            <a:ext cx="0" cy="151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6" name="Google Shape;1426;p67"/>
          <p:cNvCxnSpPr>
            <a:cxnSpLocks/>
            <a:stCxn id="1417" idx="2"/>
            <a:endCxn id="1420" idx="0"/>
          </p:cNvCxnSpPr>
          <p:nvPr/>
        </p:nvCxnSpPr>
        <p:spPr>
          <a:xfrm>
            <a:off x="6179288" y="2159813"/>
            <a:ext cx="0" cy="151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7" name="Google Shape;1427;p67"/>
          <p:cNvCxnSpPr>
            <a:cxnSpLocks/>
            <a:stCxn id="1421" idx="0"/>
            <a:endCxn id="1421" idx="0"/>
          </p:cNvCxnSpPr>
          <p:nvPr/>
        </p:nvCxnSpPr>
        <p:spPr>
          <a:xfrm>
            <a:off x="6179288" y="3034913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8" name="Google Shape;1428;p67"/>
          <p:cNvCxnSpPr>
            <a:cxnSpLocks/>
            <a:stCxn id="1421" idx="0"/>
            <a:endCxn id="1420" idx="2"/>
          </p:cNvCxnSpPr>
          <p:nvPr/>
        </p:nvCxnSpPr>
        <p:spPr>
          <a:xfrm flipV="1">
            <a:off x="6179288" y="2883713"/>
            <a:ext cx="0" cy="151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1418;p67">
            <a:extLst>
              <a:ext uri="{FF2B5EF4-FFF2-40B4-BE49-F238E27FC236}">
                <a16:creationId xmlns:a16="http://schemas.microsoft.com/office/drawing/2014/main" id="{D8E97520-2F2E-1695-AA97-7F9A4A0AE80C}"/>
              </a:ext>
            </a:extLst>
          </p:cNvPr>
          <p:cNvSpPr/>
          <p:nvPr/>
        </p:nvSpPr>
        <p:spPr>
          <a:xfrm>
            <a:off x="1748569" y="3758813"/>
            <a:ext cx="2432288" cy="572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bg2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Естественное представление аналитики</a:t>
            </a:r>
            <a:endParaRPr dirty="0">
              <a:solidFill>
                <a:schemeClr val="bg2"/>
              </a:solidFill>
              <a:latin typeface="Comic Sans MS" panose="030F0702030302020204" pitchFamily="66" charset="0"/>
              <a:ea typeface="Calibri" panose="020F0502020204030204" pitchFamily="34" charset="0"/>
              <a:sym typeface="Jost"/>
            </a:endParaRPr>
          </a:p>
        </p:txBody>
      </p:sp>
      <p:sp>
        <p:nvSpPr>
          <p:cNvPr id="3" name="Google Shape;1419;p67">
            <a:extLst>
              <a:ext uri="{FF2B5EF4-FFF2-40B4-BE49-F238E27FC236}">
                <a16:creationId xmlns:a16="http://schemas.microsoft.com/office/drawing/2014/main" id="{3265103A-2C26-A0F6-63CC-7B1E343E0AB1}"/>
              </a:ext>
            </a:extLst>
          </p:cNvPr>
          <p:cNvSpPr/>
          <p:nvPr/>
        </p:nvSpPr>
        <p:spPr>
          <a:xfrm>
            <a:off x="1748569" y="4482713"/>
            <a:ext cx="2432288" cy="572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ru-RU" sz="1600" dirty="0" err="1">
                <a:solidFill>
                  <a:schemeClr val="bg2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Cypher</a:t>
            </a:r>
            <a:endParaRPr lang="ru-RU" dirty="0">
              <a:solidFill>
                <a:schemeClr val="bg2"/>
              </a:solidFill>
              <a:latin typeface="Comic Sans MS" panose="030F0702030302020204" pitchFamily="66" charset="0"/>
              <a:ea typeface="Calibri" panose="020F0502020204030204" pitchFamily="34" charset="0"/>
            </a:endParaRPr>
          </a:p>
        </p:txBody>
      </p:sp>
      <p:cxnSp>
        <p:nvCxnSpPr>
          <p:cNvPr id="4" name="Google Shape;1424;p67">
            <a:extLst>
              <a:ext uri="{FF2B5EF4-FFF2-40B4-BE49-F238E27FC236}">
                <a16:creationId xmlns:a16="http://schemas.microsoft.com/office/drawing/2014/main" id="{3E3431F1-46F3-9D55-E4AD-213B5BD5BF23}"/>
              </a:ext>
            </a:extLst>
          </p:cNvPr>
          <p:cNvCxnSpPr>
            <a:cxnSpLocks/>
            <a:stCxn id="1419" idx="2"/>
            <a:endCxn id="2" idx="0"/>
          </p:cNvCxnSpPr>
          <p:nvPr/>
        </p:nvCxnSpPr>
        <p:spPr>
          <a:xfrm>
            <a:off x="2964713" y="3607613"/>
            <a:ext cx="0" cy="151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1425;p67">
            <a:extLst>
              <a:ext uri="{FF2B5EF4-FFF2-40B4-BE49-F238E27FC236}">
                <a16:creationId xmlns:a16="http://schemas.microsoft.com/office/drawing/2014/main" id="{E803BE8A-6633-47E7-1654-C9F877CD0008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2964713" y="4331513"/>
            <a:ext cx="0" cy="151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1418;p67">
            <a:extLst>
              <a:ext uri="{FF2B5EF4-FFF2-40B4-BE49-F238E27FC236}">
                <a16:creationId xmlns:a16="http://schemas.microsoft.com/office/drawing/2014/main" id="{C8FD1690-8A8A-1F10-6F94-702FABF789FA}"/>
              </a:ext>
            </a:extLst>
          </p:cNvPr>
          <p:cNvSpPr/>
          <p:nvPr/>
        </p:nvSpPr>
        <p:spPr>
          <a:xfrm>
            <a:off x="4963106" y="3758813"/>
            <a:ext cx="2432288" cy="572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ru-RU" sz="1300" dirty="0">
                <a:solidFill>
                  <a:schemeClr val="bg2"/>
                </a:solidFill>
                <a:latin typeface="Comic Sans MS" panose="030F0702030302020204" pitchFamily="66" charset="0"/>
                <a:ea typeface="Calibri" panose="020F0502020204030204" pitchFamily="34" charset="0"/>
              </a:rPr>
              <a:t>Ограниченная поддержка некоторых функций</a:t>
            </a:r>
          </a:p>
        </p:txBody>
      </p:sp>
      <p:cxnSp>
        <p:nvCxnSpPr>
          <p:cNvPr id="8" name="Google Shape;1424;p67">
            <a:extLst>
              <a:ext uri="{FF2B5EF4-FFF2-40B4-BE49-F238E27FC236}">
                <a16:creationId xmlns:a16="http://schemas.microsoft.com/office/drawing/2014/main" id="{8510C702-0A01-EE52-94AA-47B379A8FE99}"/>
              </a:ext>
            </a:extLst>
          </p:cNvPr>
          <p:cNvCxnSpPr>
            <a:cxnSpLocks/>
            <a:stCxn id="1421" idx="2"/>
            <a:endCxn id="6" idx="0"/>
          </p:cNvCxnSpPr>
          <p:nvPr/>
        </p:nvCxnSpPr>
        <p:spPr>
          <a:xfrm flipH="1">
            <a:off x="6179250" y="3607613"/>
            <a:ext cx="38" cy="151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25C5926-F4D5-6BF7-841A-F9891A89F8B8}"/>
              </a:ext>
            </a:extLst>
          </p:cNvPr>
          <p:cNvSpPr txBox="1"/>
          <p:nvPr/>
        </p:nvSpPr>
        <p:spPr>
          <a:xfrm>
            <a:off x="2674330" y="970061"/>
            <a:ext cx="269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+</a:t>
            </a:r>
            <a:endParaRPr lang="ru-RU" b="1" dirty="0">
              <a:solidFill>
                <a:schemeClr val="bg2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051CFF5-7785-4ABD-9B7E-75EC48F10979}"/>
              </a:ext>
            </a:extLst>
          </p:cNvPr>
          <p:cNvSpPr txBox="1"/>
          <p:nvPr/>
        </p:nvSpPr>
        <p:spPr>
          <a:xfrm>
            <a:off x="6200644" y="972149"/>
            <a:ext cx="269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-</a:t>
            </a:r>
            <a:endParaRPr lang="ru-RU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p61"/>
          <p:cNvSpPr txBox="1">
            <a:spLocks noGrp="1"/>
          </p:cNvSpPr>
          <p:nvPr>
            <p:ph type="title"/>
          </p:nvPr>
        </p:nvSpPr>
        <p:spPr>
          <a:xfrm>
            <a:off x="720000" y="-13600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07000"/>
              </a:lnSpc>
              <a:spcBef>
                <a:spcPts val="1800"/>
              </a:spcBef>
              <a:spcAft>
                <a:spcPts val="400"/>
              </a:spcAft>
            </a:pPr>
            <a:r>
              <a:rPr lang="ru-RU" sz="2400" b="1" kern="100" dirty="0">
                <a:solidFill>
                  <a:schemeClr val="accent1">
                    <a:lumMod val="25000"/>
                  </a:schemeClr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функциональные возможности Neo4j</a:t>
            </a:r>
            <a:endParaRPr lang="ru-RU" sz="3600" b="1" kern="100" dirty="0">
              <a:solidFill>
                <a:schemeClr val="accent1">
                  <a:lumMod val="25000"/>
                </a:schemeClr>
              </a:solidFill>
              <a:effectLst/>
              <a:latin typeface="Comic Sans MS" panose="030F0702030302020204" pitchFamily="66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69" name="Google Shape;1269;p61"/>
          <p:cNvGraphicFramePr/>
          <p:nvPr>
            <p:extLst>
              <p:ext uri="{D42A27DB-BD31-4B8C-83A1-F6EECF244321}">
                <p14:modId xmlns:p14="http://schemas.microsoft.com/office/powerpoint/2010/main" val="2153471983"/>
              </p:ext>
            </p:extLst>
          </p:nvPr>
        </p:nvGraphicFramePr>
        <p:xfrm>
          <a:off x="812513" y="719235"/>
          <a:ext cx="7704000" cy="4316125"/>
        </p:xfrm>
        <a:graphic>
          <a:graphicData uri="http://schemas.openxmlformats.org/drawingml/2006/table">
            <a:tbl>
              <a:tblPr>
                <a:noFill/>
                <a:tableStyleId>{A2C20E1C-7E17-4320-B2E3-69430AE18B10}</a:tableStyleId>
              </a:tblPr>
              <a:tblGrid>
                <a:gridCol w="203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85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ru-RU" sz="1800" b="1" kern="100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Функциональные возможности</a:t>
                      </a:r>
                      <a:endParaRPr lang="ru-RU" sz="1600" b="1" kern="100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Neo4j</a:t>
                      </a:r>
                      <a:endParaRPr lang="ru-RU" sz="1600" b="1" kern="100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SQL</a:t>
                      </a:r>
                      <a:endParaRPr lang="ru-RU" sz="1600" b="1" kern="100" dirty="0"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43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ru-RU" sz="1400" b="1" kern="100" dirty="0"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Структуризация данных</a:t>
                      </a:r>
                      <a:endParaRPr lang="ru-RU" sz="1200" kern="100" dirty="0"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ru-RU" sz="1200" kern="100" dirty="0"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Данные структурируются в виде узлов (</a:t>
                      </a:r>
                      <a:r>
                        <a:rPr lang="ru-RU" sz="1200" kern="100" dirty="0" err="1"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nodes</a:t>
                      </a:r>
                      <a:r>
                        <a:rPr lang="ru-RU" sz="1200" kern="100" dirty="0"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), отношений (</a:t>
                      </a:r>
                      <a:r>
                        <a:rPr lang="ru-RU" sz="1200" kern="100" dirty="0" err="1"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relationships</a:t>
                      </a:r>
                      <a:r>
                        <a:rPr lang="ru-RU" sz="1200" kern="100" dirty="0"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и свойств (</a:t>
                      </a:r>
                      <a:r>
                        <a:rPr lang="ru-RU" sz="1200" kern="100" dirty="0" err="1"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properties</a:t>
                      </a:r>
                      <a:r>
                        <a:rPr lang="ru-RU" sz="1200" kern="100" dirty="0"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). Это позволяет легко моделировать сложные взаимосвязи и иерархии, отражая реальный мир.</a:t>
                      </a:r>
                      <a:endParaRPr lang="ru-RU" sz="1100" kern="100" dirty="0"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ru-RU" sz="1200" kern="100"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Использует таблицы, строки и столбцы для представления данных. Связи между таблицами обычно реализуются через внешние ключи.</a:t>
                      </a:r>
                      <a:endParaRPr lang="ru-RU" sz="1100" kern="100"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43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ru-RU" sz="1400" b="1" kern="100" dirty="0"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Язык запросов</a:t>
                      </a:r>
                      <a:endParaRPr lang="ru-RU" sz="1200" kern="100" dirty="0"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ru-RU" sz="1200" kern="100" dirty="0" err="1"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Cypher</a:t>
                      </a:r>
                      <a:r>
                        <a:rPr lang="ru-RU" sz="1200" kern="100" dirty="0"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язык запросов, специально разработанный для работы с графами. Он позволяет легко составлять запросы для выборки, изменения и удаления данных с использованием понятного синтаксиса.</a:t>
                      </a:r>
                      <a:endParaRPr lang="ru-RU" sz="1100" kern="100" dirty="0"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ru-RU" sz="1200" kern="100" dirty="0"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Можно использовать для манипуляции с данными в реляционных таблицах и предоставляет мощные возможности для работы с агрегированными данными, анализом и управлением транзакциями.</a:t>
                      </a:r>
                      <a:endParaRPr lang="ru-RU" sz="1100" kern="100" dirty="0"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43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ru-RU" sz="1400" b="1" kern="100" dirty="0"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Обработка сложных запросов</a:t>
                      </a:r>
                      <a:endParaRPr lang="ru-RU" sz="1200" kern="100" dirty="0"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ru-RU" sz="1200" kern="100"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Запросы, включающие сложные слияния и взаимосвязи, могут выполняться быстрее благодаря графовой модели. Для выполнения поиска по графу используются алгоритмы графового поиска.</a:t>
                      </a:r>
                      <a:endParaRPr lang="ru-RU" sz="1100" kern="100"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ru-RU" sz="1200" kern="100" dirty="0"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При работе с сложными связями таблицы могут требовать большого числа соединений (JOIN), что может привести к снижению производительности.</a:t>
                      </a:r>
                      <a:endParaRPr lang="ru-RU" sz="1100" kern="100" dirty="0"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7">
          <a:extLst>
            <a:ext uri="{FF2B5EF4-FFF2-40B4-BE49-F238E27FC236}">
              <a16:creationId xmlns:a16="http://schemas.microsoft.com/office/drawing/2014/main" id="{3889EAE4-1202-A575-FB99-D62E10CBFD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9" name="Google Shape;1269;p61">
            <a:extLst>
              <a:ext uri="{FF2B5EF4-FFF2-40B4-BE49-F238E27FC236}">
                <a16:creationId xmlns:a16="http://schemas.microsoft.com/office/drawing/2014/main" id="{7F19120C-1465-CE79-1901-DF791EE85A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7758185"/>
              </p:ext>
            </p:extLst>
          </p:nvPr>
        </p:nvGraphicFramePr>
        <p:xfrm>
          <a:off x="817276" y="347760"/>
          <a:ext cx="7704000" cy="448056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03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85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ru-RU" sz="1400" b="1" kern="10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Индексация и производительность</a:t>
                      </a:r>
                      <a:endParaRPr lang="ru-RU" sz="1200" kern="10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ru-RU" sz="1400" kern="10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Поддерживает индексацию узлов и рёбер, что существенно ускоряет поиск узлов по атрибутам и навигацию по графу.</a:t>
                      </a:r>
                      <a:endParaRPr lang="ru-RU" sz="1200" kern="10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ru-RU" sz="1400" kern="10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Индексы также поддерживаются, но их создание и обслуживание может быть сложнее, особенно при работе с множественными таблицами и сложными запросами.</a:t>
                      </a:r>
                      <a:endParaRPr lang="ru-RU" sz="1200" kern="10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85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ru-RU" sz="1400" b="1" kern="10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Гибкость схемы</a:t>
                      </a:r>
                      <a:endParaRPr lang="ru-RU" sz="1200" kern="10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ru-RU" sz="1400" kern="10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 строгая схема; вы можете добавлять новые свойства и отношения к узлам без необходимости изменения всей структуры базы данных.</a:t>
                      </a:r>
                      <a:endParaRPr lang="ru-RU" sz="1200" kern="10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ru-RU" sz="1400" kern="10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Требует более строгого определения схемы, и любые изменения могут требовать миграции данных или изменения структуры таблиц.</a:t>
                      </a:r>
                      <a:endParaRPr lang="ru-RU" sz="1200" kern="10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503316"/>
                  </a:ext>
                </a:extLst>
              </a:tr>
              <a:tr h="6585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ru-RU" sz="1400" b="1" kern="10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Графовые алгоритмы</a:t>
                      </a:r>
                      <a:endParaRPr lang="ru-RU" sz="1200" kern="10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ru-RU" sz="1400" kern="10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Включает в себя встроенные графовые алгоритмы для анализа данных, такие как алгоритмы центральности, кластеризации, маршрутизации и т.д.</a:t>
                      </a:r>
                      <a:endParaRPr lang="ru-RU" sz="1200" kern="10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ru-RU" sz="1400" kern="100" dirty="0">
                          <a:solidFill>
                            <a:schemeClr val="bg1"/>
                          </a:solidFill>
                          <a:effectLst/>
                          <a:latin typeface="Comic Sans MS" panose="030F0702030302020204" pitchFamily="66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Эти алгоритмы не встроены; для их реализации требуется значительное количество пользовательского кода, и они могут быть менее эффективными</a:t>
                      </a:r>
                      <a:endParaRPr lang="ru-RU" sz="1200" kern="100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225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1859923"/>
      </p:ext>
    </p:extLst>
  </p:cSld>
  <p:clrMapOvr>
    <a:masterClrMapping/>
  </p:clrMapOvr>
</p:sld>
</file>

<file path=ppt/theme/theme1.xml><?xml version="1.0" encoding="utf-8"?>
<a:theme xmlns:a="http://schemas.openxmlformats.org/drawingml/2006/main" name="Cat Colonies by Slidesgo">
  <a:themeElements>
    <a:clrScheme name="Simple Light">
      <a:dk1>
        <a:srgbClr val="FFFFFF"/>
      </a:dk1>
      <a:lt1>
        <a:srgbClr val="33210E"/>
      </a:lt1>
      <a:dk2>
        <a:srgbClr val="83532C"/>
      </a:dk2>
      <a:lt2>
        <a:srgbClr val="C7700C"/>
      </a:lt2>
      <a:accent1>
        <a:srgbClr val="F1CEB5"/>
      </a:accent1>
      <a:accent2>
        <a:srgbClr val="FFF4F2"/>
      </a:accent2>
      <a:accent3>
        <a:srgbClr val="B0C33B"/>
      </a:accent3>
      <a:accent4>
        <a:srgbClr val="EDF3E3"/>
      </a:accent4>
      <a:accent5>
        <a:srgbClr val="FFFFFF"/>
      </a:accent5>
      <a:accent6>
        <a:srgbClr val="FFFFFF"/>
      </a:accent6>
      <a:hlink>
        <a:srgbClr val="33210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1059</Words>
  <Application>Microsoft Office PowerPoint</Application>
  <PresentationFormat>Экран (16:9)</PresentationFormat>
  <Paragraphs>107</Paragraphs>
  <Slides>18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6" baseType="lpstr">
      <vt:lpstr>DynaPuff</vt:lpstr>
      <vt:lpstr>Jost</vt:lpstr>
      <vt:lpstr>Anaheim</vt:lpstr>
      <vt:lpstr>Comic Sans MS</vt:lpstr>
      <vt:lpstr>Arial</vt:lpstr>
      <vt:lpstr>Nunito Light</vt:lpstr>
      <vt:lpstr>Bebas Neue</vt:lpstr>
      <vt:lpstr>Cat Colonies by Slidesgo</vt:lpstr>
      <vt:lpstr>ГРАФОВАЯ БАЗА ДАННЫХ NOSQL – NEO4J</vt:lpstr>
      <vt:lpstr>Что такое Neo4j?</vt:lpstr>
      <vt:lpstr>Презентация PowerPoint</vt:lpstr>
      <vt:lpstr>История развития </vt:lpstr>
      <vt:lpstr>Основные особенности</vt:lpstr>
      <vt:lpstr>Почему Neo4j – это NoSQL?</vt:lpstr>
      <vt:lpstr>ПРЕИМУЩЕСТВА VS НЕДОСТАТКИ в сравнении с классическим SQL</vt:lpstr>
      <vt:lpstr>Основные функциональные возможности Neo4j</vt:lpstr>
      <vt:lpstr>Презентация PowerPoint</vt:lpstr>
      <vt:lpstr>Презентация PowerPoint</vt:lpstr>
      <vt:lpstr>Возможность интеграции со сторонними приложениями и требования</vt:lpstr>
      <vt:lpstr>Официальные драйверы Neo4j</vt:lpstr>
      <vt:lpstr>REST API</vt:lpstr>
      <vt:lpstr>Bolt Protocol</vt:lpstr>
      <vt:lpstr>Библиотеки для аналитики и визуализации данных</vt:lpstr>
      <vt:lpstr>Neo4j в экосистемах больших данных</vt:lpstr>
      <vt:lpstr>ВЫВОД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Наталья Хлопочкина</cp:lastModifiedBy>
  <cp:revision>2</cp:revision>
  <dcterms:modified xsi:type="dcterms:W3CDTF">2025-03-15T23:33:46Z</dcterms:modified>
</cp:coreProperties>
</file>