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9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4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2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1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7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6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6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9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5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0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008240-B83A-407B-8725-AB3FA154A1E2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D1BA-50E4-4E06-9CF5-8A23CB4B7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89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atasha975/Industrial-practice-PM.02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sha975/Industrial-practice-PM.02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F1002-D971-4F3F-A8E9-B368E077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" y="179258"/>
            <a:ext cx="1143470" cy="114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DA347-DA00-47E5-BF6B-80C6E64DC853}"/>
              </a:ext>
            </a:extLst>
          </p:cNvPr>
          <p:cNvSpPr txBox="1"/>
          <p:nvPr/>
        </p:nvSpPr>
        <p:spPr>
          <a:xfrm>
            <a:off x="943937" y="150829"/>
            <a:ext cx="9247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КИРОВСКОЙ ОБЛАСТИ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бюджетное учреждение 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C31573D-4E97-4911-B2E8-94939B1C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79" y="630384"/>
            <a:ext cx="9247693" cy="2888530"/>
          </a:xfrm>
        </p:spPr>
        <p:txBody>
          <a:bodyPr/>
          <a:lstStyle/>
          <a:p>
            <a:pPr algn="ctr"/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производственной практике </a:t>
            </a:r>
            <a:b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ПМ.02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Осуществление интеграции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41EFF-26B5-4D09-9CC5-2EE1AF163D43}"/>
              </a:ext>
            </a:extLst>
          </p:cNvPr>
          <p:cNvSpPr txBox="1"/>
          <p:nvPr/>
        </p:nvSpPr>
        <p:spPr>
          <a:xfrm>
            <a:off x="2506429" y="6042950"/>
            <a:ext cx="629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- 202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7960830-4204-4F2A-97F5-500D56D67C39}"/>
              </a:ext>
            </a:extLst>
          </p:cNvPr>
          <p:cNvSpPr txBox="1">
            <a:spLocks/>
          </p:cNvSpPr>
          <p:nvPr/>
        </p:nvSpPr>
        <p:spPr>
          <a:xfrm>
            <a:off x="4158089" y="3272992"/>
            <a:ext cx="8205861" cy="23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Студентка очного отделения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Коротких Наталья Михайловна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21П-1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 09.02.07 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системы и программирование 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практики от колледжа:</a:t>
            </a:r>
          </a:p>
          <a:p>
            <a:pPr marL="3150870"/>
            <a:r>
              <a:rPr lang="ru-RU" sz="13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Пентин</a:t>
            </a: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Николай Сергеевич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практики от организации:</a:t>
            </a:r>
          </a:p>
          <a:p>
            <a:pPr marL="3150870"/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Калинин Арсений </a:t>
            </a:r>
            <a:r>
              <a:rPr lang="ru-RU" sz="13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олегович</a:t>
            </a:r>
            <a:endParaRPr lang="ru-RU" sz="13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3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16B0-4B70-442B-9427-FDFCD05D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C5A4D-C9AE-4BC1-868F-18C72113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DE5BA-BE10-4968-927A-1A6DE65D8B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1103312" y="1244906"/>
            <a:ext cx="9372865" cy="541154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5609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3F2AE-0CC3-4B31-8F16-9EF0F93E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FC63C-6957-44C3-A8D6-45552B11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Разработанный мной проект содержал окно авторизации. Окно со списком всех сотрудников организации.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E1C9C-8A70-4976-8626-2FB5E59E16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727061" y="2418752"/>
            <a:ext cx="4974594" cy="3472507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DB835F-7551-4F5B-8035-C3CCF97AB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747" y="1639299"/>
            <a:ext cx="5306458" cy="5031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54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1BF5C-7814-47BF-91A8-4ADD3B53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верно сохранены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BAE38-1CFB-417C-BAB3-CD9FD6CD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Был создан репозиторий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названием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PM.02» (ссылка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https://github.com/Natasha975/Industrial-practice-PM.02.git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Для загрузки проекта в репозиторий использовался клиент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78A841-F03D-400B-8B98-D5281D215595}"/>
              </a:ext>
            </a:extLst>
          </p:cNvPr>
          <p:cNvPicPr/>
          <p:nvPr/>
        </p:nvPicPr>
        <p:blipFill>
          <a:blip r:embed="rId3" cstate="print"/>
          <a:srcRect/>
          <a:stretch/>
        </p:blipFill>
        <p:spPr>
          <a:xfrm>
            <a:off x="4050516" y="3015565"/>
            <a:ext cx="5368925" cy="3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FE4E-8F88-4480-9E35-4A5B8723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контроля версий выбрана верная версия проекта. Проанализирована его 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0083B-F3DC-46C7-9EBD-156B26D5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Т. к. разработанное приложение связано с базой данной, то на уровне доступа к источнику данных приложение использует объектно-ориентированную технологию доступа к данным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DF4A7-9A61-4F78-8107-F3C01611ED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3360626" y="3208088"/>
            <a:ext cx="5470747" cy="33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A953D-78D4-4D22-8993-007FBD4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07BA7-83CD-4B58-B199-AEE59A0B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разработанного приложения.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B7BD50-D993-452A-AFCE-D0C079C3C5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1983156" y="3054426"/>
            <a:ext cx="7803795" cy="25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4098C-C917-4C28-8A3A-14430A9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доработана для интеграции нового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6067B-0394-4E4D-9694-697FA123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33" y="2119020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создан новый модуль.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Расширены существующие модули: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 данных.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интерфейса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12309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68E99-AB2C-4067-A48B-7DD6598B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способы форматирования данных и организована их постобработка, транспортные протоколы и форматы сообщений обновлены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ADD9A-56C4-445F-9515-F38EB9D5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95289"/>
            <a:ext cx="8946541" cy="44800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Форматирование данных.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качестве формата хранения данных для сотрудников была использована реляционная база данных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Постобработка данных.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 данных.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данных.</a:t>
            </a:r>
          </a:p>
          <a:p>
            <a:pPr marL="0" lv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Протокол передачи данных.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приложении используется прямое соединение с базой данных без использования API или сетевых протоколов.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0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CCBD9-0BED-4C42-8185-A705978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доработка модуля и дополнительная обработка исключительных ситуаций, в том числе, с созданием классов-исключений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3B54E-41D0-4CEF-ABA0-0B11352B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Было создано окно для вывода дополнительной информации о сотруднике. Выводится следующая информация: ФИО, должность, телефон, отдел, почта, дата рождения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можно сохранить в документ формата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6C91A0-6475-41BD-B6D0-2758FB752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11" y="3521970"/>
            <a:ext cx="5314950" cy="29952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60FC23-6C3D-41FC-B91E-8B15A016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62" y="3521970"/>
            <a:ext cx="5314950" cy="29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0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618B-F94B-42C0-8493-6E0E84AA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415D6-F881-496B-9375-CFDB53B0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обработки ошибок в коде приложений использованы конструкции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D9415-815A-43CE-84C0-5694592535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954584" y="2821761"/>
            <a:ext cx="5787740" cy="17755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5A733F-5833-482C-B6AF-DC02D11A9E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5325595" y="4797012"/>
            <a:ext cx="6004017" cy="16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23ABA-F261-4811-8434-18D81493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качественные показатели полученного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6E0E2-3AAD-4F63-9708-3B59228E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7154"/>
            <a:ext cx="8946541" cy="3984325"/>
          </a:xfrm>
        </p:spPr>
        <p:txBody>
          <a:bodyPr numCol="2"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данных.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Эстетика.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6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0E94-2C43-4BA1-B4C4-36C6794F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E247C-E77B-43B9-A2B4-5F9D8262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Производственную практику по модулю ПМ.02. Осуществление интеграции программных модулей я проходила в КОГПОБУ «Слободской колледж педагогики и социальных отношений» (КОГПОБУ СКПиСО).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Во время учебной практики я разработала программное решение, провела интеграцию нового программного модуля, протестировала и отладила проект. Поработала с системой контроля версий, куда были загружены все результаты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60863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0F62A-CDB1-4C22-A423-32EC3735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интеграции сохранен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015E2-8E57-4EBB-A665-B45502DC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интеграции нового модуля был зафиксирован в системе контроля версий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64BBEB-CA77-41F6-8044-2B5592A1F3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3750023" y="2830051"/>
            <a:ext cx="5572717" cy="3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4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4D8EF-36AA-444D-A1F6-F5B47B94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Протестирована интеграция модулей проекта и выполнена отладка проекта с применением инструментальных средств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421E9-57D6-4AF9-9325-FE75EC53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сохранения измененной информации о сотруднике в базу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901AD-94D0-41DB-A6C6-FF5AEFCB1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0174" y="2868585"/>
            <a:ext cx="5323840" cy="30048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DCD8B0-D96B-4018-B339-8B02EC84A2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7203"/>
          <a:stretch/>
        </p:blipFill>
        <p:spPr bwMode="auto">
          <a:xfrm>
            <a:off x="7231384" y="2515086"/>
            <a:ext cx="2494681" cy="3932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30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E5B7A-5F90-4E60-9E68-F70F9EB1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A5F7F-7FD5-433A-9F0F-CA757AAD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сохранения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в папку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6C837F-80E3-445B-A9BE-DC4805E22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6602" t="19020" r="27576" b="27762"/>
          <a:stretch/>
        </p:blipFill>
        <p:spPr bwMode="auto">
          <a:xfrm>
            <a:off x="3108918" y="2673580"/>
            <a:ext cx="7401173" cy="38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133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BFCE-FA99-4C6D-BCF8-B75FB8CB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тестовый сценарий и тестовые пакеты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4FB49AE-1663-4764-96A4-A77A3FCB4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146764"/>
              </p:ext>
            </p:extLst>
          </p:nvPr>
        </p:nvGraphicFramePr>
        <p:xfrm>
          <a:off x="771912" y="1726912"/>
          <a:ext cx="3833870" cy="495979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39578">
                  <a:extLst>
                    <a:ext uri="{9D8B030D-6E8A-4147-A177-3AD203B41FA5}">
                      <a16:colId xmlns:a16="http://schemas.microsoft.com/office/drawing/2014/main" val="2356973313"/>
                    </a:ext>
                  </a:extLst>
                </a:gridCol>
                <a:gridCol w="2594292">
                  <a:extLst>
                    <a:ext uri="{9D8B030D-6E8A-4147-A177-3AD203B41FA5}">
                      <a16:colId xmlns:a16="http://schemas.microsoft.com/office/drawing/2014/main" val="1614393465"/>
                    </a:ext>
                  </a:extLst>
                </a:gridCol>
              </a:tblGrid>
              <a:tr h="248510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TestCase</a:t>
                      </a:r>
                      <a:r>
                        <a:rPr lang="en-A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4091314958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 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994918367"/>
                  </a:ext>
                </a:extLst>
              </a:tr>
              <a:tr h="61963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 с корректными данными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198718209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успешной авторизации пользователя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3882227762"/>
                  </a:ext>
                </a:extLst>
              </a:tr>
              <a:tr h="61963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Шаги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Ввести корректный логин и пароль в поля авторизации.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кнопку «Войти»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1857339449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Логин: 1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Пароль: 11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2208955032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успешно авторизован и переходит в главное окно приложения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3785557687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успешно авторизован и переходит в главное окно приложения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3092758211"/>
                  </a:ext>
                </a:extLst>
              </a:tr>
              <a:tr h="40448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 запущено и доступно для авторизации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1995156671"/>
                  </a:ext>
                </a:extLst>
              </a:tr>
              <a:tr h="248510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авторизован в системе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801387869"/>
                  </a:ext>
                </a:extLst>
              </a:tr>
              <a:tr h="303747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(Pass/Fail)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1801591761"/>
                  </a:ext>
                </a:extLst>
              </a:tr>
              <a:tr h="178659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 успешно выполнен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857" marR="46857" marT="0" marB="0" anchor="ctr"/>
                </a:tc>
                <a:extLst>
                  <a:ext uri="{0D108BD9-81ED-4DB2-BD59-A6C34878D82A}">
                    <a16:rowId xmlns:a16="http://schemas.microsoft.com/office/drawing/2014/main" val="292915755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821C4C8-5F28-4AC8-AA38-2E6F78BA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33502"/>
              </p:ext>
            </p:extLst>
          </p:nvPr>
        </p:nvGraphicFramePr>
        <p:xfrm>
          <a:off x="5348472" y="1726912"/>
          <a:ext cx="4927885" cy="497577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3328">
                  <a:extLst>
                    <a:ext uri="{9D8B030D-6E8A-4147-A177-3AD203B41FA5}">
                      <a16:colId xmlns:a16="http://schemas.microsoft.com/office/drawing/2014/main" val="4096759521"/>
                    </a:ext>
                  </a:extLst>
                </a:gridCol>
                <a:gridCol w="3334557">
                  <a:extLst>
                    <a:ext uri="{9D8B030D-6E8A-4147-A177-3AD203B41FA5}">
                      <a16:colId xmlns:a16="http://schemas.microsoft.com/office/drawing/2014/main" val="1228391316"/>
                    </a:ext>
                  </a:extLst>
                </a:gridCol>
              </a:tblGrid>
              <a:tr h="195759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 err="1">
                          <a:effectLst/>
                        </a:rPr>
                        <a:t>TestCase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№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935210987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 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711616601"/>
                  </a:ext>
                </a:extLst>
              </a:tr>
              <a:tr h="466965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Проверка поиска по полному совпадению фамилии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3851351113"/>
                  </a:ext>
                </a:extLst>
              </a:tr>
              <a:tr h="791474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Проверка, что система корректно выводит список сотрудников с заданной фамилией при полном совпадении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12504361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Шаги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Авторизация.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Ввод фамилии «Иванов» в строку поиска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087405669"/>
                  </a:ext>
                </a:extLst>
              </a:tr>
              <a:tr h="418563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Иванов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1314254038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Список сотрудников с фамилией «Иванов» отображается корректно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3279578561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Список сотрудников с фамилией «Иванов» отображается корректно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713849156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 загрузке приложения должен выгружаться список всех сотрудников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701275715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202757289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(Pass/Fail)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2322009345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pPr indent="15303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Комментарии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Тест успешно выполнен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853" marR="44853" marT="0" marB="0" anchor="ctr"/>
                </a:tc>
                <a:extLst>
                  <a:ext uri="{0D108BD9-81ED-4DB2-BD59-A6C34878D82A}">
                    <a16:rowId xmlns:a16="http://schemas.microsoft.com/office/drawing/2014/main" val="172521576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C66B032B-29FD-4F67-A5C4-479F6FEAC1E4}"/>
              </a:ext>
            </a:extLst>
          </p:cNvPr>
          <p:cNvSpPr txBox="1">
            <a:spLocks/>
          </p:cNvSpPr>
          <p:nvPr/>
        </p:nvSpPr>
        <p:spPr>
          <a:xfrm>
            <a:off x="997435" y="107792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Было создано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02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2F00E-DB38-448E-ACF7-54E01263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тестирование интеграции и ручное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5ED6C-D06F-462B-B7D0-CAC7287E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71105" cy="4195481"/>
          </a:xfrm>
        </p:spPr>
        <p:txBody>
          <a:bodyPr numCol="2"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Авторизация.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Присутствует ограничение попыток входа.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B648C0-4071-4B71-9CB0-3CBE0968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53" y="3429000"/>
            <a:ext cx="2614847" cy="215948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41CEFC3-C573-4791-89C0-E84823E2E933}"/>
              </a:ext>
            </a:extLst>
          </p:cNvPr>
          <p:cNvSpPr txBox="1">
            <a:spLocks/>
          </p:cNvSpPr>
          <p:nvPr/>
        </p:nvSpPr>
        <p:spPr>
          <a:xfrm>
            <a:off x="6303135" y="2052917"/>
            <a:ext cx="9571105" cy="419548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списка сотрудников.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Протестирована функция фильтрация по области, филиалу и отделам.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293182-F6FE-42B5-8D38-4FA9FB68F98E}"/>
              </a:ext>
            </a:extLst>
          </p:cNvPr>
          <p:cNvSpPr/>
          <p:nvPr/>
        </p:nvSpPr>
        <p:spPr>
          <a:xfrm>
            <a:off x="3939965" y="1523694"/>
            <a:ext cx="3897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28A746-435B-49AF-93C7-D4F43042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88" y="3185962"/>
            <a:ext cx="3547259" cy="33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884F9-C004-4049-8884-0D13B727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DE6CB-F5F3-4B6A-BFA7-44A0054F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199" y="2453028"/>
            <a:ext cx="8946541" cy="4195481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использования.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Эстетичность.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Полнота.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C2B364-F392-4A7B-B97C-00995CDDE6A0}"/>
              </a:ext>
            </a:extLst>
          </p:cNvPr>
          <p:cNvSpPr/>
          <p:nvPr/>
        </p:nvSpPr>
        <p:spPr>
          <a:xfrm>
            <a:off x="1517199" y="1614721"/>
            <a:ext cx="39730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интерфейса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94109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11595-23D6-4567-ABCD-A8584260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87" y="478118"/>
            <a:ext cx="8027989" cy="1400530"/>
          </a:xfrm>
        </p:spPr>
        <p:txBody>
          <a:bodyPr/>
          <a:lstStyle/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ошибки системных компонентов (при наличии)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1312B-9205-4F2D-958A-CFCB3FF1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2" y="2421218"/>
            <a:ext cx="8946541" cy="4195481"/>
          </a:xfrm>
        </p:spPr>
        <p:txBody>
          <a:bodyPr>
            <a:norm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Неэффективное управление памятью.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безопасностью.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Недокументированный код.</a:t>
            </a:r>
          </a:p>
        </p:txBody>
      </p:sp>
    </p:spTree>
    <p:extLst>
      <p:ext uri="{BB962C8B-B14F-4D97-AF65-F5344CB8AC3E}">
        <p14:creationId xmlns:p14="http://schemas.microsoft.com/office/powerpoint/2010/main" val="92908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5DEC-5E1F-42AF-84E9-DE20BE3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Заполнены протоколы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89110-C655-481F-96AA-F5651A05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Было заполнены 4 теста в протоколе тестирования.</a:t>
            </a:r>
          </a:p>
          <a:p>
            <a:pPr marL="0" indent="0" algn="just">
              <a:buNone/>
            </a:pPr>
            <a:r>
              <a:rPr lang="ru-RU" dirty="0"/>
              <a:t>	Тест 01 – Функция «авторизация».</a:t>
            </a:r>
          </a:p>
          <a:p>
            <a:pPr marL="0" indent="0" algn="just">
              <a:buNone/>
            </a:pPr>
            <a:r>
              <a:rPr lang="ru-RU" dirty="0"/>
              <a:t>	Цель данного теста: протестировать функцию авторизации.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93C3291-FFDC-46B3-BD2A-AD5EDF6F1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6717"/>
              </p:ext>
            </p:extLst>
          </p:nvPr>
        </p:nvGraphicFramePr>
        <p:xfrm>
          <a:off x="1103312" y="3784600"/>
          <a:ext cx="9848850" cy="176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438">
                  <a:extLst>
                    <a:ext uri="{9D8B030D-6E8A-4147-A177-3AD203B41FA5}">
                      <a16:colId xmlns:a16="http://schemas.microsoft.com/office/drawing/2014/main" val="3991064363"/>
                    </a:ext>
                  </a:extLst>
                </a:gridCol>
                <a:gridCol w="3309175">
                  <a:extLst>
                    <a:ext uri="{9D8B030D-6E8A-4147-A177-3AD203B41FA5}">
                      <a16:colId xmlns:a16="http://schemas.microsoft.com/office/drawing/2014/main" val="1569693080"/>
                    </a:ext>
                  </a:extLst>
                </a:gridCol>
                <a:gridCol w="4072156">
                  <a:extLst>
                    <a:ext uri="{9D8B030D-6E8A-4147-A177-3AD203B41FA5}">
                      <a16:colId xmlns:a16="http://schemas.microsoft.com/office/drawing/2014/main" val="517490328"/>
                    </a:ext>
                  </a:extLst>
                </a:gridCol>
                <a:gridCol w="1411081">
                  <a:extLst>
                    <a:ext uri="{9D8B030D-6E8A-4147-A177-3AD203B41FA5}">
                      <a16:colId xmlns:a16="http://schemas.microsoft.com/office/drawing/2014/main" val="3053105117"/>
                    </a:ext>
                  </a:extLst>
                </a:gridCol>
              </a:tblGrid>
              <a:tr h="4462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Выполняемое действие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794743"/>
                  </a:ext>
                </a:extLst>
              </a:tr>
              <a:tr h="9543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 в системе с валидными учетными данными.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Успешная авторизация.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на следующее окно.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38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6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4C6B0-08F2-4FBD-B52F-9690EEA9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4CE99-179E-45C6-A44B-B2572D47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Тест 02 – Проверка поиска по полному совпадению фамилии.</a:t>
            </a:r>
          </a:p>
          <a:p>
            <a:pPr marL="0" indent="0">
              <a:buNone/>
            </a:pPr>
            <a:r>
              <a:rPr lang="ru-RU" dirty="0"/>
              <a:t>Цель данного теста: проверить функцию поиска.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01351FA-FD4B-417A-A111-ACB1D77C4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71791"/>
              </p:ext>
            </p:extLst>
          </p:nvPr>
        </p:nvGraphicFramePr>
        <p:xfrm>
          <a:off x="1103312" y="3429000"/>
          <a:ext cx="9805988" cy="196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841">
                  <a:extLst>
                    <a:ext uri="{9D8B030D-6E8A-4147-A177-3AD203B41FA5}">
                      <a16:colId xmlns:a16="http://schemas.microsoft.com/office/drawing/2014/main" val="4168078027"/>
                    </a:ext>
                  </a:extLst>
                </a:gridCol>
                <a:gridCol w="3294773">
                  <a:extLst>
                    <a:ext uri="{9D8B030D-6E8A-4147-A177-3AD203B41FA5}">
                      <a16:colId xmlns:a16="http://schemas.microsoft.com/office/drawing/2014/main" val="4196912165"/>
                    </a:ext>
                  </a:extLst>
                </a:gridCol>
                <a:gridCol w="4054434">
                  <a:extLst>
                    <a:ext uri="{9D8B030D-6E8A-4147-A177-3AD203B41FA5}">
                      <a16:colId xmlns:a16="http://schemas.microsoft.com/office/drawing/2014/main" val="3350292115"/>
                    </a:ext>
                  </a:extLst>
                </a:gridCol>
                <a:gridCol w="1404940">
                  <a:extLst>
                    <a:ext uri="{9D8B030D-6E8A-4147-A177-3AD203B41FA5}">
                      <a16:colId xmlns:a16="http://schemas.microsoft.com/office/drawing/2014/main" val="4130866405"/>
                    </a:ext>
                  </a:extLst>
                </a:gridCol>
              </a:tblGrid>
              <a:tr h="460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</a:t>
                      </a:r>
                      <a:endParaRPr lang="ru-RU" sz="2000" b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Выполняемое действие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6680624"/>
                  </a:ext>
                </a:extLst>
              </a:tr>
              <a:tr h="1507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Ввод фамилии «Иванов» в строку поиска.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Отображается список сотрудников с фамилией «Иванов».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ПРОЙДЕН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19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23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3ACDE-8226-4DB8-8ECA-C6F15312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Продемонстрировано знание стандартов кодирования более чем одного языка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25658-A6F9-45D9-ACFE-81794A60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2" y="1639234"/>
            <a:ext cx="8946541" cy="4195481"/>
          </a:xfrm>
        </p:spPr>
        <p:txBody>
          <a:bodyPr numCol="1"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стандарта кодирования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стандарта кодирования одно из языков программирование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5586B1-6F34-4C84-AF10-99364804C1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9537" y="1772602"/>
            <a:ext cx="4656151" cy="16109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9DB0F2-9705-47D3-BC20-906181FA1A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68954" y="4021810"/>
            <a:ext cx="4169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233BB-7806-48CC-A757-9E56F31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A6CEF-6D5C-46C8-90DD-68EBF7FF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Наименование базы практики – Кировское областное государственное профессиональное образовательное бюджетное учреждение «Слободской колледж педагогики и социальных отношений» (КОГПОБУ СКПиСО).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Адрес – Кировская область, г. Слободской, ул. Рождественская, д. 69.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ФИО руководителя (директора)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Шеренцова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Михайловна.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Образование в КОГПОБУ СКПиСО ориентировано на массовое обучение специалистов с рабочими навыками. Половина учебного времени отводится на практические работы в лабораториях. Это помогает выпускникам органично и быстро включаться в трудовые процессы на новых местах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00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1BC4-3302-472E-BA79-A39510C3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все имеющиеся несоответствия стандартам в предложенном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85B56-9577-4517-A5BA-534A123E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Дублирование кода.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Неэффективное использование ресурсов.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использования.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Неправильное именование.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Неправильное использование переменных.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1392303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D9021-D5BF-482E-860C-1667EDE2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ОПЕРАТОРА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FF649-C11F-4194-B976-CC8534A7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программы.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выполнения программы.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программы.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оператору.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8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29A2-E006-49F7-8DBA-342B768C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8B1CC-F157-4E69-BBED-425DF05C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период с 17 июня по 6 июля 2024 года я проходила производственную практику по специальности 09.02.07 Информационные системы и программирование по ПМ.02 Интеграция программных модулей в КОГПОБУ «Слободском колледже педагогики и социальных отношений».</a:t>
            </a: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Производственная практика в КОГПОБУ «Слободском колледже педагогики и социальных отношений» позволила мне углубить и закрепить теоретические знания, полученные в учебном заведении. В ходе практики я проследила связь теоретических основ с практическим их применением в сфере информационных систем и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2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F7F88-EE34-48B8-AED4-694E2BA0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К ОТЧЕТУ: ОТЧЕТ В ЭЛЕКТРОННОМ ВИДЕ, ПРЕЗЕНТАЦИЯ ДЛЯ ВЫСТУПЛЕНИЯ И ДР.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58C9-E717-4B0A-A362-A0640D08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4638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Ссылка на репозиторий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учебной практике –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https://github.com/Natasha975/Industrial-practice-PM.02.git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данном репозитории располагается разработанное решение, скрипт базы данных, документы по производственной практике в электронном виде, а также презентация, подготовленная для защиты результатов производственной практики. Все материалы представлены в электронном виде, что позволяет удобно изучить и проанализировать результаты моей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91110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673AD-F236-434C-ACAC-13D80012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организационной структуры организации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E99BE-C779-49D7-9E08-05DC6E22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DF238C-7D4E-4F14-8E11-99F29F7B609B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2437630" y="1962739"/>
            <a:ext cx="6659236" cy="465487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2018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C0D4E-EB83-418E-95D7-5F798F8A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8DD41-21D7-4B31-AB77-BD7AA86E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9603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Рабочее место оснащено ноутбуком с операционной системой Майкрософт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процессор – AMD 3020e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Radeon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1200 МГц, ядер: 2, логических процессоров: 2.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работы потребовались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SQL Server Management Studio (SSMS), Visual Studio Community 2022, Microsoft Word, Microsoft Visio.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5EED48-FA47-4E51-93C0-4B8FE5D16C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4493312" y="3216925"/>
            <a:ext cx="2568916" cy="3425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0667-F1A1-468C-AA80-ED642651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ПРОГРАММНОГО И ТЕХНИЧЕСКОГО ОБЕСПЕЧЕНИЯ, ИМЕЮЩЕГОСЯ НА ПРЕДПРИЯТИИ, ИХ НАЗНАЧЕНИЕ</a:t>
            </a:r>
            <a:br>
              <a:rPr lang="ru-RU" b="1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99D05-680A-4ACA-A92F-A5297DB7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80" y="2590246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Программное обеспечение на предприятии включает в себя специализированные программы для работы с различными типами файлов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создания презентаций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хранение, обработки данных (1С: Предприятие (учебная версия),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58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423EB-EEB8-4A31-9D9E-BE9638CC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435754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ВЫПОЛНЕННЫХ ВИДОВ РАБОТ</a:t>
            </a:r>
          </a:p>
        </p:txBody>
      </p:sp>
    </p:spTree>
    <p:extLst>
      <p:ext uri="{BB962C8B-B14F-4D97-AF65-F5344CB8AC3E}">
        <p14:creationId xmlns:p14="http://schemas.microsoft.com/office/powerpoint/2010/main" val="340081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21EF-8E91-40C9-9419-3FB15B4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и обоснован вариант интеграционного решения с помощью графических средств среды разработки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03BDCC-D5D2-4433-A58F-642C5BF6FF9C}"/>
              </a:ext>
            </a:extLst>
          </p:cNvPr>
          <p:cNvSpPr txBox="1">
            <a:spLocks/>
          </p:cNvSpPr>
          <p:nvPr/>
        </p:nvSpPr>
        <p:spPr>
          <a:xfrm>
            <a:off x="875201" y="2346236"/>
            <a:ext cx="8946541" cy="3148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данной практики я дорабатываю базу данных и приложение, которые были разработаны для производственной практики по модулю ПМ.11 Разработка, администрирование и защита баз данных.</a:t>
            </a:r>
          </a:p>
          <a:p>
            <a:pPr marL="4572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создания и настройки базы данных для внутреннего корпоративного портала ГК «Дороги России», которая разрабатывалась в рамках подготовки к отборочному чемпионату по компетенции «Программные решения для бизнеса» я использовала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(SSMS). </a:t>
            </a:r>
          </a:p>
          <a:p>
            <a:pPr marL="457200" lvl="1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Были созданы таблицы, триггеры и другие объекты базы данных, необходимые для работы интеграционного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1627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7E73-9572-4EF0-881F-6E267A8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BAD48-431F-4EA1-A999-D030CD36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59C54B-A0FA-4756-9E35-C5E1118ABA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1336596" y="1404868"/>
            <a:ext cx="9518808" cy="525961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703559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1432</Words>
  <Application>Microsoft Office PowerPoint</Application>
  <PresentationFormat>Широкоэкранный</PresentationFormat>
  <Paragraphs>190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Times New Roman</vt:lpstr>
      <vt:lpstr>Wingdings 3</vt:lpstr>
      <vt:lpstr>Ион</vt:lpstr>
      <vt:lpstr>ОТЧЕТ  по производственной практике  ПМ.02. Осуществление интеграции программных модулей  </vt:lpstr>
      <vt:lpstr>Презентация PowerPoint</vt:lpstr>
      <vt:lpstr>База практики</vt:lpstr>
      <vt:lpstr>Схема организационной структуры организации </vt:lpstr>
      <vt:lpstr>Рабочее место</vt:lpstr>
      <vt:lpstr>СОСТАВ ПРОГРАММНОГО И ТЕХНИЧЕСКОГО ОБЕСПЕЧЕНИЯ, ИМЕЮЩЕГОСЯ НА ПРЕДПРИЯТИИ, ИХ НАЗНАЧЕНИЕ   </vt:lpstr>
      <vt:lpstr>ОПИСАНИЕ ВЫПОЛНЕННЫХ ВИДОВ РАБОТ</vt:lpstr>
      <vt:lpstr>Разработан и обоснован вариант интеграционного решения с помощью графических средств среды разработки</vt:lpstr>
      <vt:lpstr>ER – диаграмма</vt:lpstr>
      <vt:lpstr>Схема БД</vt:lpstr>
      <vt:lpstr>Презентация PowerPoint</vt:lpstr>
      <vt:lpstr>Результаты верно сохранены в системе контроля версий</vt:lpstr>
      <vt:lpstr>В системе контроля версий выбрана верная версия проекта. Проанализирована его архитектура</vt:lpstr>
      <vt:lpstr>Презентация PowerPoint</vt:lpstr>
      <vt:lpstr>Архитектура доработана для интеграции нового модуля</vt:lpstr>
      <vt:lpstr>Выбраны способы форматирования данных и организована их постобработка, транспортные протоколы и форматы сообщений обновлены</vt:lpstr>
      <vt:lpstr>Выполнена доработка модуля и дополнительная обработка исключительных ситуаций, в том числе, с созданием классов-исключений</vt:lpstr>
      <vt:lpstr>Презентация PowerPoint</vt:lpstr>
      <vt:lpstr>Определены качественные показатели полученного проекта</vt:lpstr>
      <vt:lpstr>Результат интеграции сохранен в системе контроля версий</vt:lpstr>
      <vt:lpstr>Протестирована интеграция модулей проекта и выполнена отладка проекта с применением инструментальных средств среды</vt:lpstr>
      <vt:lpstr>Презентация PowerPoint</vt:lpstr>
      <vt:lpstr>Разработан тестовый сценарий и тестовые пакеты</vt:lpstr>
      <vt:lpstr>Выполнено тестирование интеграции и ручное тестирование</vt:lpstr>
      <vt:lpstr>Презентация PowerPoint</vt:lpstr>
      <vt:lpstr>Выявлены ошибки системных компонентов (при наличии)</vt:lpstr>
      <vt:lpstr>Заполнены протоколы тестирования</vt:lpstr>
      <vt:lpstr>Презентация PowerPoint</vt:lpstr>
      <vt:lpstr>Продемонстрировано знание стандартов кодирования более чем одного языка программирования</vt:lpstr>
      <vt:lpstr>Выявлены все имеющиеся несоответствия стандартам в предложенном коде</vt:lpstr>
      <vt:lpstr>РУКОВОДСТВО ОПЕРАТОРА</vt:lpstr>
      <vt:lpstr>ЗАКЛЮЧЕНИЕ</vt:lpstr>
      <vt:lpstr>ПРИЛОЖЕНИЯ К ОТЧЕТУ: ОТЧЕТ В ЭЛЕКТРОННОМ ВИДЕ, ПРЕЗЕНТАЦИЯ ДЛЯ ВЫСТУПЛЕНИЯ И ДР.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Наташа Коротких</dc:creator>
  <cp:lastModifiedBy>Наташа Коротких</cp:lastModifiedBy>
  <cp:revision>4</cp:revision>
  <dcterms:created xsi:type="dcterms:W3CDTF">2024-07-02T09:45:09Z</dcterms:created>
  <dcterms:modified xsi:type="dcterms:W3CDTF">2024-07-05T11:32:36Z</dcterms:modified>
</cp:coreProperties>
</file>