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7" r:id="rId2"/>
  </p:sldIdLst>
  <p:sldSz cx="11160125" cy="55800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48" d="100"/>
          <a:sy n="148" d="100"/>
        </p:scale>
        <p:origin x="20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4AA45E-AE07-B34E-A8C4-6B9FDB42A683}" type="datetimeFigureOut">
              <a:rPr lang="en-US" smtClean="0"/>
              <a:t>12/1/21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1143000"/>
            <a:ext cx="61722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EFC6EC-91B9-AD47-AE5B-CB8745E72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66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94796" rtl="0" eaLnBrk="1" latinLnBrk="0" hangingPunct="1">
      <a:defRPr sz="1043" kern="1200">
        <a:solidFill>
          <a:schemeClr val="tx1"/>
        </a:solidFill>
        <a:latin typeface="+mn-lt"/>
        <a:ea typeface="+mn-ea"/>
        <a:cs typeface="+mn-cs"/>
      </a:defRPr>
    </a:lvl1pPr>
    <a:lvl2pPr marL="397398" algn="l" defTabSz="794796" rtl="0" eaLnBrk="1" latinLnBrk="0" hangingPunct="1">
      <a:defRPr sz="1043" kern="1200">
        <a:solidFill>
          <a:schemeClr val="tx1"/>
        </a:solidFill>
        <a:latin typeface="+mn-lt"/>
        <a:ea typeface="+mn-ea"/>
        <a:cs typeface="+mn-cs"/>
      </a:defRPr>
    </a:lvl2pPr>
    <a:lvl3pPr marL="794796" algn="l" defTabSz="794796" rtl="0" eaLnBrk="1" latinLnBrk="0" hangingPunct="1">
      <a:defRPr sz="1043" kern="1200">
        <a:solidFill>
          <a:schemeClr val="tx1"/>
        </a:solidFill>
        <a:latin typeface="+mn-lt"/>
        <a:ea typeface="+mn-ea"/>
        <a:cs typeface="+mn-cs"/>
      </a:defRPr>
    </a:lvl3pPr>
    <a:lvl4pPr marL="1192195" algn="l" defTabSz="794796" rtl="0" eaLnBrk="1" latinLnBrk="0" hangingPunct="1">
      <a:defRPr sz="1043" kern="1200">
        <a:solidFill>
          <a:schemeClr val="tx1"/>
        </a:solidFill>
        <a:latin typeface="+mn-lt"/>
        <a:ea typeface="+mn-ea"/>
        <a:cs typeface="+mn-cs"/>
      </a:defRPr>
    </a:lvl4pPr>
    <a:lvl5pPr marL="1589593" algn="l" defTabSz="794796" rtl="0" eaLnBrk="1" latinLnBrk="0" hangingPunct="1">
      <a:defRPr sz="1043" kern="1200">
        <a:solidFill>
          <a:schemeClr val="tx1"/>
        </a:solidFill>
        <a:latin typeface="+mn-lt"/>
        <a:ea typeface="+mn-ea"/>
        <a:cs typeface="+mn-cs"/>
      </a:defRPr>
    </a:lvl5pPr>
    <a:lvl6pPr marL="1986991" algn="l" defTabSz="794796" rtl="0" eaLnBrk="1" latinLnBrk="0" hangingPunct="1">
      <a:defRPr sz="1043" kern="1200">
        <a:solidFill>
          <a:schemeClr val="tx1"/>
        </a:solidFill>
        <a:latin typeface="+mn-lt"/>
        <a:ea typeface="+mn-ea"/>
        <a:cs typeface="+mn-cs"/>
      </a:defRPr>
    </a:lvl6pPr>
    <a:lvl7pPr marL="2384389" algn="l" defTabSz="794796" rtl="0" eaLnBrk="1" latinLnBrk="0" hangingPunct="1">
      <a:defRPr sz="1043" kern="1200">
        <a:solidFill>
          <a:schemeClr val="tx1"/>
        </a:solidFill>
        <a:latin typeface="+mn-lt"/>
        <a:ea typeface="+mn-ea"/>
        <a:cs typeface="+mn-cs"/>
      </a:defRPr>
    </a:lvl7pPr>
    <a:lvl8pPr marL="2781788" algn="l" defTabSz="794796" rtl="0" eaLnBrk="1" latinLnBrk="0" hangingPunct="1">
      <a:defRPr sz="1043" kern="1200">
        <a:solidFill>
          <a:schemeClr val="tx1"/>
        </a:solidFill>
        <a:latin typeface="+mn-lt"/>
        <a:ea typeface="+mn-ea"/>
        <a:cs typeface="+mn-cs"/>
      </a:defRPr>
    </a:lvl8pPr>
    <a:lvl9pPr marL="3179186" algn="l" defTabSz="794796" rtl="0" eaLnBrk="1" latinLnBrk="0" hangingPunct="1">
      <a:defRPr sz="104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2900" y="1143000"/>
            <a:ext cx="61722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EFC6EC-91B9-AD47-AE5B-CB8745E72C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214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5016" y="913219"/>
            <a:ext cx="8370094" cy="1942689"/>
          </a:xfrm>
        </p:spPr>
        <p:txBody>
          <a:bodyPr anchor="b"/>
          <a:lstStyle>
            <a:lvl1pPr algn="ctr">
              <a:defRPr sz="488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95016" y="2930825"/>
            <a:ext cx="8370094" cy="1347223"/>
          </a:xfrm>
        </p:spPr>
        <p:txBody>
          <a:bodyPr/>
          <a:lstStyle>
            <a:lvl1pPr marL="0" indent="0" algn="ctr">
              <a:buNone/>
              <a:defRPr sz="1953"/>
            </a:lvl1pPr>
            <a:lvl2pPr marL="372024" indent="0" algn="ctr">
              <a:buNone/>
              <a:defRPr sz="1627"/>
            </a:lvl2pPr>
            <a:lvl3pPr marL="744047" indent="0" algn="ctr">
              <a:buNone/>
              <a:defRPr sz="1465"/>
            </a:lvl3pPr>
            <a:lvl4pPr marL="1116071" indent="0" algn="ctr">
              <a:buNone/>
              <a:defRPr sz="1302"/>
            </a:lvl4pPr>
            <a:lvl5pPr marL="1488095" indent="0" algn="ctr">
              <a:buNone/>
              <a:defRPr sz="1302"/>
            </a:lvl5pPr>
            <a:lvl6pPr marL="1860118" indent="0" algn="ctr">
              <a:buNone/>
              <a:defRPr sz="1302"/>
            </a:lvl6pPr>
            <a:lvl7pPr marL="2232142" indent="0" algn="ctr">
              <a:buNone/>
              <a:defRPr sz="1302"/>
            </a:lvl7pPr>
            <a:lvl8pPr marL="2604165" indent="0" algn="ctr">
              <a:buNone/>
              <a:defRPr sz="1302"/>
            </a:lvl8pPr>
            <a:lvl9pPr marL="2976189" indent="0" algn="ctr">
              <a:buNone/>
              <a:defRPr sz="130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54F2B-D855-DF4D-AC2E-0E2FCEB7A5EE}" type="datetimeFigureOut">
              <a:rPr lang="en-US" smtClean="0"/>
              <a:t>12/1/21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BC65A-87B6-0F41-A5B2-B3957E1E0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312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54F2B-D855-DF4D-AC2E-0E2FCEB7A5EE}" type="datetimeFigureOut">
              <a:rPr lang="en-US" smtClean="0"/>
              <a:t>12/1/21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BC65A-87B6-0F41-A5B2-B3957E1E0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06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6464" y="297087"/>
            <a:ext cx="2406402" cy="472884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7259" y="297087"/>
            <a:ext cx="7079704" cy="472884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54F2B-D855-DF4D-AC2E-0E2FCEB7A5EE}" type="datetimeFigureOut">
              <a:rPr lang="en-US" smtClean="0"/>
              <a:t>12/1/21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BC65A-87B6-0F41-A5B2-B3957E1E0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504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54F2B-D855-DF4D-AC2E-0E2FCEB7A5EE}" type="datetimeFigureOut">
              <a:rPr lang="en-US" smtClean="0"/>
              <a:t>12/1/21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BC65A-87B6-0F41-A5B2-B3957E1E0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946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446" y="1391141"/>
            <a:ext cx="9625608" cy="2321151"/>
          </a:xfrm>
        </p:spPr>
        <p:txBody>
          <a:bodyPr anchor="b"/>
          <a:lstStyle>
            <a:lvl1pPr>
              <a:defRPr sz="488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1446" y="3734251"/>
            <a:ext cx="9625608" cy="1220638"/>
          </a:xfrm>
        </p:spPr>
        <p:txBody>
          <a:bodyPr/>
          <a:lstStyle>
            <a:lvl1pPr marL="0" indent="0">
              <a:buNone/>
              <a:defRPr sz="1953">
                <a:solidFill>
                  <a:schemeClr val="tx1">
                    <a:tint val="75000"/>
                  </a:schemeClr>
                </a:solidFill>
              </a:defRPr>
            </a:lvl1pPr>
            <a:lvl2pPr marL="372024" indent="0">
              <a:buNone/>
              <a:defRPr sz="1627">
                <a:solidFill>
                  <a:schemeClr val="tx1">
                    <a:tint val="75000"/>
                  </a:schemeClr>
                </a:solidFill>
              </a:defRPr>
            </a:lvl2pPr>
            <a:lvl3pPr marL="744047" indent="0">
              <a:buNone/>
              <a:defRPr sz="1465">
                <a:solidFill>
                  <a:schemeClr val="tx1">
                    <a:tint val="75000"/>
                  </a:schemeClr>
                </a:solidFill>
              </a:defRPr>
            </a:lvl3pPr>
            <a:lvl4pPr marL="1116071" indent="0">
              <a:buNone/>
              <a:defRPr sz="1302">
                <a:solidFill>
                  <a:schemeClr val="tx1">
                    <a:tint val="75000"/>
                  </a:schemeClr>
                </a:solidFill>
              </a:defRPr>
            </a:lvl4pPr>
            <a:lvl5pPr marL="1488095" indent="0">
              <a:buNone/>
              <a:defRPr sz="1302">
                <a:solidFill>
                  <a:schemeClr val="tx1">
                    <a:tint val="75000"/>
                  </a:schemeClr>
                </a:solidFill>
              </a:defRPr>
            </a:lvl5pPr>
            <a:lvl6pPr marL="1860118" indent="0">
              <a:buNone/>
              <a:defRPr sz="1302">
                <a:solidFill>
                  <a:schemeClr val="tx1">
                    <a:tint val="75000"/>
                  </a:schemeClr>
                </a:solidFill>
              </a:defRPr>
            </a:lvl6pPr>
            <a:lvl7pPr marL="2232142" indent="0">
              <a:buNone/>
              <a:defRPr sz="1302">
                <a:solidFill>
                  <a:schemeClr val="tx1">
                    <a:tint val="75000"/>
                  </a:schemeClr>
                </a:solidFill>
              </a:defRPr>
            </a:lvl7pPr>
            <a:lvl8pPr marL="2604165" indent="0">
              <a:buNone/>
              <a:defRPr sz="1302">
                <a:solidFill>
                  <a:schemeClr val="tx1">
                    <a:tint val="75000"/>
                  </a:schemeClr>
                </a:solidFill>
              </a:defRPr>
            </a:lvl8pPr>
            <a:lvl9pPr marL="2976189" indent="0">
              <a:buNone/>
              <a:defRPr sz="130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54F2B-D855-DF4D-AC2E-0E2FCEB7A5EE}" type="datetimeFigureOut">
              <a:rPr lang="en-US" smtClean="0"/>
              <a:t>12/1/21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BC65A-87B6-0F41-A5B2-B3957E1E0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400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7259" y="1485433"/>
            <a:ext cx="4743053" cy="35404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9813" y="1485433"/>
            <a:ext cx="4743053" cy="35404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54F2B-D855-DF4D-AC2E-0E2FCEB7A5EE}" type="datetimeFigureOut">
              <a:rPr lang="en-US" smtClean="0"/>
              <a:t>12/1/21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BC65A-87B6-0F41-A5B2-B3957E1E0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095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712" y="297087"/>
            <a:ext cx="9625608" cy="10785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712" y="1367891"/>
            <a:ext cx="4721256" cy="670382"/>
          </a:xfrm>
        </p:spPr>
        <p:txBody>
          <a:bodyPr anchor="b"/>
          <a:lstStyle>
            <a:lvl1pPr marL="0" indent="0">
              <a:buNone/>
              <a:defRPr sz="1953" b="1"/>
            </a:lvl1pPr>
            <a:lvl2pPr marL="372024" indent="0">
              <a:buNone/>
              <a:defRPr sz="1627" b="1"/>
            </a:lvl2pPr>
            <a:lvl3pPr marL="744047" indent="0">
              <a:buNone/>
              <a:defRPr sz="1465" b="1"/>
            </a:lvl3pPr>
            <a:lvl4pPr marL="1116071" indent="0">
              <a:buNone/>
              <a:defRPr sz="1302" b="1"/>
            </a:lvl4pPr>
            <a:lvl5pPr marL="1488095" indent="0">
              <a:buNone/>
              <a:defRPr sz="1302" b="1"/>
            </a:lvl5pPr>
            <a:lvl6pPr marL="1860118" indent="0">
              <a:buNone/>
              <a:defRPr sz="1302" b="1"/>
            </a:lvl6pPr>
            <a:lvl7pPr marL="2232142" indent="0">
              <a:buNone/>
              <a:defRPr sz="1302" b="1"/>
            </a:lvl7pPr>
            <a:lvl8pPr marL="2604165" indent="0">
              <a:buNone/>
              <a:defRPr sz="1302" b="1"/>
            </a:lvl8pPr>
            <a:lvl9pPr marL="2976189" indent="0">
              <a:buNone/>
              <a:defRPr sz="130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712" y="2038273"/>
            <a:ext cx="4721256" cy="29979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49813" y="1367891"/>
            <a:ext cx="4744507" cy="670382"/>
          </a:xfrm>
        </p:spPr>
        <p:txBody>
          <a:bodyPr anchor="b"/>
          <a:lstStyle>
            <a:lvl1pPr marL="0" indent="0">
              <a:buNone/>
              <a:defRPr sz="1953" b="1"/>
            </a:lvl1pPr>
            <a:lvl2pPr marL="372024" indent="0">
              <a:buNone/>
              <a:defRPr sz="1627" b="1"/>
            </a:lvl2pPr>
            <a:lvl3pPr marL="744047" indent="0">
              <a:buNone/>
              <a:defRPr sz="1465" b="1"/>
            </a:lvl3pPr>
            <a:lvl4pPr marL="1116071" indent="0">
              <a:buNone/>
              <a:defRPr sz="1302" b="1"/>
            </a:lvl4pPr>
            <a:lvl5pPr marL="1488095" indent="0">
              <a:buNone/>
              <a:defRPr sz="1302" b="1"/>
            </a:lvl5pPr>
            <a:lvl6pPr marL="1860118" indent="0">
              <a:buNone/>
              <a:defRPr sz="1302" b="1"/>
            </a:lvl6pPr>
            <a:lvl7pPr marL="2232142" indent="0">
              <a:buNone/>
              <a:defRPr sz="1302" b="1"/>
            </a:lvl7pPr>
            <a:lvl8pPr marL="2604165" indent="0">
              <a:buNone/>
              <a:defRPr sz="1302" b="1"/>
            </a:lvl8pPr>
            <a:lvl9pPr marL="2976189" indent="0">
              <a:buNone/>
              <a:defRPr sz="130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49813" y="2038273"/>
            <a:ext cx="4744507" cy="29979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54F2B-D855-DF4D-AC2E-0E2FCEB7A5EE}" type="datetimeFigureOut">
              <a:rPr lang="en-US" smtClean="0"/>
              <a:t>12/1/21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BC65A-87B6-0F41-A5B2-B3957E1E0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786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54F2B-D855-DF4D-AC2E-0E2FCEB7A5EE}" type="datetimeFigureOut">
              <a:rPr lang="en-US" smtClean="0"/>
              <a:t>12/1/21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BC65A-87B6-0F41-A5B2-B3957E1E0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841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54F2B-D855-DF4D-AC2E-0E2FCEB7A5EE}" type="datetimeFigureOut">
              <a:rPr lang="en-US" smtClean="0"/>
              <a:t>12/1/21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BC65A-87B6-0F41-A5B2-B3957E1E0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540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713" y="372004"/>
            <a:ext cx="3599430" cy="1302015"/>
          </a:xfrm>
        </p:spPr>
        <p:txBody>
          <a:bodyPr anchor="b"/>
          <a:lstStyle>
            <a:lvl1pPr>
              <a:defRPr sz="26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4507" y="803426"/>
            <a:ext cx="5649813" cy="3965461"/>
          </a:xfrm>
        </p:spPr>
        <p:txBody>
          <a:bodyPr/>
          <a:lstStyle>
            <a:lvl1pPr>
              <a:defRPr sz="2604"/>
            </a:lvl1pPr>
            <a:lvl2pPr>
              <a:defRPr sz="2278"/>
            </a:lvl2pPr>
            <a:lvl3pPr>
              <a:defRPr sz="1953"/>
            </a:lvl3pPr>
            <a:lvl4pPr>
              <a:defRPr sz="1627"/>
            </a:lvl4pPr>
            <a:lvl5pPr>
              <a:defRPr sz="1627"/>
            </a:lvl5pPr>
            <a:lvl6pPr>
              <a:defRPr sz="1627"/>
            </a:lvl6pPr>
            <a:lvl7pPr>
              <a:defRPr sz="1627"/>
            </a:lvl7pPr>
            <a:lvl8pPr>
              <a:defRPr sz="1627"/>
            </a:lvl8pPr>
            <a:lvl9pPr>
              <a:defRPr sz="162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713" y="1674019"/>
            <a:ext cx="3599430" cy="3101327"/>
          </a:xfrm>
        </p:spPr>
        <p:txBody>
          <a:bodyPr/>
          <a:lstStyle>
            <a:lvl1pPr marL="0" indent="0">
              <a:buNone/>
              <a:defRPr sz="1302"/>
            </a:lvl1pPr>
            <a:lvl2pPr marL="372024" indent="0">
              <a:buNone/>
              <a:defRPr sz="1139"/>
            </a:lvl2pPr>
            <a:lvl3pPr marL="744047" indent="0">
              <a:buNone/>
              <a:defRPr sz="976"/>
            </a:lvl3pPr>
            <a:lvl4pPr marL="1116071" indent="0">
              <a:buNone/>
              <a:defRPr sz="814"/>
            </a:lvl4pPr>
            <a:lvl5pPr marL="1488095" indent="0">
              <a:buNone/>
              <a:defRPr sz="814"/>
            </a:lvl5pPr>
            <a:lvl6pPr marL="1860118" indent="0">
              <a:buNone/>
              <a:defRPr sz="814"/>
            </a:lvl6pPr>
            <a:lvl7pPr marL="2232142" indent="0">
              <a:buNone/>
              <a:defRPr sz="814"/>
            </a:lvl7pPr>
            <a:lvl8pPr marL="2604165" indent="0">
              <a:buNone/>
              <a:defRPr sz="814"/>
            </a:lvl8pPr>
            <a:lvl9pPr marL="2976189" indent="0">
              <a:buNone/>
              <a:defRPr sz="81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54F2B-D855-DF4D-AC2E-0E2FCEB7A5EE}" type="datetimeFigureOut">
              <a:rPr lang="en-US" smtClean="0"/>
              <a:t>12/1/21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BC65A-87B6-0F41-A5B2-B3957E1E0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650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713" y="372004"/>
            <a:ext cx="3599430" cy="1302015"/>
          </a:xfrm>
        </p:spPr>
        <p:txBody>
          <a:bodyPr anchor="b"/>
          <a:lstStyle>
            <a:lvl1pPr>
              <a:defRPr sz="26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44507" y="803426"/>
            <a:ext cx="5649813" cy="3965461"/>
          </a:xfrm>
        </p:spPr>
        <p:txBody>
          <a:bodyPr anchor="t"/>
          <a:lstStyle>
            <a:lvl1pPr marL="0" indent="0">
              <a:buNone/>
              <a:defRPr sz="2604"/>
            </a:lvl1pPr>
            <a:lvl2pPr marL="372024" indent="0">
              <a:buNone/>
              <a:defRPr sz="2278"/>
            </a:lvl2pPr>
            <a:lvl3pPr marL="744047" indent="0">
              <a:buNone/>
              <a:defRPr sz="1953"/>
            </a:lvl3pPr>
            <a:lvl4pPr marL="1116071" indent="0">
              <a:buNone/>
              <a:defRPr sz="1627"/>
            </a:lvl4pPr>
            <a:lvl5pPr marL="1488095" indent="0">
              <a:buNone/>
              <a:defRPr sz="1627"/>
            </a:lvl5pPr>
            <a:lvl6pPr marL="1860118" indent="0">
              <a:buNone/>
              <a:defRPr sz="1627"/>
            </a:lvl6pPr>
            <a:lvl7pPr marL="2232142" indent="0">
              <a:buNone/>
              <a:defRPr sz="1627"/>
            </a:lvl7pPr>
            <a:lvl8pPr marL="2604165" indent="0">
              <a:buNone/>
              <a:defRPr sz="1627"/>
            </a:lvl8pPr>
            <a:lvl9pPr marL="2976189" indent="0">
              <a:buNone/>
              <a:defRPr sz="162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713" y="1674019"/>
            <a:ext cx="3599430" cy="3101327"/>
          </a:xfrm>
        </p:spPr>
        <p:txBody>
          <a:bodyPr/>
          <a:lstStyle>
            <a:lvl1pPr marL="0" indent="0">
              <a:buNone/>
              <a:defRPr sz="1302"/>
            </a:lvl1pPr>
            <a:lvl2pPr marL="372024" indent="0">
              <a:buNone/>
              <a:defRPr sz="1139"/>
            </a:lvl2pPr>
            <a:lvl3pPr marL="744047" indent="0">
              <a:buNone/>
              <a:defRPr sz="976"/>
            </a:lvl3pPr>
            <a:lvl4pPr marL="1116071" indent="0">
              <a:buNone/>
              <a:defRPr sz="814"/>
            </a:lvl4pPr>
            <a:lvl5pPr marL="1488095" indent="0">
              <a:buNone/>
              <a:defRPr sz="814"/>
            </a:lvl5pPr>
            <a:lvl6pPr marL="1860118" indent="0">
              <a:buNone/>
              <a:defRPr sz="814"/>
            </a:lvl6pPr>
            <a:lvl7pPr marL="2232142" indent="0">
              <a:buNone/>
              <a:defRPr sz="814"/>
            </a:lvl7pPr>
            <a:lvl8pPr marL="2604165" indent="0">
              <a:buNone/>
              <a:defRPr sz="814"/>
            </a:lvl8pPr>
            <a:lvl9pPr marL="2976189" indent="0">
              <a:buNone/>
              <a:defRPr sz="81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54F2B-D855-DF4D-AC2E-0E2FCEB7A5EE}" type="datetimeFigureOut">
              <a:rPr lang="en-US" smtClean="0"/>
              <a:t>12/1/21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BC65A-87B6-0F41-A5B2-B3957E1E0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297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7259" y="297087"/>
            <a:ext cx="9625608" cy="10785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7259" y="1485433"/>
            <a:ext cx="9625608" cy="3540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259" y="5171892"/>
            <a:ext cx="2511028" cy="2970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54F2B-D855-DF4D-AC2E-0E2FCEB7A5EE}" type="datetimeFigureOut">
              <a:rPr lang="en-US" smtClean="0"/>
              <a:t>12/1/21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96792" y="5171892"/>
            <a:ext cx="3766542" cy="2970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1838" y="5171892"/>
            <a:ext cx="2511028" cy="2970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BC65A-87B6-0F41-A5B2-B3957E1E0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122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44047" rtl="0" eaLnBrk="1" latinLnBrk="0" hangingPunct="1">
        <a:lnSpc>
          <a:spcPct val="90000"/>
        </a:lnSpc>
        <a:spcBef>
          <a:spcPct val="0"/>
        </a:spcBef>
        <a:buNone/>
        <a:defRPr sz="35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6012" indent="-186012" algn="l" defTabSz="744047" rtl="0" eaLnBrk="1" latinLnBrk="0" hangingPunct="1">
        <a:lnSpc>
          <a:spcPct val="90000"/>
        </a:lnSpc>
        <a:spcBef>
          <a:spcPts val="814"/>
        </a:spcBef>
        <a:buFont typeface="Arial" panose="020B0604020202020204" pitchFamily="34" charset="0"/>
        <a:buChar char="•"/>
        <a:defRPr sz="2278" kern="1200">
          <a:solidFill>
            <a:schemeClr val="tx1"/>
          </a:solidFill>
          <a:latin typeface="+mn-lt"/>
          <a:ea typeface="+mn-ea"/>
          <a:cs typeface="+mn-cs"/>
        </a:defRPr>
      </a:lvl1pPr>
      <a:lvl2pPr marL="558035" indent="-186012" algn="l" defTabSz="744047" rtl="0" eaLnBrk="1" latinLnBrk="0" hangingPunct="1">
        <a:lnSpc>
          <a:spcPct val="90000"/>
        </a:lnSpc>
        <a:spcBef>
          <a:spcPts val="407"/>
        </a:spcBef>
        <a:buFont typeface="Arial" panose="020B0604020202020204" pitchFamily="34" charset="0"/>
        <a:buChar char="•"/>
        <a:defRPr sz="1953" kern="1200">
          <a:solidFill>
            <a:schemeClr val="tx1"/>
          </a:solidFill>
          <a:latin typeface="+mn-lt"/>
          <a:ea typeface="+mn-ea"/>
          <a:cs typeface="+mn-cs"/>
        </a:defRPr>
      </a:lvl2pPr>
      <a:lvl3pPr marL="930059" indent="-186012" algn="l" defTabSz="744047" rtl="0" eaLnBrk="1" latinLnBrk="0" hangingPunct="1">
        <a:lnSpc>
          <a:spcPct val="90000"/>
        </a:lnSpc>
        <a:spcBef>
          <a:spcPts val="407"/>
        </a:spcBef>
        <a:buFont typeface="Arial" panose="020B0604020202020204" pitchFamily="34" charset="0"/>
        <a:buChar char="•"/>
        <a:defRPr sz="1627" kern="1200">
          <a:solidFill>
            <a:schemeClr val="tx1"/>
          </a:solidFill>
          <a:latin typeface="+mn-lt"/>
          <a:ea typeface="+mn-ea"/>
          <a:cs typeface="+mn-cs"/>
        </a:defRPr>
      </a:lvl3pPr>
      <a:lvl4pPr marL="1302083" indent="-186012" algn="l" defTabSz="744047" rtl="0" eaLnBrk="1" latinLnBrk="0" hangingPunct="1">
        <a:lnSpc>
          <a:spcPct val="90000"/>
        </a:lnSpc>
        <a:spcBef>
          <a:spcPts val="407"/>
        </a:spcBef>
        <a:buFont typeface="Arial" panose="020B0604020202020204" pitchFamily="34" charset="0"/>
        <a:buChar char="•"/>
        <a:defRPr sz="1465" kern="1200">
          <a:solidFill>
            <a:schemeClr val="tx1"/>
          </a:solidFill>
          <a:latin typeface="+mn-lt"/>
          <a:ea typeface="+mn-ea"/>
          <a:cs typeface="+mn-cs"/>
        </a:defRPr>
      </a:lvl4pPr>
      <a:lvl5pPr marL="1674106" indent="-186012" algn="l" defTabSz="744047" rtl="0" eaLnBrk="1" latinLnBrk="0" hangingPunct="1">
        <a:lnSpc>
          <a:spcPct val="90000"/>
        </a:lnSpc>
        <a:spcBef>
          <a:spcPts val="407"/>
        </a:spcBef>
        <a:buFont typeface="Arial" panose="020B0604020202020204" pitchFamily="34" charset="0"/>
        <a:buChar char="•"/>
        <a:defRPr sz="1465" kern="1200">
          <a:solidFill>
            <a:schemeClr val="tx1"/>
          </a:solidFill>
          <a:latin typeface="+mn-lt"/>
          <a:ea typeface="+mn-ea"/>
          <a:cs typeface="+mn-cs"/>
        </a:defRPr>
      </a:lvl5pPr>
      <a:lvl6pPr marL="2046130" indent="-186012" algn="l" defTabSz="744047" rtl="0" eaLnBrk="1" latinLnBrk="0" hangingPunct="1">
        <a:lnSpc>
          <a:spcPct val="90000"/>
        </a:lnSpc>
        <a:spcBef>
          <a:spcPts val="407"/>
        </a:spcBef>
        <a:buFont typeface="Arial" panose="020B0604020202020204" pitchFamily="34" charset="0"/>
        <a:buChar char="•"/>
        <a:defRPr sz="1465" kern="1200">
          <a:solidFill>
            <a:schemeClr val="tx1"/>
          </a:solidFill>
          <a:latin typeface="+mn-lt"/>
          <a:ea typeface="+mn-ea"/>
          <a:cs typeface="+mn-cs"/>
        </a:defRPr>
      </a:lvl6pPr>
      <a:lvl7pPr marL="2418154" indent="-186012" algn="l" defTabSz="744047" rtl="0" eaLnBrk="1" latinLnBrk="0" hangingPunct="1">
        <a:lnSpc>
          <a:spcPct val="90000"/>
        </a:lnSpc>
        <a:spcBef>
          <a:spcPts val="407"/>
        </a:spcBef>
        <a:buFont typeface="Arial" panose="020B0604020202020204" pitchFamily="34" charset="0"/>
        <a:buChar char="•"/>
        <a:defRPr sz="1465" kern="1200">
          <a:solidFill>
            <a:schemeClr val="tx1"/>
          </a:solidFill>
          <a:latin typeface="+mn-lt"/>
          <a:ea typeface="+mn-ea"/>
          <a:cs typeface="+mn-cs"/>
        </a:defRPr>
      </a:lvl7pPr>
      <a:lvl8pPr marL="2790177" indent="-186012" algn="l" defTabSz="744047" rtl="0" eaLnBrk="1" latinLnBrk="0" hangingPunct="1">
        <a:lnSpc>
          <a:spcPct val="90000"/>
        </a:lnSpc>
        <a:spcBef>
          <a:spcPts val="407"/>
        </a:spcBef>
        <a:buFont typeface="Arial" panose="020B0604020202020204" pitchFamily="34" charset="0"/>
        <a:buChar char="•"/>
        <a:defRPr sz="1465" kern="1200">
          <a:solidFill>
            <a:schemeClr val="tx1"/>
          </a:solidFill>
          <a:latin typeface="+mn-lt"/>
          <a:ea typeface="+mn-ea"/>
          <a:cs typeface="+mn-cs"/>
        </a:defRPr>
      </a:lvl8pPr>
      <a:lvl9pPr marL="3162201" indent="-186012" algn="l" defTabSz="744047" rtl="0" eaLnBrk="1" latinLnBrk="0" hangingPunct="1">
        <a:lnSpc>
          <a:spcPct val="90000"/>
        </a:lnSpc>
        <a:spcBef>
          <a:spcPts val="407"/>
        </a:spcBef>
        <a:buFont typeface="Arial" panose="020B0604020202020204" pitchFamily="34" charset="0"/>
        <a:buChar char="•"/>
        <a:defRPr sz="14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44047" rtl="0" eaLnBrk="1" latinLnBrk="0" hangingPunct="1">
        <a:defRPr sz="1465" kern="1200">
          <a:solidFill>
            <a:schemeClr val="tx1"/>
          </a:solidFill>
          <a:latin typeface="+mn-lt"/>
          <a:ea typeface="+mn-ea"/>
          <a:cs typeface="+mn-cs"/>
        </a:defRPr>
      </a:lvl1pPr>
      <a:lvl2pPr marL="372024" algn="l" defTabSz="744047" rtl="0" eaLnBrk="1" latinLnBrk="0" hangingPunct="1">
        <a:defRPr sz="1465" kern="1200">
          <a:solidFill>
            <a:schemeClr val="tx1"/>
          </a:solidFill>
          <a:latin typeface="+mn-lt"/>
          <a:ea typeface="+mn-ea"/>
          <a:cs typeface="+mn-cs"/>
        </a:defRPr>
      </a:lvl2pPr>
      <a:lvl3pPr marL="744047" algn="l" defTabSz="744047" rtl="0" eaLnBrk="1" latinLnBrk="0" hangingPunct="1">
        <a:defRPr sz="1465" kern="1200">
          <a:solidFill>
            <a:schemeClr val="tx1"/>
          </a:solidFill>
          <a:latin typeface="+mn-lt"/>
          <a:ea typeface="+mn-ea"/>
          <a:cs typeface="+mn-cs"/>
        </a:defRPr>
      </a:lvl3pPr>
      <a:lvl4pPr marL="1116071" algn="l" defTabSz="744047" rtl="0" eaLnBrk="1" latinLnBrk="0" hangingPunct="1">
        <a:defRPr sz="1465" kern="1200">
          <a:solidFill>
            <a:schemeClr val="tx1"/>
          </a:solidFill>
          <a:latin typeface="+mn-lt"/>
          <a:ea typeface="+mn-ea"/>
          <a:cs typeface="+mn-cs"/>
        </a:defRPr>
      </a:lvl4pPr>
      <a:lvl5pPr marL="1488095" algn="l" defTabSz="744047" rtl="0" eaLnBrk="1" latinLnBrk="0" hangingPunct="1">
        <a:defRPr sz="1465" kern="1200">
          <a:solidFill>
            <a:schemeClr val="tx1"/>
          </a:solidFill>
          <a:latin typeface="+mn-lt"/>
          <a:ea typeface="+mn-ea"/>
          <a:cs typeface="+mn-cs"/>
        </a:defRPr>
      </a:lvl5pPr>
      <a:lvl6pPr marL="1860118" algn="l" defTabSz="744047" rtl="0" eaLnBrk="1" latinLnBrk="0" hangingPunct="1">
        <a:defRPr sz="1465" kern="1200">
          <a:solidFill>
            <a:schemeClr val="tx1"/>
          </a:solidFill>
          <a:latin typeface="+mn-lt"/>
          <a:ea typeface="+mn-ea"/>
          <a:cs typeface="+mn-cs"/>
        </a:defRPr>
      </a:lvl6pPr>
      <a:lvl7pPr marL="2232142" algn="l" defTabSz="744047" rtl="0" eaLnBrk="1" latinLnBrk="0" hangingPunct="1">
        <a:defRPr sz="1465" kern="1200">
          <a:solidFill>
            <a:schemeClr val="tx1"/>
          </a:solidFill>
          <a:latin typeface="+mn-lt"/>
          <a:ea typeface="+mn-ea"/>
          <a:cs typeface="+mn-cs"/>
        </a:defRPr>
      </a:lvl7pPr>
      <a:lvl8pPr marL="2604165" algn="l" defTabSz="744047" rtl="0" eaLnBrk="1" latinLnBrk="0" hangingPunct="1">
        <a:defRPr sz="1465" kern="1200">
          <a:solidFill>
            <a:schemeClr val="tx1"/>
          </a:solidFill>
          <a:latin typeface="+mn-lt"/>
          <a:ea typeface="+mn-ea"/>
          <a:cs typeface="+mn-cs"/>
        </a:defRPr>
      </a:lvl8pPr>
      <a:lvl9pPr marL="2976189" algn="l" defTabSz="744047" rtl="0" eaLnBrk="1" latinLnBrk="0" hangingPunct="1">
        <a:defRPr sz="14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FD97CA1D-5047-574F-8450-13E1BA9E2F13}"/>
              </a:ext>
            </a:extLst>
          </p:cNvPr>
          <p:cNvSpPr txBox="1"/>
          <p:nvPr/>
        </p:nvSpPr>
        <p:spPr>
          <a:xfrm>
            <a:off x="328447" y="225131"/>
            <a:ext cx="567542" cy="360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44" dirty="0"/>
              <a:t>a)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1D108CC-0143-FD4C-8AC1-70F2F524300D}"/>
              </a:ext>
            </a:extLst>
          </p:cNvPr>
          <p:cNvCxnSpPr>
            <a:cxnSpLocks/>
          </p:cNvCxnSpPr>
          <p:nvPr/>
        </p:nvCxnSpPr>
        <p:spPr>
          <a:xfrm>
            <a:off x="5348660" y="225131"/>
            <a:ext cx="0" cy="512980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23D5146-C8E8-D74D-8FFA-70EC2FBFE730}"/>
              </a:ext>
            </a:extLst>
          </p:cNvPr>
          <p:cNvGrpSpPr/>
          <p:nvPr/>
        </p:nvGrpSpPr>
        <p:grpSpPr>
          <a:xfrm>
            <a:off x="4412334" y="2790031"/>
            <a:ext cx="432839" cy="215750"/>
            <a:chOff x="4479403" y="3805779"/>
            <a:chExt cx="432839" cy="2157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C9E6D54-884B-9E4C-ACF1-88EC87F8C9D5}"/>
                </a:ext>
              </a:extLst>
            </p:cNvPr>
            <p:cNvCxnSpPr>
              <a:cxnSpLocks/>
            </p:cNvCxnSpPr>
            <p:nvPr/>
          </p:nvCxnSpPr>
          <p:spPr>
            <a:xfrm>
              <a:off x="4479403" y="3912243"/>
              <a:ext cx="432839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642CACE-4879-A242-B3E7-FA79F7FD9ACF}"/>
                </a:ext>
              </a:extLst>
            </p:cNvPr>
            <p:cNvCxnSpPr>
              <a:cxnSpLocks/>
            </p:cNvCxnSpPr>
            <p:nvPr/>
          </p:nvCxnSpPr>
          <p:spPr>
            <a:xfrm>
              <a:off x="4631803" y="3808068"/>
              <a:ext cx="0" cy="21153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B37F85B-9042-414D-B310-B9D2375A1E47}"/>
                </a:ext>
              </a:extLst>
            </p:cNvPr>
            <p:cNvCxnSpPr>
              <a:cxnSpLocks/>
            </p:cNvCxnSpPr>
            <p:nvPr/>
          </p:nvCxnSpPr>
          <p:spPr>
            <a:xfrm>
              <a:off x="4693537" y="3805779"/>
              <a:ext cx="0" cy="21153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54A0E3E-8C81-CA47-A44D-E359A2A4D402}"/>
                </a:ext>
              </a:extLst>
            </p:cNvPr>
            <p:cNvCxnSpPr>
              <a:cxnSpLocks/>
            </p:cNvCxnSpPr>
            <p:nvPr/>
          </p:nvCxnSpPr>
          <p:spPr>
            <a:xfrm>
              <a:off x="4753339" y="3809993"/>
              <a:ext cx="0" cy="21153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32B94B24-60DB-4F41-937E-1F7595A8EDFB}"/>
              </a:ext>
            </a:extLst>
          </p:cNvPr>
          <p:cNvSpPr txBox="1"/>
          <p:nvPr/>
        </p:nvSpPr>
        <p:spPr>
          <a:xfrm>
            <a:off x="4301477" y="3159218"/>
            <a:ext cx="11632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Number of mutations between haplotypes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7F3925-83D5-9C4A-A847-775689248F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605" y="405501"/>
            <a:ext cx="4475865" cy="468900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EC33443-8B1C-954C-AC3C-91C1236552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7345" y="225130"/>
            <a:ext cx="5642780" cy="5129801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4F7D0F4-CFF4-6B4E-B766-34A9D90DF25F}"/>
              </a:ext>
            </a:extLst>
          </p:cNvPr>
          <p:cNvSpPr txBox="1"/>
          <p:nvPr/>
        </p:nvSpPr>
        <p:spPr>
          <a:xfrm>
            <a:off x="5464688" y="225131"/>
            <a:ext cx="567542" cy="360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44" dirty="0"/>
              <a:t>b)</a:t>
            </a:r>
          </a:p>
        </p:txBody>
      </p:sp>
    </p:spTree>
    <p:extLst>
      <p:ext uri="{BB962C8B-B14F-4D97-AF65-F5344CB8AC3E}">
        <p14:creationId xmlns:p14="http://schemas.microsoft.com/office/powerpoint/2010/main" val="708722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126</TotalTime>
  <Words>10</Words>
  <Application>Microsoft Macintosh PowerPoint</Application>
  <PresentationFormat>Custom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Natasha Hardy</dc:creator>
  <cp:lastModifiedBy>Natasha Hardy</cp:lastModifiedBy>
  <cp:revision>12</cp:revision>
  <dcterms:created xsi:type="dcterms:W3CDTF">2021-04-28T20:36:13Z</dcterms:created>
  <dcterms:modified xsi:type="dcterms:W3CDTF">2021-12-01T23:24:59Z</dcterms:modified>
</cp:coreProperties>
</file>