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11601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 snapToObjects="1">
      <p:cViewPr>
        <p:scale>
          <a:sx n="120" d="100"/>
          <a:sy n="120" d="100"/>
        </p:scale>
        <p:origin x="-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AA45E-AE07-B34E-A8C4-6B9FDB42A683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FC6EC-91B9-AD47-AE5B-CB8745E7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1pPr>
    <a:lvl2pPr marL="397398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2pPr>
    <a:lvl3pPr marL="794796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3pPr>
    <a:lvl4pPr marL="1192195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4pPr>
    <a:lvl5pPr marL="1589593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5pPr>
    <a:lvl6pPr marL="1986991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6pPr>
    <a:lvl7pPr marL="2384389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7pPr>
    <a:lvl8pPr marL="2781788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8pPr>
    <a:lvl9pPr marL="3179186" algn="l" defTabSz="794796" rtl="0" eaLnBrk="1" latinLnBrk="0" hangingPunct="1">
      <a:defRPr sz="10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FC6EC-91B9-AD47-AE5B-CB8745E72C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1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016" y="913219"/>
            <a:ext cx="8370094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2930825"/>
            <a:ext cx="8370094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4" y="297087"/>
            <a:ext cx="2406402" cy="4728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297087"/>
            <a:ext cx="7079704" cy="4728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6" y="1391141"/>
            <a:ext cx="9625608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6" y="3734251"/>
            <a:ext cx="9625608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1485433"/>
            <a:ext cx="4743053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1485433"/>
            <a:ext cx="4743053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297087"/>
            <a:ext cx="9625608" cy="107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2" y="1367891"/>
            <a:ext cx="4721256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2" y="2038273"/>
            <a:ext cx="4721256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3" y="1367891"/>
            <a:ext cx="4744507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3" y="2038273"/>
            <a:ext cx="4744507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372004"/>
            <a:ext cx="3599430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803426"/>
            <a:ext cx="5649813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674019"/>
            <a:ext cx="3599430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3" y="372004"/>
            <a:ext cx="3599430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803426"/>
            <a:ext cx="5649813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3" y="1674019"/>
            <a:ext cx="3599430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4F2B-D855-DF4D-AC2E-0E2FCEB7A5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9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297087"/>
            <a:ext cx="9625608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1485433"/>
            <a:ext cx="9625608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5171892"/>
            <a:ext cx="2511028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4F2B-D855-DF4D-AC2E-0E2FCEB7A5EE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5171892"/>
            <a:ext cx="3766542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5171892"/>
            <a:ext cx="2511028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C65A-87B6-0F41-A5B2-B3957E1E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2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2776B-1A7E-E744-8A55-DB55B19C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65" y="225131"/>
            <a:ext cx="5129802" cy="51298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A882000-6A0E-AD40-97C7-5EDC1D873A4E}"/>
              </a:ext>
            </a:extLst>
          </p:cNvPr>
          <p:cNvGrpSpPr/>
          <p:nvPr/>
        </p:nvGrpSpPr>
        <p:grpSpPr>
          <a:xfrm>
            <a:off x="478497" y="1142775"/>
            <a:ext cx="5053042" cy="2981004"/>
            <a:chOff x="478497" y="1142775"/>
            <a:chExt cx="5053042" cy="298100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213BA38-8A23-3042-9CEC-5B1C62B81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8497" y="1456282"/>
              <a:ext cx="4948664" cy="2667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870FA3F-E3CA-A94B-9DED-286E088340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39" t="8564" r="7554" b="48390"/>
            <a:stretch/>
          </p:blipFill>
          <p:spPr bwMode="auto">
            <a:xfrm>
              <a:off x="4176249" y="1142775"/>
              <a:ext cx="1355290" cy="162167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97CA1D-5047-574F-8450-13E1BA9E2F13}"/>
              </a:ext>
            </a:extLst>
          </p:cNvPr>
          <p:cNvSpPr txBox="1"/>
          <p:nvPr/>
        </p:nvSpPr>
        <p:spPr>
          <a:xfrm>
            <a:off x="328447" y="225131"/>
            <a:ext cx="567542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4" dirty="0"/>
              <a:t>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18CF6-77E3-CF49-9340-F3F7DC2CC620}"/>
              </a:ext>
            </a:extLst>
          </p:cNvPr>
          <p:cNvSpPr txBox="1"/>
          <p:nvPr/>
        </p:nvSpPr>
        <p:spPr>
          <a:xfrm>
            <a:off x="5606708" y="225131"/>
            <a:ext cx="567542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4" dirty="0"/>
              <a:t>b)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D108CC-0143-FD4C-8AC1-70F2F524300D}"/>
              </a:ext>
            </a:extLst>
          </p:cNvPr>
          <p:cNvCxnSpPr>
            <a:cxnSpLocks/>
          </p:cNvCxnSpPr>
          <p:nvPr/>
        </p:nvCxnSpPr>
        <p:spPr>
          <a:xfrm>
            <a:off x="5598826" y="225131"/>
            <a:ext cx="0" cy="5129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3D5146-C8E8-D74D-8FFA-70EC2FBFE730}"/>
              </a:ext>
            </a:extLst>
          </p:cNvPr>
          <p:cNvGrpSpPr/>
          <p:nvPr/>
        </p:nvGrpSpPr>
        <p:grpSpPr>
          <a:xfrm>
            <a:off x="4479403" y="3805779"/>
            <a:ext cx="432839" cy="215750"/>
            <a:chOff x="4479403" y="3805779"/>
            <a:chExt cx="432839" cy="2157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9E6D54-884B-9E4C-ACF1-88EC87F8C9D5}"/>
                </a:ext>
              </a:extLst>
            </p:cNvPr>
            <p:cNvCxnSpPr>
              <a:cxnSpLocks/>
            </p:cNvCxnSpPr>
            <p:nvPr/>
          </p:nvCxnSpPr>
          <p:spPr>
            <a:xfrm>
              <a:off x="4479403" y="3912243"/>
              <a:ext cx="4328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42CACE-4879-A242-B3E7-FA79F7FD9ACF}"/>
                </a:ext>
              </a:extLst>
            </p:cNvPr>
            <p:cNvCxnSpPr>
              <a:cxnSpLocks/>
            </p:cNvCxnSpPr>
            <p:nvPr/>
          </p:nvCxnSpPr>
          <p:spPr>
            <a:xfrm>
              <a:off x="4631803" y="3808068"/>
              <a:ext cx="0" cy="2115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37F85B-9042-414D-B310-B9D2375A1E47}"/>
                </a:ext>
              </a:extLst>
            </p:cNvPr>
            <p:cNvCxnSpPr>
              <a:cxnSpLocks/>
            </p:cNvCxnSpPr>
            <p:nvPr/>
          </p:nvCxnSpPr>
          <p:spPr>
            <a:xfrm>
              <a:off x="4693537" y="3805779"/>
              <a:ext cx="0" cy="2115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4A0E3E-8C81-CA47-A44D-E359A2A4D402}"/>
                </a:ext>
              </a:extLst>
            </p:cNvPr>
            <p:cNvCxnSpPr>
              <a:cxnSpLocks/>
            </p:cNvCxnSpPr>
            <p:nvPr/>
          </p:nvCxnSpPr>
          <p:spPr>
            <a:xfrm>
              <a:off x="4753339" y="3809993"/>
              <a:ext cx="0" cy="2115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2B94B24-60DB-4F41-937E-1F7595A8EDFB}"/>
              </a:ext>
            </a:extLst>
          </p:cNvPr>
          <p:cNvSpPr txBox="1"/>
          <p:nvPr/>
        </p:nvSpPr>
        <p:spPr>
          <a:xfrm>
            <a:off x="4368546" y="4174966"/>
            <a:ext cx="1163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mutations between haplotypes</a:t>
            </a:r>
          </a:p>
        </p:txBody>
      </p:sp>
    </p:spTree>
    <p:extLst>
      <p:ext uri="{BB962C8B-B14F-4D97-AF65-F5344CB8AC3E}">
        <p14:creationId xmlns:p14="http://schemas.microsoft.com/office/powerpoint/2010/main" val="70872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11</cp:revision>
  <dcterms:created xsi:type="dcterms:W3CDTF">2021-04-28T20:36:13Z</dcterms:created>
  <dcterms:modified xsi:type="dcterms:W3CDTF">2021-04-29T19:55:38Z</dcterms:modified>
</cp:coreProperties>
</file>