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11601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33" d="100"/>
          <a:sy n="133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A45E-AE07-B34E-A8C4-6B9FDB42A6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C6EC-91B9-AD47-AE5B-CB8745E7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39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79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2195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9593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6991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4389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178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918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FC6EC-91B9-AD47-AE5B-CB8745E72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913219"/>
            <a:ext cx="8370094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2930825"/>
            <a:ext cx="8370094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297087"/>
            <a:ext cx="2406402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297087"/>
            <a:ext cx="7079704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391141"/>
            <a:ext cx="9625608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734251"/>
            <a:ext cx="9625608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297087"/>
            <a:ext cx="9625608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367891"/>
            <a:ext cx="472125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038273"/>
            <a:ext cx="472125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367891"/>
            <a:ext cx="474450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038273"/>
            <a:ext cx="4744507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803426"/>
            <a:ext cx="5649813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803426"/>
            <a:ext cx="5649813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297087"/>
            <a:ext cx="962560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485433"/>
            <a:ext cx="962560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4F2B-D855-DF4D-AC2E-0E2FCEB7A5E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171892"/>
            <a:ext cx="3766542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D97CA1D-5047-574F-8450-13E1BA9E2F13}"/>
              </a:ext>
            </a:extLst>
          </p:cNvPr>
          <p:cNvSpPr txBox="1"/>
          <p:nvPr/>
        </p:nvSpPr>
        <p:spPr>
          <a:xfrm>
            <a:off x="328447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a)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D108CC-0143-FD4C-8AC1-70F2F524300D}"/>
              </a:ext>
            </a:extLst>
          </p:cNvPr>
          <p:cNvCxnSpPr>
            <a:cxnSpLocks/>
          </p:cNvCxnSpPr>
          <p:nvPr/>
        </p:nvCxnSpPr>
        <p:spPr>
          <a:xfrm>
            <a:off x="5348660" y="225131"/>
            <a:ext cx="0" cy="512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D5146-C8E8-D74D-8FFA-70EC2FBFE730}"/>
              </a:ext>
            </a:extLst>
          </p:cNvPr>
          <p:cNvGrpSpPr/>
          <p:nvPr/>
        </p:nvGrpSpPr>
        <p:grpSpPr>
          <a:xfrm>
            <a:off x="4412334" y="2790031"/>
            <a:ext cx="432839" cy="215750"/>
            <a:chOff x="4479403" y="3805779"/>
            <a:chExt cx="432839" cy="2157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9E6D54-884B-9E4C-ACF1-88EC87F8C9D5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3" y="3912243"/>
              <a:ext cx="4328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42CACE-4879-A242-B3E7-FA79F7FD9A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03" y="3808068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37F85B-9042-414D-B310-B9D2375A1E4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537" y="3805779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4A0E3E-8C81-CA47-A44D-E359A2A4D402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9" y="3809993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B94B24-60DB-4F41-937E-1F7595A8EDFB}"/>
              </a:ext>
            </a:extLst>
          </p:cNvPr>
          <p:cNvSpPr txBox="1"/>
          <p:nvPr/>
        </p:nvSpPr>
        <p:spPr>
          <a:xfrm>
            <a:off x="4301477" y="3159218"/>
            <a:ext cx="116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mutations between haplotypes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3925-83D5-9C4A-A847-77568924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5" y="405501"/>
            <a:ext cx="4475865" cy="4689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C33443-8B1C-954C-AC3C-91C12365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17345" y="225130"/>
            <a:ext cx="5642780" cy="5129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F7D0F4-CFF4-6B4E-B766-34A9D90DF25F}"/>
              </a:ext>
            </a:extLst>
          </p:cNvPr>
          <p:cNvSpPr txBox="1"/>
          <p:nvPr/>
        </p:nvSpPr>
        <p:spPr>
          <a:xfrm>
            <a:off x="5464688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087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(Tash) Hardy</cp:lastModifiedBy>
  <cp:revision>13</cp:revision>
  <dcterms:created xsi:type="dcterms:W3CDTF">2021-04-28T20:36:13Z</dcterms:created>
  <dcterms:modified xsi:type="dcterms:W3CDTF">2024-02-21T17:23:30Z</dcterms:modified>
</cp:coreProperties>
</file>