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technology/2018/apr/24/the-two-pizza-rule-and-the-secret-of-amazons-success" TargetMode="External"/><Relationship Id="rId2" Type="http://schemas.openxmlformats.org/officeDocument/2006/relationships/hyperlink" Target="https://blog.bufferapp.com/small-teams-why-startups-often-win-against-google-and-facebook-the-science-behind-why-smaller-teams-get-more-d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c.com/2018/04/30/jeff-bezos-2-pizza-rule-can-help-you-hold-more-productive-meeting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Two-Pizza Team Rule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425</a:t>
            </a:r>
          </a:p>
          <a:p>
            <a:r>
              <a:rPr lang="en-US" dirty="0"/>
              <a:t>Natasha W</a:t>
            </a:r>
          </a:p>
        </p:txBody>
      </p:sp>
    </p:spTree>
    <p:extLst>
      <p:ext uri="{BB962C8B-B14F-4D97-AF65-F5344CB8AC3E}">
        <p14:creationId xmlns:p14="http://schemas.microsoft.com/office/powerpoint/2010/main" val="126094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Two Pizza Rule?</a:t>
            </a:r>
          </a:p>
          <a:p>
            <a:r>
              <a:rPr lang="en-US" dirty="0"/>
              <a:t>Who is Jeff Bezos?</a:t>
            </a:r>
          </a:p>
          <a:p>
            <a:r>
              <a:rPr lang="en-US" dirty="0"/>
              <a:t>Pros</a:t>
            </a:r>
          </a:p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19374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Two Pizza Rule?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Pizza rule came from the CEO of Amazon Jeff Bezos</a:t>
            </a:r>
          </a:p>
          <a:p>
            <a:r>
              <a:rPr lang="en-US" dirty="0"/>
              <a:t>In the earlier days of Amazon the two pizza rule was ‘every internal team should be small enough that it can be fed with two pizzas’</a:t>
            </a:r>
          </a:p>
          <a:p>
            <a:r>
              <a:rPr lang="en-US" dirty="0"/>
              <a:t>The goal of this rule wasn’t to cut back on the bill for pizzas</a:t>
            </a:r>
          </a:p>
          <a:p>
            <a:r>
              <a:rPr lang="en-US" dirty="0"/>
              <a:t>It was to have more efficiency and scalability with smaller teams</a:t>
            </a:r>
          </a:p>
        </p:txBody>
      </p:sp>
    </p:spTree>
    <p:extLst>
      <p:ext uri="{BB962C8B-B14F-4D97-AF65-F5344CB8AC3E}">
        <p14:creationId xmlns:p14="http://schemas.microsoft.com/office/powerpoint/2010/main" val="43155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Two Pizza Rule?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Two Pizza rule, the benefit to having a smaller team is that you have less time management to handle.</a:t>
            </a:r>
          </a:p>
          <a:p>
            <a:r>
              <a:rPr lang="en-US" dirty="0"/>
              <a:t>There’s no need to keep people up to date and track what needs to be done because the team is small enough to self sustain </a:t>
            </a:r>
          </a:p>
        </p:txBody>
      </p:sp>
    </p:spTree>
    <p:extLst>
      <p:ext uri="{BB962C8B-B14F-4D97-AF65-F5344CB8AC3E}">
        <p14:creationId xmlns:p14="http://schemas.microsoft.com/office/powerpoint/2010/main" val="11610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Jeff Bezos?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Jeff Bezos is the CEO of Amazon</a:t>
            </a:r>
          </a:p>
          <a:p>
            <a:r>
              <a:rPr lang="en-US" dirty="0"/>
              <a:t>His net worth is $150 Billion as of July this year</a:t>
            </a:r>
          </a:p>
          <a:p>
            <a:r>
              <a:rPr lang="en-US" dirty="0"/>
              <a:t>Jeff Bezos believes in a work-life harmony instead of a work-life balance</a:t>
            </a:r>
          </a:p>
          <a:p>
            <a:pPr lvl="1"/>
            <a:r>
              <a:rPr lang="en-US" dirty="0" err="1"/>
              <a:t>Whice</a:t>
            </a:r>
            <a:r>
              <a:rPr lang="en-US" dirty="0"/>
              <a:t> means </a:t>
            </a:r>
            <a:r>
              <a:rPr lang="en-US" dirty="0" err="1"/>
              <a:t>hes</a:t>
            </a:r>
            <a:r>
              <a:rPr lang="en-US" dirty="0"/>
              <a:t> believes that work and home life are interconnected</a:t>
            </a:r>
          </a:p>
          <a:p>
            <a:r>
              <a:rPr lang="en-US" dirty="0"/>
              <a:t>With that thought process in mind, he doesn’t schedule early morning meetings and has a preference for meetings to be small enough for two pizza’s to feed everyone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7613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teams work together quicker and more effective</a:t>
            </a:r>
          </a:p>
          <a:p>
            <a:r>
              <a:rPr lang="en-US" dirty="0"/>
              <a:t>To accomplish larger goals, you don’t have to jump through hoops and multiple groups to get a fraction of it down</a:t>
            </a:r>
          </a:p>
          <a:p>
            <a:r>
              <a:rPr lang="en-US" dirty="0"/>
              <a:t>More knowledge is vocalized and heard</a:t>
            </a:r>
          </a:p>
          <a:p>
            <a:r>
              <a:rPr lang="en-US" dirty="0"/>
              <a:t>Fewer meetings boost employee and organizational productivity </a:t>
            </a:r>
          </a:p>
          <a:p>
            <a:pPr lvl="1"/>
            <a:r>
              <a:rPr lang="en-US" dirty="0"/>
              <a:t>Thus leading to less time wasted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voice is heard</a:t>
            </a:r>
          </a:p>
          <a:p>
            <a:r>
              <a:rPr lang="en-US" dirty="0"/>
              <a:t>There is no official rule stated that pizza must be in attendance at these meetings</a:t>
            </a:r>
          </a:p>
          <a:p>
            <a:r>
              <a:rPr lang="en-US" dirty="0"/>
              <a:t>Not enough ideas generated from the meeting can happen</a:t>
            </a:r>
          </a:p>
          <a:p>
            <a:pPr lvl="1"/>
            <a:r>
              <a:rPr lang="en-US" dirty="0"/>
              <a:t>Though this leads into a pro that you can invite different people and still get a good input out of the meeting</a:t>
            </a:r>
          </a:p>
        </p:txBody>
      </p:sp>
    </p:spTree>
    <p:extLst>
      <p:ext uri="{BB962C8B-B14F-4D97-AF65-F5344CB8AC3E}">
        <p14:creationId xmlns:p14="http://schemas.microsoft.com/office/powerpoint/2010/main" val="407637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https://blog.bufferapp.com/small-teams-why-startups-often-win-against-google-and-facebook-the-science-behind-why-smaller-teams-get-more-done</a:t>
            </a:r>
            <a:endParaRPr lang="en-US" dirty="0"/>
          </a:p>
          <a:p>
            <a:r>
              <a:rPr lang="en-US" dirty="0">
                <a:hlinkClick r:id="rId3"/>
              </a:rPr>
              <a:t>https://www.theguardian.com/technology/2018/apr/24/the-two-pizza-rule-and-the-secret-of-amazons-success</a:t>
            </a:r>
            <a:endParaRPr lang="en-US" dirty="0"/>
          </a:p>
          <a:p>
            <a:r>
              <a:rPr lang="en-US" dirty="0">
                <a:hlinkClick r:id="rId4"/>
              </a:rPr>
              <a:t>https://www.cnbc.com/2018/04/30/jeff-bezos-2-pizza-rule-can-help-you-hold-more-productive-meetings.html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5071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256</TotalTime>
  <Words>374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The Two-Pizza Team Rule</vt:lpstr>
      <vt:lpstr>Outline</vt:lpstr>
      <vt:lpstr>What is the Two Pizza Rule? </vt:lpstr>
      <vt:lpstr>What is the Two Pizza Rule? Cont.</vt:lpstr>
      <vt:lpstr>Who is Jeff Bezos? </vt:lpstr>
      <vt:lpstr>Pros</vt:lpstr>
      <vt:lpstr>Cons</vt:lpstr>
      <vt:lpstr>Sources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Two-Pizza Team Rule</dc:title>
  <dc:creator>Colletta Natasha L CONTR USSTRATCOM-J646</dc:creator>
  <cp:lastModifiedBy>Natasha Colletta</cp:lastModifiedBy>
  <cp:revision>8</cp:revision>
  <dcterms:created xsi:type="dcterms:W3CDTF">2018-08-13T12:39:25Z</dcterms:created>
  <dcterms:modified xsi:type="dcterms:W3CDTF">2018-08-14T15:01:04Z</dcterms:modified>
</cp:coreProperties>
</file>