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microservices-in-practice-1" TargetMode="External"/><Relationship Id="rId2" Type="http://schemas.openxmlformats.org/officeDocument/2006/relationships/hyperlink" Target="http://www.idexcel.com/blog/microservices-architecture-advantages-and-challeng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eilly.com/ideas/microservices-at-scale" TargetMode="External"/><Relationship Id="rId4" Type="http://schemas.openxmlformats.org/officeDocument/2006/relationships/hyperlink" Target="https://enterprisersproject.com/article/2017/10/microservices-and-containers-6-management-tips-long-hau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Natasha </a:t>
            </a:r>
            <a:r>
              <a:rPr lang="en-US" dirty="0" err="1"/>
              <a:t>whitmer</a:t>
            </a:r>
            <a:endParaRPr lang="en-US" dirty="0"/>
          </a:p>
          <a:p>
            <a:r>
              <a:rPr lang="en-US" dirty="0"/>
              <a:t>Web 420 presentation 8.3</a:t>
            </a:r>
          </a:p>
        </p:txBody>
      </p:sp>
    </p:spTree>
    <p:extLst>
      <p:ext uri="{BB962C8B-B14F-4D97-AF65-F5344CB8AC3E}">
        <p14:creationId xmlns:p14="http://schemas.microsoft.com/office/powerpoint/2010/main" val="2994162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https://www.researchgate.net/publication/323944215_Microservices_Architecting_for_Continuous_Delivery_and_DevOps</a:t>
            </a:r>
          </a:p>
          <a:p>
            <a:r>
              <a:rPr lang="en-US" dirty="0">
                <a:hlinkClick r:id="rId2"/>
              </a:rPr>
              <a:t>https://whatis.techtarget.com/definition/API-gateway-application-programming-interface-gateway</a:t>
            </a:r>
          </a:p>
          <a:p>
            <a:r>
              <a:rPr lang="en-US" dirty="0">
                <a:hlinkClick r:id="rId2"/>
              </a:rPr>
              <a:t>http://www.idexcel.com/blog/microservices-architecture-advantages-and-challenges/</a:t>
            </a:r>
            <a:endParaRPr lang="en-US" dirty="0"/>
          </a:p>
          <a:p>
            <a:r>
              <a:rPr lang="en-US" dirty="0">
                <a:hlinkClick r:id="rId3"/>
              </a:rPr>
              <a:t>https://dzone.com/articles/microservices-in-practice-1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https://enterprisersproject.com/article/2017/10/microservices-and-containers-6-management-tips-long-haul</a:t>
            </a:r>
            <a:endParaRPr lang="en-US" dirty="0"/>
          </a:p>
          <a:p>
            <a:r>
              <a:rPr lang="en-US">
                <a:hlinkClick r:id="rId5"/>
              </a:rPr>
              <a:t>https://www.oreilly.com/ideas/microservices-at-scale</a:t>
            </a:r>
            <a:r>
              <a:rPr lang="en-US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microservices are</a:t>
            </a:r>
          </a:p>
          <a:p>
            <a:r>
              <a:rPr lang="en-US" dirty="0"/>
              <a:t>What an API gateway is</a:t>
            </a:r>
          </a:p>
          <a:p>
            <a:r>
              <a:rPr lang="en-US" dirty="0"/>
              <a:t>The advantages of microservices</a:t>
            </a:r>
          </a:p>
          <a:p>
            <a:r>
              <a:rPr lang="en-US" dirty="0"/>
              <a:t>The disadvantages of microservices</a:t>
            </a:r>
          </a:p>
          <a:p>
            <a:r>
              <a:rPr lang="en-US" dirty="0"/>
              <a:t>How microservices are deployed and managed in production</a:t>
            </a:r>
          </a:p>
          <a:p>
            <a:r>
              <a:rPr lang="en-US" dirty="0"/>
              <a:t>How microservices are scaled</a:t>
            </a:r>
          </a:p>
        </p:txBody>
      </p:sp>
    </p:spTree>
    <p:extLst>
      <p:ext uri="{BB962C8B-B14F-4D97-AF65-F5344CB8AC3E}">
        <p14:creationId xmlns:p14="http://schemas.microsoft.com/office/powerpoint/2010/main" val="127518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microservices?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Microservices are a software development technique that take an SOA style and structure an application with a collection of services.</a:t>
            </a:r>
          </a:p>
          <a:p>
            <a:r>
              <a:rPr lang="en-US" dirty="0"/>
              <a:t>There is no industry consensus yet on properties but there are a few defining characteristics:</a:t>
            </a:r>
          </a:p>
          <a:p>
            <a:pPr lvl="1"/>
            <a:r>
              <a:rPr lang="en-US" dirty="0"/>
              <a:t>The services communicate over a network using messaging and HTTP</a:t>
            </a:r>
          </a:p>
          <a:p>
            <a:pPr lvl="1"/>
            <a:r>
              <a:rPr lang="en-US" dirty="0"/>
              <a:t>The services are easy to replace</a:t>
            </a:r>
          </a:p>
          <a:p>
            <a:pPr lvl="1"/>
            <a:r>
              <a:rPr lang="en-US" dirty="0"/>
              <a:t>The services can be implemented using different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96253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 Gateway?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 API gateway is programming that sits in front of the application programming interface (API) and filters traffic</a:t>
            </a:r>
          </a:p>
          <a:p>
            <a:r>
              <a:rPr lang="en-US" dirty="0"/>
              <a:t>API gateways can be used to throttle traffic and enforce security polices</a:t>
            </a:r>
          </a:p>
          <a:p>
            <a:r>
              <a:rPr lang="en-US" dirty="0"/>
              <a:t>The primary functions are:</a:t>
            </a:r>
          </a:p>
          <a:p>
            <a:pPr lvl="1"/>
            <a:r>
              <a:rPr lang="en-US" dirty="0"/>
              <a:t>Throttling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/>
              <a:t>Security (authentication and threat protection)</a:t>
            </a:r>
          </a:p>
          <a:p>
            <a:pPr lvl="1"/>
            <a:r>
              <a:rPr lang="en-US" dirty="0"/>
              <a:t>API creation with built in, sometimes visual, editors</a:t>
            </a:r>
          </a:p>
          <a:p>
            <a:pPr lvl="1"/>
            <a:r>
              <a:rPr lang="en-US" dirty="0"/>
              <a:t>API management</a:t>
            </a:r>
          </a:p>
          <a:p>
            <a:pPr lvl="1"/>
            <a:r>
              <a:rPr lang="en-US" dirty="0"/>
              <a:t>Monitoring and analytics</a:t>
            </a:r>
          </a:p>
          <a:p>
            <a:pPr lvl="1"/>
            <a:r>
              <a:rPr lang="en-US" dirty="0"/>
              <a:t>Contract and service level agreement management</a:t>
            </a:r>
          </a:p>
        </p:txBody>
      </p:sp>
    </p:spTree>
    <p:extLst>
      <p:ext uri="{BB962C8B-B14F-4D97-AF65-F5344CB8AC3E}">
        <p14:creationId xmlns:p14="http://schemas.microsoft.com/office/powerpoint/2010/main" val="380862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advantages of microservices?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Using a Microservice Architecture gives you a few advantages over other avenues:</a:t>
            </a:r>
          </a:p>
          <a:p>
            <a:pPr lvl="1"/>
            <a:r>
              <a:rPr lang="en-US" dirty="0"/>
              <a:t>Evolutionary Design:</a:t>
            </a:r>
          </a:p>
          <a:p>
            <a:pPr lvl="2"/>
            <a:r>
              <a:rPr lang="en-US" dirty="0"/>
              <a:t>No need to rewrite the whole application</a:t>
            </a:r>
          </a:p>
          <a:p>
            <a:pPr lvl="1"/>
            <a:r>
              <a:rPr lang="en-US" dirty="0"/>
              <a:t>Small codebase</a:t>
            </a:r>
          </a:p>
          <a:p>
            <a:pPr lvl="1"/>
            <a:r>
              <a:rPr lang="en-US" dirty="0"/>
              <a:t>Auto Scale</a:t>
            </a:r>
          </a:p>
          <a:p>
            <a:pPr lvl="1"/>
            <a:r>
              <a:rPr lang="en-US" dirty="0"/>
              <a:t>Easy to Deploy:</a:t>
            </a:r>
          </a:p>
          <a:p>
            <a:pPr lvl="2"/>
            <a:r>
              <a:rPr lang="en-US" dirty="0"/>
              <a:t>only needs the codebase to deploy</a:t>
            </a:r>
          </a:p>
          <a:p>
            <a:pPr lvl="1"/>
            <a:r>
              <a:rPr lang="en-US" dirty="0"/>
              <a:t>System Resilience:</a:t>
            </a:r>
          </a:p>
          <a:p>
            <a:pPr lvl="2"/>
            <a:r>
              <a:rPr lang="en-US" dirty="0"/>
              <a:t>if one services drops the entire application isn’t down</a:t>
            </a:r>
          </a:p>
        </p:txBody>
      </p:sp>
    </p:spTree>
    <p:extLst>
      <p:ext uri="{BB962C8B-B14F-4D97-AF65-F5344CB8AC3E}">
        <p14:creationId xmlns:p14="http://schemas.microsoft.com/office/powerpoint/2010/main" val="210004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disadvantages of microservices?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Although Microservice architecture helps, it does have its own challenges:</a:t>
            </a:r>
          </a:p>
          <a:p>
            <a:pPr lvl="1"/>
            <a:r>
              <a:rPr lang="en-US" dirty="0"/>
              <a:t>Inter service communication:</a:t>
            </a:r>
          </a:p>
          <a:p>
            <a:pPr lvl="2"/>
            <a:r>
              <a:rPr lang="en-US" dirty="0"/>
              <a:t>the microservices rely on each other to communicate </a:t>
            </a:r>
          </a:p>
          <a:p>
            <a:pPr lvl="1"/>
            <a:r>
              <a:rPr lang="en-US" dirty="0"/>
              <a:t>Health monitoring:</a:t>
            </a:r>
          </a:p>
          <a:p>
            <a:pPr lvl="2"/>
            <a:r>
              <a:rPr lang="en-US" dirty="0"/>
              <a:t>with the different services using different programming languages, monitoring the services is difficult</a:t>
            </a:r>
          </a:p>
          <a:p>
            <a:pPr lvl="1"/>
            <a:r>
              <a:rPr lang="en-US" dirty="0"/>
              <a:t>Distributed logging:</a:t>
            </a:r>
          </a:p>
          <a:p>
            <a:pPr lvl="2"/>
            <a:r>
              <a:rPr lang="en-US" dirty="0"/>
              <a:t>Each service has its own logging mechanism which results in unstructured data</a:t>
            </a:r>
          </a:p>
          <a:p>
            <a:pPr lvl="1"/>
            <a:r>
              <a:rPr lang="en-US" dirty="0"/>
              <a:t>Finding root cause:</a:t>
            </a:r>
          </a:p>
          <a:p>
            <a:pPr lvl="2"/>
            <a:r>
              <a:rPr lang="en-US" dirty="0"/>
              <a:t>With the distributed amount of data, finding the root cause of an issue is difficult to say the least</a:t>
            </a:r>
          </a:p>
        </p:txBody>
      </p:sp>
    </p:spTree>
    <p:extLst>
      <p:ext uri="{BB962C8B-B14F-4D97-AF65-F5344CB8AC3E}">
        <p14:creationId xmlns:p14="http://schemas.microsoft.com/office/powerpoint/2010/main" val="170741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microservices deployed in production?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Deployment in microservice architecture plays a critical role and has a few </a:t>
            </a:r>
            <a:r>
              <a:rPr lang="en-US" dirty="0" err="1"/>
              <a:t>requriements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Needs the ability to deploy/un-deploy independently </a:t>
            </a:r>
          </a:p>
          <a:p>
            <a:pPr lvl="1"/>
            <a:r>
              <a:rPr lang="en-US" dirty="0"/>
              <a:t>Must be able to scale each microservice level</a:t>
            </a:r>
          </a:p>
          <a:p>
            <a:pPr lvl="1"/>
            <a:r>
              <a:rPr lang="en-US" dirty="0"/>
              <a:t>Should be quick</a:t>
            </a:r>
          </a:p>
          <a:p>
            <a:pPr lvl="1"/>
            <a:r>
              <a:rPr lang="en-US" dirty="0"/>
              <a:t>Failure in one microservice shouldn’t affect the others</a:t>
            </a:r>
          </a:p>
          <a:p>
            <a:r>
              <a:rPr lang="en-US" dirty="0"/>
              <a:t>You can use Docker and Kubernetes to deploy and manage a cluster of containers of services</a:t>
            </a:r>
          </a:p>
        </p:txBody>
      </p:sp>
    </p:spTree>
    <p:extLst>
      <p:ext uri="{BB962C8B-B14F-4D97-AF65-F5344CB8AC3E}">
        <p14:creationId xmlns:p14="http://schemas.microsoft.com/office/powerpoint/2010/main" val="379913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microservices managed in production?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An outreach listed in the sources came up with six steps in managing microservices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Keep “KISS” top of mind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Keep it simple, stupid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Put a management plan into place early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Have a framework prepared before 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container management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This keeps things organized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a minimum set of operational capabilities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This lets you know when you need to scale services and can tell a microservice to shutdown or restart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Continuous Integration and delivery is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Constantly revisit and reinvest in the operations for further development</a:t>
            </a:r>
          </a:p>
        </p:txBody>
      </p:sp>
    </p:spTree>
    <p:extLst>
      <p:ext uri="{BB962C8B-B14F-4D97-AF65-F5344CB8AC3E}">
        <p14:creationId xmlns:p14="http://schemas.microsoft.com/office/powerpoint/2010/main" val="8057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microservices scaled?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When scaling microservices, its important to keep these in mind:</a:t>
            </a:r>
          </a:p>
          <a:p>
            <a:pPr lvl="1"/>
            <a:r>
              <a:rPr lang="en-US" dirty="0"/>
              <a:t>Response time/latency</a:t>
            </a:r>
          </a:p>
          <a:p>
            <a:pPr lvl="2"/>
            <a:r>
              <a:rPr lang="en-US" dirty="0"/>
              <a:t>How long should various operations take?</a:t>
            </a:r>
          </a:p>
          <a:p>
            <a:pPr lvl="1"/>
            <a:r>
              <a:rPr lang="en-US" dirty="0"/>
              <a:t>Availability</a:t>
            </a:r>
          </a:p>
          <a:p>
            <a:pPr lvl="2"/>
            <a:r>
              <a:rPr lang="en-US" dirty="0"/>
              <a:t>Does the service need 24/7 coverage?</a:t>
            </a:r>
          </a:p>
          <a:p>
            <a:pPr lvl="1"/>
            <a:r>
              <a:rPr lang="en-US" dirty="0"/>
              <a:t>Durability of data</a:t>
            </a:r>
          </a:p>
          <a:p>
            <a:pPr lvl="2"/>
            <a:r>
              <a:rPr lang="en-US" dirty="0"/>
              <a:t>How long should data be kept?</a:t>
            </a:r>
          </a:p>
          <a:p>
            <a:pPr lvl="2"/>
            <a:r>
              <a:rPr lang="en-US" dirty="0"/>
              <a:t>How much is too much data lost?</a:t>
            </a:r>
          </a:p>
        </p:txBody>
      </p:sp>
    </p:spTree>
    <p:extLst>
      <p:ext uri="{BB962C8B-B14F-4D97-AF65-F5344CB8AC3E}">
        <p14:creationId xmlns:p14="http://schemas.microsoft.com/office/powerpoint/2010/main" val="33895026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78</TotalTime>
  <Words>611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Microservices</vt:lpstr>
      <vt:lpstr>Outline</vt:lpstr>
      <vt:lpstr>What are microservices?</vt:lpstr>
      <vt:lpstr>What is an API Gateway?</vt:lpstr>
      <vt:lpstr>What are the advantages of microservices?</vt:lpstr>
      <vt:lpstr>What are the disadvantages of microservices?</vt:lpstr>
      <vt:lpstr>How are microservices deployed in production?</vt:lpstr>
      <vt:lpstr>How are microservices managed in production?</vt:lpstr>
      <vt:lpstr>How are microservices scaled?</vt:lpstr>
      <vt:lpstr>Sources</vt:lpstr>
    </vt:vector>
  </TitlesOfParts>
  <Company>U.S. Department of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Colletta Natasha L CONTR USSTRATCOM-J646</dc:creator>
  <cp:lastModifiedBy>Natasha Colletta</cp:lastModifiedBy>
  <cp:revision>7</cp:revision>
  <dcterms:created xsi:type="dcterms:W3CDTF">2018-06-25T14:29:23Z</dcterms:created>
  <dcterms:modified xsi:type="dcterms:W3CDTF">2018-06-26T15:48:55Z</dcterms:modified>
</cp:coreProperties>
</file>