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3" r:id="rId5"/>
    <p:sldId id="260" r:id="rId6"/>
    <p:sldId id="261" r:id="rId7"/>
    <p:sldId id="262" r:id="rId8"/>
    <p:sldId id="264" r:id="rId9"/>
    <p:sldId id="265" r:id="rId10"/>
    <p:sldId id="25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41" autoAdjust="0"/>
    <p:restoredTop sz="94660"/>
  </p:normalViewPr>
  <p:slideViewPr>
    <p:cSldViewPr snapToGrid="0">
      <p:cViewPr varScale="1">
        <p:scale>
          <a:sx n="58" d="100"/>
          <a:sy n="58" d="100"/>
        </p:scale>
        <p:origin x="90" y="13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8/19/2018</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8/19/2018</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8/19/2018</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dirty="0"/>
              <a:pPr/>
              <a:t>8/19/2018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8/19/2018</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8/19/2018</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learbridgemobile.com/devops-change-management-in-the-enterprise-world/" TargetMode="External"/><Relationship Id="rId2" Type="http://schemas.openxmlformats.org/officeDocument/2006/relationships/hyperlink" Target="http://techtowntraining.com/resources/blog/devops-change-managemen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Dangers of Change Approval Processes</a:t>
            </a:r>
          </a:p>
        </p:txBody>
      </p:sp>
      <p:sp>
        <p:nvSpPr>
          <p:cNvPr id="3" name="Subtitle 2"/>
          <p:cNvSpPr>
            <a:spLocks noGrp="1"/>
          </p:cNvSpPr>
          <p:nvPr>
            <p:ph type="subTitle" idx="1"/>
          </p:nvPr>
        </p:nvSpPr>
        <p:spPr/>
        <p:txBody>
          <a:bodyPr>
            <a:normAutofit/>
          </a:bodyPr>
          <a:lstStyle/>
          <a:p>
            <a:r>
              <a:rPr lang="en-US" dirty="0"/>
              <a:t>WEB 425 - Natasha W</a:t>
            </a:r>
          </a:p>
        </p:txBody>
      </p:sp>
    </p:spTree>
    <p:extLst>
      <p:ext uri="{BB962C8B-B14F-4D97-AF65-F5344CB8AC3E}">
        <p14:creationId xmlns:p14="http://schemas.microsoft.com/office/powerpoint/2010/main" val="3656673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Sources</a:t>
            </a:r>
          </a:p>
        </p:txBody>
      </p:sp>
      <p:sp>
        <p:nvSpPr>
          <p:cNvPr id="3" name="Content Placeholder 2"/>
          <p:cNvSpPr>
            <a:spLocks noGrp="1"/>
          </p:cNvSpPr>
          <p:nvPr>
            <p:ph idx="1"/>
          </p:nvPr>
        </p:nvSpPr>
        <p:spPr/>
        <p:txBody>
          <a:bodyPr/>
          <a:lstStyle/>
          <a:p>
            <a:r>
              <a:rPr lang="en-US" dirty="0">
                <a:hlinkClick r:id="rId2"/>
              </a:rPr>
              <a:t>http://techtowntraining.com/resources/blog/devops-change-management</a:t>
            </a:r>
            <a:endParaRPr lang="en-US" dirty="0"/>
          </a:p>
          <a:p>
            <a:r>
              <a:rPr lang="en-US" dirty="0">
                <a:hlinkClick r:id="rId3"/>
              </a:rPr>
              <a:t>https://clearbridgemobile.com/devops-change-management-in-the-enterprise-world/</a:t>
            </a:r>
            <a:endParaRPr lang="en-US" dirty="0"/>
          </a:p>
        </p:txBody>
      </p:sp>
    </p:spTree>
    <p:extLst>
      <p:ext uri="{BB962C8B-B14F-4D97-AF65-F5344CB8AC3E}">
        <p14:creationId xmlns:p14="http://schemas.microsoft.com/office/powerpoint/2010/main" val="1826000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dirty="0"/>
              <a:t>What is Change Management</a:t>
            </a:r>
          </a:p>
          <a:p>
            <a:r>
              <a:rPr lang="en-US" dirty="0"/>
              <a:t>Types of Change Management</a:t>
            </a:r>
          </a:p>
          <a:p>
            <a:r>
              <a:rPr lang="en-US" dirty="0"/>
              <a:t>DevOps Concepts</a:t>
            </a:r>
          </a:p>
          <a:p>
            <a:r>
              <a:rPr lang="en-US" dirty="0"/>
              <a:t>Release and Deployment</a:t>
            </a:r>
          </a:p>
          <a:p>
            <a:r>
              <a:rPr lang="en-US" dirty="0"/>
              <a:t>Coexistence </a:t>
            </a:r>
          </a:p>
          <a:p>
            <a:r>
              <a:rPr lang="en-US" dirty="0"/>
              <a:t>Sources</a:t>
            </a:r>
          </a:p>
        </p:txBody>
      </p:sp>
    </p:spTree>
    <p:extLst>
      <p:ext uri="{BB962C8B-B14F-4D97-AF65-F5344CB8AC3E}">
        <p14:creationId xmlns:p14="http://schemas.microsoft.com/office/powerpoint/2010/main" val="3764117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Change Management?</a:t>
            </a:r>
          </a:p>
        </p:txBody>
      </p:sp>
      <p:sp>
        <p:nvSpPr>
          <p:cNvPr id="3" name="Content Placeholder 2"/>
          <p:cNvSpPr>
            <a:spLocks noGrp="1"/>
          </p:cNvSpPr>
          <p:nvPr>
            <p:ph idx="1"/>
          </p:nvPr>
        </p:nvSpPr>
        <p:spPr/>
        <p:txBody>
          <a:bodyPr/>
          <a:lstStyle/>
          <a:p>
            <a:r>
              <a:rPr lang="en-US" dirty="0"/>
              <a:t>Change Management is a process in which you can understand why a change is needed and how to </a:t>
            </a:r>
            <a:r>
              <a:rPr lang="en-US" dirty="0" err="1"/>
              <a:t>minizmize</a:t>
            </a:r>
            <a:r>
              <a:rPr lang="en-US" dirty="0"/>
              <a:t> risk as much as possible</a:t>
            </a:r>
          </a:p>
          <a:p>
            <a:r>
              <a:rPr lang="en-US" dirty="0"/>
              <a:t>An example might be someone sending a script to add information to a table</a:t>
            </a:r>
          </a:p>
          <a:p>
            <a:pPr lvl="1"/>
            <a:r>
              <a:rPr lang="en-US" dirty="0"/>
              <a:t>The CM side of it would see what the script is doing to make sure it doesn’t cause any loss of information</a:t>
            </a:r>
          </a:p>
          <a:p>
            <a:r>
              <a:rPr lang="en-US" dirty="0"/>
              <a:t>Having CM as a tool by your side helps to prevent any new changes causing errors or creating risk</a:t>
            </a:r>
          </a:p>
          <a:p>
            <a:r>
              <a:rPr lang="en-US" dirty="0"/>
              <a:t>From one of my sources:</a:t>
            </a:r>
          </a:p>
          <a:p>
            <a:pPr lvl="1"/>
            <a:r>
              <a:rPr lang="en-US" dirty="0"/>
              <a:t>“With the speed that DevOps brings, it’s only logical to think that more problems will arise and our systems will become riskier. DevOps isn’t meant to supplant CM. In fact, its purpose is to replace the need for human intervention. So CM and DevOps can live together. When we merge speed with less risk, the results are incredible.”</a:t>
            </a:r>
          </a:p>
        </p:txBody>
      </p:sp>
    </p:spTree>
    <p:extLst>
      <p:ext uri="{BB962C8B-B14F-4D97-AF65-F5344CB8AC3E}">
        <p14:creationId xmlns:p14="http://schemas.microsoft.com/office/powerpoint/2010/main" val="3072371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52C07-9095-4AC6-AC0C-75EFC4CF6383}"/>
              </a:ext>
            </a:extLst>
          </p:cNvPr>
          <p:cNvSpPr>
            <a:spLocks noGrp="1"/>
          </p:cNvSpPr>
          <p:nvPr>
            <p:ph type="title"/>
          </p:nvPr>
        </p:nvSpPr>
        <p:spPr/>
        <p:txBody>
          <a:bodyPr/>
          <a:lstStyle/>
          <a:p>
            <a:r>
              <a:rPr lang="en-US" dirty="0"/>
              <a:t>Change Management</a:t>
            </a:r>
          </a:p>
        </p:txBody>
      </p:sp>
      <p:sp>
        <p:nvSpPr>
          <p:cNvPr id="3" name="Content Placeholder 2">
            <a:extLst>
              <a:ext uri="{FF2B5EF4-FFF2-40B4-BE49-F238E27FC236}">
                <a16:creationId xmlns:a16="http://schemas.microsoft.com/office/drawing/2014/main" id="{D233514D-D19B-490B-A565-AF177457A2B0}"/>
              </a:ext>
            </a:extLst>
          </p:cNvPr>
          <p:cNvSpPr>
            <a:spLocks noGrp="1"/>
          </p:cNvSpPr>
          <p:nvPr>
            <p:ph idx="1"/>
          </p:nvPr>
        </p:nvSpPr>
        <p:spPr/>
        <p:txBody>
          <a:bodyPr/>
          <a:lstStyle/>
          <a:p>
            <a:r>
              <a:rPr lang="en-US" dirty="0"/>
              <a:t>The goal of any change management process is to ensure that changes are managed in a cohesive way that ensures there are checks and balances around:</a:t>
            </a:r>
          </a:p>
          <a:p>
            <a:pPr lvl="1"/>
            <a:r>
              <a:rPr lang="en-US" dirty="0"/>
              <a:t>user impact</a:t>
            </a:r>
          </a:p>
          <a:p>
            <a:pPr lvl="1"/>
            <a:r>
              <a:rPr lang="en-US" dirty="0"/>
              <a:t>corporate policies</a:t>
            </a:r>
          </a:p>
          <a:p>
            <a:pPr lvl="1"/>
            <a:r>
              <a:rPr lang="en-US" dirty="0"/>
              <a:t>regulatory compliance</a:t>
            </a:r>
          </a:p>
          <a:p>
            <a:pPr lvl="1"/>
            <a:r>
              <a:rPr lang="en-US" dirty="0"/>
              <a:t>Security</a:t>
            </a:r>
          </a:p>
          <a:p>
            <a:r>
              <a:rPr lang="en-US" dirty="0"/>
              <a:t>And to establish and support the implemented enterprise operational model</a:t>
            </a:r>
          </a:p>
        </p:txBody>
      </p:sp>
    </p:spTree>
    <p:extLst>
      <p:ext uri="{BB962C8B-B14F-4D97-AF65-F5344CB8AC3E}">
        <p14:creationId xmlns:p14="http://schemas.microsoft.com/office/powerpoint/2010/main" val="3344154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 Types of Changes</a:t>
            </a:r>
          </a:p>
        </p:txBody>
      </p:sp>
      <p:sp>
        <p:nvSpPr>
          <p:cNvPr id="3" name="Content Placeholder 2"/>
          <p:cNvSpPr>
            <a:spLocks noGrp="1"/>
          </p:cNvSpPr>
          <p:nvPr>
            <p:ph idx="1"/>
          </p:nvPr>
        </p:nvSpPr>
        <p:spPr/>
        <p:txBody>
          <a:bodyPr/>
          <a:lstStyle/>
          <a:p>
            <a:r>
              <a:rPr lang="en-US" dirty="0"/>
              <a:t>Not all changes impact the same way</a:t>
            </a:r>
          </a:p>
          <a:p>
            <a:r>
              <a:rPr lang="en-US" dirty="0"/>
              <a:t>There are three changes to keep in mind:</a:t>
            </a:r>
          </a:p>
          <a:p>
            <a:pPr lvl="1"/>
            <a:r>
              <a:rPr lang="en-US" dirty="0"/>
              <a:t>A standard change is a low-risk change that’s well known and follows a strict procedure</a:t>
            </a:r>
          </a:p>
          <a:p>
            <a:pPr lvl="1"/>
            <a:r>
              <a:rPr lang="en-US" dirty="0"/>
              <a:t>A normal change is normal, their risk factor is unknown and they are either so new or changes that cause problems</a:t>
            </a:r>
          </a:p>
          <a:p>
            <a:pPr lvl="2"/>
            <a:r>
              <a:rPr lang="en-US" dirty="0"/>
              <a:t>These changes normally require a change advisory board (CAB) to analyze the change before going live to reduce impact on the system</a:t>
            </a:r>
          </a:p>
          <a:p>
            <a:pPr lvl="1"/>
            <a:r>
              <a:rPr lang="en-US" dirty="0"/>
              <a:t>Emergency changes are those that need to be attended to right away.  These can’t wait to go through the formal approval process, and most avoid these but they are inevitable</a:t>
            </a:r>
          </a:p>
        </p:txBody>
      </p:sp>
    </p:spTree>
    <p:extLst>
      <p:ext uri="{BB962C8B-B14F-4D97-AF65-F5344CB8AC3E}">
        <p14:creationId xmlns:p14="http://schemas.microsoft.com/office/powerpoint/2010/main" val="3372889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DevOps Concepts</a:t>
            </a:r>
          </a:p>
        </p:txBody>
      </p:sp>
      <p:sp>
        <p:nvSpPr>
          <p:cNvPr id="3" name="Content Placeholder 2"/>
          <p:cNvSpPr>
            <a:spLocks noGrp="1"/>
          </p:cNvSpPr>
          <p:nvPr>
            <p:ph idx="1"/>
          </p:nvPr>
        </p:nvSpPr>
        <p:spPr/>
        <p:txBody>
          <a:bodyPr/>
          <a:lstStyle/>
          <a:p>
            <a:r>
              <a:rPr lang="en-US" dirty="0"/>
              <a:t>The DevOps model combines continuous integration, continuous testing, continuous monitoring, and continuous delivery</a:t>
            </a:r>
          </a:p>
          <a:p>
            <a:r>
              <a:rPr lang="en-US" dirty="0"/>
              <a:t>Those goals are supported by collaboration between developers and IT professionals and leverage a wide variety of automation tools</a:t>
            </a:r>
          </a:p>
          <a:p>
            <a:r>
              <a:rPr lang="en-US" dirty="0"/>
              <a:t>Continuous Integration (CI) is a development practice wherein developers integrate their code into a shared repository regularly and frequently</a:t>
            </a:r>
          </a:p>
          <a:p>
            <a:r>
              <a:rPr lang="en-US" dirty="0"/>
              <a:t>Continuous testing (CT) is a process that uses automated testing in order to gain immediate feedback on the business risks associated with a software release candidate</a:t>
            </a:r>
          </a:p>
          <a:p>
            <a:endParaRPr lang="en-US" dirty="0"/>
          </a:p>
        </p:txBody>
      </p:sp>
    </p:spTree>
    <p:extLst>
      <p:ext uri="{BB962C8B-B14F-4D97-AF65-F5344CB8AC3E}">
        <p14:creationId xmlns:p14="http://schemas.microsoft.com/office/powerpoint/2010/main" val="3247802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0B20A-BB8E-4E29-9FE4-EA0E18BDC6E0}"/>
              </a:ext>
            </a:extLst>
          </p:cNvPr>
          <p:cNvSpPr>
            <a:spLocks noGrp="1"/>
          </p:cNvSpPr>
          <p:nvPr>
            <p:ph type="title"/>
          </p:nvPr>
        </p:nvSpPr>
        <p:spPr/>
        <p:txBody>
          <a:bodyPr/>
          <a:lstStyle/>
          <a:p>
            <a:r>
              <a:rPr lang="en-US" dirty="0" err="1"/>
              <a:t>Devops</a:t>
            </a:r>
            <a:r>
              <a:rPr lang="en-US" dirty="0"/>
              <a:t> concepts</a:t>
            </a:r>
          </a:p>
        </p:txBody>
      </p:sp>
      <p:sp>
        <p:nvSpPr>
          <p:cNvPr id="3" name="Content Placeholder 2">
            <a:extLst>
              <a:ext uri="{FF2B5EF4-FFF2-40B4-BE49-F238E27FC236}">
                <a16:creationId xmlns:a16="http://schemas.microsoft.com/office/drawing/2014/main" id="{2C99AC8F-3B96-49BC-9A4F-A359BA3D333A}"/>
              </a:ext>
            </a:extLst>
          </p:cNvPr>
          <p:cNvSpPr>
            <a:spLocks noGrp="1"/>
          </p:cNvSpPr>
          <p:nvPr>
            <p:ph idx="1"/>
          </p:nvPr>
        </p:nvSpPr>
        <p:spPr/>
        <p:txBody>
          <a:bodyPr/>
          <a:lstStyle/>
          <a:p>
            <a:r>
              <a:rPr lang="en-US" dirty="0"/>
              <a:t>Continuous monitoring is the process and technology used to detect compliance and risk issues associated with an organization’s operational environment</a:t>
            </a:r>
          </a:p>
          <a:p>
            <a:r>
              <a:rPr lang="en-US" dirty="0"/>
              <a:t>Continuous delivery describes the ability to get new features, bug fixes, configuration changes and more live and into the hands of users quickly and in a reliable, replicable way</a:t>
            </a:r>
          </a:p>
          <a:p>
            <a:endParaRPr lang="en-US" dirty="0"/>
          </a:p>
        </p:txBody>
      </p:sp>
    </p:spTree>
    <p:extLst>
      <p:ext uri="{BB962C8B-B14F-4D97-AF65-F5344CB8AC3E}">
        <p14:creationId xmlns:p14="http://schemas.microsoft.com/office/powerpoint/2010/main" val="851775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59998-75D2-4E84-95AC-2F31EE72F72E}"/>
              </a:ext>
            </a:extLst>
          </p:cNvPr>
          <p:cNvSpPr>
            <a:spLocks noGrp="1"/>
          </p:cNvSpPr>
          <p:nvPr>
            <p:ph type="title"/>
          </p:nvPr>
        </p:nvSpPr>
        <p:spPr/>
        <p:txBody>
          <a:bodyPr/>
          <a:lstStyle/>
          <a:p>
            <a:r>
              <a:rPr lang="en-US" dirty="0"/>
              <a:t>Release and Deployment Management</a:t>
            </a:r>
          </a:p>
        </p:txBody>
      </p:sp>
      <p:sp>
        <p:nvSpPr>
          <p:cNvPr id="3" name="Content Placeholder 2">
            <a:extLst>
              <a:ext uri="{FF2B5EF4-FFF2-40B4-BE49-F238E27FC236}">
                <a16:creationId xmlns:a16="http://schemas.microsoft.com/office/drawing/2014/main" id="{437F1013-38E8-410A-A68C-974A6C24E4F7}"/>
              </a:ext>
            </a:extLst>
          </p:cNvPr>
          <p:cNvSpPr>
            <a:spLocks noGrp="1"/>
          </p:cNvSpPr>
          <p:nvPr>
            <p:ph idx="1"/>
          </p:nvPr>
        </p:nvSpPr>
        <p:spPr/>
        <p:txBody>
          <a:bodyPr/>
          <a:lstStyle/>
          <a:p>
            <a:r>
              <a:rPr lang="en-US" dirty="0"/>
              <a:t>Traditional process generally involves the following steps, but may vary based on the use-case:</a:t>
            </a:r>
          </a:p>
          <a:p>
            <a:pPr lvl="1"/>
            <a:r>
              <a:rPr lang="en-US" dirty="0"/>
              <a:t>Step 0: New release has been produced and is scheduled to be deployed</a:t>
            </a:r>
          </a:p>
          <a:p>
            <a:pPr lvl="1"/>
            <a:r>
              <a:rPr lang="en-US" dirty="0"/>
              <a:t>Step 1: Change request form is generated with the work order</a:t>
            </a:r>
          </a:p>
          <a:p>
            <a:pPr lvl="1"/>
            <a:r>
              <a:rPr lang="en-US" dirty="0"/>
              <a:t>Step 2: submitted request is sent for review and approval</a:t>
            </a:r>
          </a:p>
          <a:p>
            <a:pPr lvl="1"/>
            <a:r>
              <a:rPr lang="en-US" dirty="0"/>
              <a:t>Step 3: Once approved, ops team takes over the change request</a:t>
            </a:r>
          </a:p>
          <a:p>
            <a:pPr lvl="1"/>
            <a:r>
              <a:rPr lang="en-US" dirty="0"/>
              <a:t>Step 4: ops team uses the deployment instructions provided by dev team</a:t>
            </a:r>
          </a:p>
          <a:p>
            <a:pPr lvl="1"/>
            <a:r>
              <a:rPr lang="en-US" dirty="0"/>
              <a:t>Step 5: result of deployment is reported back</a:t>
            </a:r>
          </a:p>
        </p:txBody>
      </p:sp>
    </p:spTree>
    <p:extLst>
      <p:ext uri="{BB962C8B-B14F-4D97-AF65-F5344CB8AC3E}">
        <p14:creationId xmlns:p14="http://schemas.microsoft.com/office/powerpoint/2010/main" val="1032421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D1253-E3C7-4568-AA89-CF30AEA89F2E}"/>
              </a:ext>
            </a:extLst>
          </p:cNvPr>
          <p:cNvSpPr>
            <a:spLocks noGrp="1"/>
          </p:cNvSpPr>
          <p:nvPr>
            <p:ph type="title"/>
          </p:nvPr>
        </p:nvSpPr>
        <p:spPr/>
        <p:txBody>
          <a:bodyPr/>
          <a:lstStyle/>
          <a:p>
            <a:r>
              <a:rPr lang="en-US" dirty="0"/>
              <a:t>Can Change management and </a:t>
            </a:r>
            <a:r>
              <a:rPr lang="en-US" dirty="0" err="1"/>
              <a:t>devOps</a:t>
            </a:r>
            <a:r>
              <a:rPr lang="en-US" dirty="0"/>
              <a:t> work together?</a:t>
            </a:r>
          </a:p>
        </p:txBody>
      </p:sp>
      <p:sp>
        <p:nvSpPr>
          <p:cNvPr id="3" name="Content Placeholder 2">
            <a:extLst>
              <a:ext uri="{FF2B5EF4-FFF2-40B4-BE49-F238E27FC236}">
                <a16:creationId xmlns:a16="http://schemas.microsoft.com/office/drawing/2014/main" id="{85494C2F-FFDF-437A-B9C8-A32EAF518ACA}"/>
              </a:ext>
            </a:extLst>
          </p:cNvPr>
          <p:cNvSpPr>
            <a:spLocks noGrp="1"/>
          </p:cNvSpPr>
          <p:nvPr>
            <p:ph idx="1"/>
          </p:nvPr>
        </p:nvSpPr>
        <p:spPr/>
        <p:txBody>
          <a:bodyPr/>
          <a:lstStyle/>
          <a:p>
            <a:r>
              <a:rPr lang="en-US" dirty="0"/>
              <a:t>Change Management typically follows a waterfall approach while DevOps is more agile</a:t>
            </a:r>
          </a:p>
          <a:p>
            <a:r>
              <a:rPr lang="en-US" dirty="0"/>
              <a:t>They have different paths but can coexist</a:t>
            </a:r>
          </a:p>
          <a:p>
            <a:r>
              <a:rPr lang="en-US" dirty="0"/>
              <a:t>They just need to define the change in terms of scope and follow through into the development lifecycle while sharing information with other systems and personally to help each other understand how that change impacts others</a:t>
            </a:r>
          </a:p>
        </p:txBody>
      </p:sp>
    </p:spTree>
    <p:extLst>
      <p:ext uri="{BB962C8B-B14F-4D97-AF65-F5344CB8AC3E}">
        <p14:creationId xmlns:p14="http://schemas.microsoft.com/office/powerpoint/2010/main" val="1502629088"/>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emplate>TM03457464[[fn=Dividend]]</Template>
  <TotalTime>223</TotalTime>
  <Words>658</Words>
  <Application>Microsoft Office PowerPoint</Application>
  <PresentationFormat>Widescreen</PresentationFormat>
  <Paragraphs>53</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Gill Sans MT</vt:lpstr>
      <vt:lpstr>Wingdings 2</vt:lpstr>
      <vt:lpstr>Dividend</vt:lpstr>
      <vt:lpstr>The Dangers of Change Approval Processes</vt:lpstr>
      <vt:lpstr>Outline</vt:lpstr>
      <vt:lpstr>What is Change Management?</vt:lpstr>
      <vt:lpstr>Change Management</vt:lpstr>
      <vt:lpstr>Different Types of Changes</vt:lpstr>
      <vt:lpstr>DevOps Concepts</vt:lpstr>
      <vt:lpstr>Devops concepts</vt:lpstr>
      <vt:lpstr>Release and Deployment Management</vt:lpstr>
      <vt:lpstr>Can Change management and devOps work together?</vt:lpstr>
      <vt:lpstr>Sources</vt:lpstr>
    </vt:vector>
  </TitlesOfParts>
  <Company>U.S. Department of Defense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Dangers of Change Approval Processes</dc:title>
  <dc:creator>Colletta Natasha L CONTR USSTRATCOM-J646</dc:creator>
  <cp:lastModifiedBy>Natasha Colletta</cp:lastModifiedBy>
  <cp:revision>8</cp:revision>
  <dcterms:created xsi:type="dcterms:W3CDTF">2018-08-15T14:30:32Z</dcterms:created>
  <dcterms:modified xsi:type="dcterms:W3CDTF">2018-08-20T03:07:47Z</dcterms:modified>
</cp:coreProperties>
</file>