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63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aluebound.com/resources/blog/overview-of-json-api" TargetMode="External"/><Relationship Id="rId2" Type="http://schemas.openxmlformats.org/officeDocument/2006/relationships/hyperlink" Target="https://www.smashingmagazine.com/2012/02/beginners-guide-jquery-based-json-api-clien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son.org/JSONRequest.html" TargetMode="External"/><Relationship Id="rId4" Type="http://schemas.openxmlformats.org/officeDocument/2006/relationships/hyperlink" Target="https://www.w3schools.com/js/js_json_xml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JSON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WEB420</a:t>
            </a:r>
          </a:p>
          <a:p>
            <a:r>
              <a:rPr lang="en-US" dirty="0" smtClean="0"/>
              <a:t>Natasha </a:t>
            </a:r>
            <a:r>
              <a:rPr lang="en-US" dirty="0" err="1" smtClean="0"/>
              <a:t>colletta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8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https://www.smashingmagazine.com/2012/02/beginners-guide-jquery-based-json-api-clients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valuebound.com/resources/blog/overview-of-json-api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www.w3schools.com/js/js_json_xml.asp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www.json.org/JSONRequest.html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0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are JSON APIs?</a:t>
            </a:r>
          </a:p>
          <a:p>
            <a:r>
              <a:rPr lang="en-US" dirty="0"/>
              <a:t>How are JSON APIs different from SOAP </a:t>
            </a:r>
            <a:r>
              <a:rPr lang="en-US" dirty="0" smtClean="0"/>
              <a:t>APIs</a:t>
            </a:r>
          </a:p>
          <a:p>
            <a:r>
              <a:rPr lang="en-US" dirty="0"/>
              <a:t>JSON Request Header</a:t>
            </a:r>
            <a:endParaRPr lang="en-US" dirty="0" smtClean="0"/>
          </a:p>
          <a:p>
            <a:r>
              <a:rPr lang="en-US" dirty="0"/>
              <a:t>JSON Request </a:t>
            </a:r>
            <a:r>
              <a:rPr lang="en-US" dirty="0" smtClean="0"/>
              <a:t>Body</a:t>
            </a:r>
          </a:p>
          <a:p>
            <a:r>
              <a:rPr lang="en-US" dirty="0"/>
              <a:t>Json response </a:t>
            </a:r>
            <a:r>
              <a:rPr lang="en-US" dirty="0" smtClean="0"/>
              <a:t>body</a:t>
            </a:r>
          </a:p>
          <a:p>
            <a:r>
              <a:rPr lang="en-US" dirty="0"/>
              <a:t>End-to-end data flow of a typical json </a:t>
            </a:r>
            <a:r>
              <a:rPr lang="en-US" dirty="0" smtClean="0"/>
              <a:t>API</a:t>
            </a:r>
          </a:p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7887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JSON APIs?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JSON APIs are a text-based data exchange format</a:t>
            </a:r>
          </a:p>
          <a:p>
            <a:r>
              <a:rPr lang="en-US" dirty="0" smtClean="0"/>
              <a:t>To break it down even more:</a:t>
            </a:r>
          </a:p>
          <a:p>
            <a:pPr lvl="1"/>
            <a:r>
              <a:rPr lang="en-US" dirty="0" smtClean="0"/>
              <a:t>an encoding scheme that is designed to eliminate the need for an ad-hoc code for each application to communicate with servers that communicate in a defined way. (2)</a:t>
            </a:r>
          </a:p>
          <a:p>
            <a:r>
              <a:rPr lang="en-US" dirty="0" smtClean="0"/>
              <a:t>Looking at json alone, it is a component that can be used independently</a:t>
            </a:r>
          </a:p>
          <a:p>
            <a:pPr lvl="1"/>
            <a:r>
              <a:rPr lang="en-US" dirty="0" smtClean="0"/>
              <a:t>JSON is a lightweight/easy way to exchange data</a:t>
            </a:r>
          </a:p>
          <a:p>
            <a:r>
              <a:rPr lang="en-US" dirty="0" smtClean="0"/>
              <a:t>Another player in the game of json APIs is jQuery</a:t>
            </a:r>
          </a:p>
          <a:p>
            <a:pPr lvl="1"/>
            <a:r>
              <a:rPr lang="en-US" dirty="0" smtClean="0"/>
              <a:t>JQuery is one of the tools used to manipulate and interface with json.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4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JSON APIs different from SOAP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of the key differences with JSON and SOAP is the syntax</a:t>
            </a:r>
          </a:p>
          <a:p>
            <a:pPr lvl="1"/>
            <a:r>
              <a:rPr lang="en-US" dirty="0" smtClean="0"/>
              <a:t>JSON can use arrays</a:t>
            </a:r>
          </a:p>
          <a:p>
            <a:pPr lvl="1"/>
            <a:r>
              <a:rPr lang="en-US" dirty="0" smtClean="0"/>
              <a:t>Its also quicker to read/write</a:t>
            </a:r>
          </a:p>
          <a:p>
            <a:pPr lvl="1"/>
            <a:r>
              <a:rPr lang="en-US" dirty="0" smtClean="0"/>
              <a:t>JSON doesn’t have an end tag in its syntax</a:t>
            </a:r>
          </a:p>
          <a:p>
            <a:r>
              <a:rPr lang="en-US" dirty="0" smtClean="0"/>
              <a:t>The biggest different is that SOAP’s xml can be parsed with an xml parser</a:t>
            </a:r>
          </a:p>
          <a:p>
            <a:r>
              <a:rPr lang="en-US" dirty="0" smtClean="0"/>
              <a:t>Json can be parsed by a standard JavaScript function(3)</a:t>
            </a:r>
          </a:p>
          <a:p>
            <a:r>
              <a:rPr lang="en-US" dirty="0" smtClean="0"/>
              <a:t>While using AJAX applications, JSON is faster due to their being one less step in the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6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Before looking at a json request header, request body, and response body, we need to understand a JSONRequest</a:t>
            </a:r>
          </a:p>
          <a:p>
            <a:r>
              <a:rPr lang="en-US" dirty="0" smtClean="0"/>
              <a:t>JSONRequests are global JavaScript objects that provide three methods: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Cancel</a:t>
            </a:r>
          </a:p>
          <a:p>
            <a:r>
              <a:rPr lang="en-US" dirty="0" smtClean="0"/>
              <a:t>Breaking down the post method a bit more</a:t>
            </a:r>
          </a:p>
          <a:p>
            <a:pPr lvl="1"/>
            <a:r>
              <a:rPr lang="en-US" dirty="0" smtClean="0"/>
              <a:t>.post takes four parameters:</a:t>
            </a:r>
          </a:p>
          <a:p>
            <a:pPr lvl="2"/>
            <a:r>
              <a:rPr lang="en-US" dirty="0" smtClean="0"/>
              <a:t>url</a:t>
            </a:r>
          </a:p>
          <a:p>
            <a:pPr lvl="2"/>
            <a:r>
              <a:rPr lang="en-US" dirty="0" smtClean="0"/>
              <a:t>Send</a:t>
            </a:r>
          </a:p>
          <a:p>
            <a:pPr lvl="2"/>
            <a:r>
              <a:rPr lang="en-US" dirty="0" smtClean="0"/>
              <a:t>Done</a:t>
            </a:r>
          </a:p>
          <a:p>
            <a:pPr lvl="2"/>
            <a:r>
              <a:rPr lang="en-US" dirty="0" smtClean="0"/>
              <a:t>timeout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Request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Another way to look at JSON request headers is to think of them as http fields</a:t>
            </a:r>
          </a:p>
          <a:p>
            <a:r>
              <a:rPr lang="en-US" dirty="0" smtClean="0"/>
              <a:t>There are three fields included in a JSON Request Header:</a:t>
            </a:r>
          </a:p>
          <a:p>
            <a:pPr lvl="1"/>
            <a:r>
              <a:rPr lang="en-US" dirty="0" smtClean="0"/>
              <a:t>Accept:</a:t>
            </a:r>
          </a:p>
          <a:p>
            <a:pPr lvl="2"/>
            <a:r>
              <a:rPr lang="en-US" dirty="0" smtClean="0"/>
              <a:t>There is only one accept type with JSONRequest and it is ‘application/jsonrequest’.</a:t>
            </a:r>
          </a:p>
          <a:p>
            <a:pPr lvl="2"/>
            <a:r>
              <a:rPr lang="en-US" dirty="0" smtClean="0"/>
              <a:t>This is key in preventing jsonrequest from interacting with legacy systems</a:t>
            </a:r>
          </a:p>
          <a:p>
            <a:pPr lvl="1"/>
            <a:r>
              <a:rPr lang="en-US" dirty="0" smtClean="0"/>
              <a:t>Content-type:</a:t>
            </a:r>
          </a:p>
          <a:p>
            <a:pPr lvl="2"/>
            <a:r>
              <a:rPr lang="en-US" dirty="0" smtClean="0"/>
              <a:t>The only content type used with JSONRequest is application/jsonrequest</a:t>
            </a:r>
          </a:p>
          <a:p>
            <a:pPr lvl="1"/>
            <a:r>
              <a:rPr lang="en-US" dirty="0" smtClean="0"/>
              <a:t>Content-Encoding:</a:t>
            </a:r>
          </a:p>
          <a:p>
            <a:pPr lvl="2"/>
            <a:r>
              <a:rPr lang="en-US" dirty="0"/>
              <a:t>The content encoding can be identity (the default)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1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Request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a jsonrequest is sent, the body includes the following parameters:</a:t>
            </a:r>
          </a:p>
          <a:p>
            <a:pPr lvl="1"/>
            <a:r>
              <a:rPr lang="en-US" dirty="0" smtClean="0"/>
              <a:t>url</a:t>
            </a:r>
          </a:p>
          <a:p>
            <a:pPr lvl="1"/>
            <a:r>
              <a:rPr lang="en-US" dirty="0" smtClean="0"/>
              <a:t>Send</a:t>
            </a:r>
          </a:p>
          <a:p>
            <a:pPr lvl="1"/>
            <a:r>
              <a:rPr lang="en-US" dirty="0" smtClean="0"/>
              <a:t>Done</a:t>
            </a:r>
          </a:p>
          <a:p>
            <a:pPr lvl="1"/>
            <a:r>
              <a:rPr lang="en-US" dirty="0" smtClean="0"/>
              <a:t>Timeout</a:t>
            </a:r>
          </a:p>
          <a:p>
            <a:r>
              <a:rPr lang="en-US" dirty="0" smtClean="0"/>
              <a:t>Any authentication information is included in the send data or the url</a:t>
            </a:r>
          </a:p>
          <a:p>
            <a:r>
              <a:rPr lang="en-US" dirty="0" smtClean="0"/>
              <a:t>The JSON text included in the body of the request is serialized from the send data.</a:t>
            </a:r>
          </a:p>
          <a:p>
            <a:r>
              <a:rPr lang="en-US" dirty="0" smtClean="0"/>
              <a:t>The character encoding is UTF-8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4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response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response of the JSONRequest body includes JSON text</a:t>
            </a:r>
          </a:p>
          <a:p>
            <a:pPr lvl="1"/>
            <a:r>
              <a:rPr lang="en-US" dirty="0" smtClean="0"/>
              <a:t>Encoded in UTF-9</a:t>
            </a:r>
          </a:p>
          <a:p>
            <a:pPr lvl="1"/>
            <a:r>
              <a:rPr lang="en-US" dirty="0" smtClean="0"/>
              <a:t>Any errors if the request failed</a:t>
            </a:r>
          </a:p>
          <a:p>
            <a:r>
              <a:rPr lang="en-US" dirty="0" smtClean="0"/>
              <a:t>If the request succeeds the body of the response, the done function is called with the request number and the value obtained from parsing the JSON text</a:t>
            </a:r>
          </a:p>
          <a:p>
            <a:r>
              <a:rPr lang="en-US" dirty="0" smtClean="0"/>
              <a:t>If the request fails, the body of the response includes the previous and the exception object indicating the communication failure</a:t>
            </a:r>
          </a:p>
          <a:p>
            <a:r>
              <a:rPr lang="en-US" dirty="0" smtClean="0"/>
              <a:t>When the server wants to communicate at an application-level, the error is returned </a:t>
            </a:r>
            <a:r>
              <a:rPr lang="en-US" dirty="0" smtClean="0"/>
              <a:t>with the HTTP status code of 200 (OK)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7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data flow of a typical json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0033" y="3335864"/>
            <a:ext cx="1354667" cy="1007533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2700" y="2328332"/>
            <a:ext cx="1354667" cy="1007533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25367" y="3335865"/>
            <a:ext cx="1354667" cy="1007533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92700" y="4343398"/>
            <a:ext cx="1354667" cy="1007533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42067" y="351646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HTTP Client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92700" y="2508932"/>
            <a:ext cx="135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JSON 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92700" y="4523998"/>
            <a:ext cx="135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JSON Response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07401" y="3445695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HTTP 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4" idx="3"/>
            <a:endCxn id="5" idx="1"/>
          </p:cNvCxnSpPr>
          <p:nvPr/>
        </p:nvCxnSpPr>
        <p:spPr>
          <a:xfrm flipV="1">
            <a:off x="3314700" y="2832099"/>
            <a:ext cx="1778000" cy="100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7" idx="1"/>
          </p:cNvCxnSpPr>
          <p:nvPr/>
        </p:nvCxnSpPr>
        <p:spPr>
          <a:xfrm>
            <a:off x="6447367" y="2832098"/>
            <a:ext cx="1778000" cy="100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1"/>
            <a:endCxn id="16" idx="3"/>
          </p:cNvCxnSpPr>
          <p:nvPr/>
        </p:nvCxnSpPr>
        <p:spPr>
          <a:xfrm flipH="1">
            <a:off x="6447367" y="3839632"/>
            <a:ext cx="1778000" cy="100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1"/>
            <a:endCxn id="4" idx="3"/>
          </p:cNvCxnSpPr>
          <p:nvPr/>
        </p:nvCxnSpPr>
        <p:spPr>
          <a:xfrm flipH="1" flipV="1">
            <a:off x="3314700" y="3839631"/>
            <a:ext cx="1778000" cy="100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3640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841</TotalTime>
  <Words>524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JSON</vt:lpstr>
      <vt:lpstr>Outline</vt:lpstr>
      <vt:lpstr>What are JSON APIs?</vt:lpstr>
      <vt:lpstr>How are JSON APIs different from SOAP APIs</vt:lpstr>
      <vt:lpstr>JSONRequest</vt:lpstr>
      <vt:lpstr>JSON Request Header</vt:lpstr>
      <vt:lpstr>JSON Request Body</vt:lpstr>
      <vt:lpstr>Json response body</vt:lpstr>
      <vt:lpstr>End-to-end data flow of a typical json api</vt:lpstr>
      <vt:lpstr>sources</vt:lpstr>
    </vt:vector>
  </TitlesOfParts>
  <Company>U.S. Department of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Colletta Natasha L CONTR USSTRATCOM-J646</dc:creator>
  <cp:lastModifiedBy>Colletta Natasha L CONTR USSTRATCOM-J646</cp:lastModifiedBy>
  <cp:revision>15</cp:revision>
  <dcterms:created xsi:type="dcterms:W3CDTF">2018-05-22T17:08:09Z</dcterms:created>
  <dcterms:modified xsi:type="dcterms:W3CDTF">2018-05-24T19:36:57Z</dcterms:modified>
</cp:coreProperties>
</file>