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59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oriajava.com/articulos/esb_arquitecture_software_product.jsp" TargetMode="External"/><Relationship Id="rId2" Type="http://schemas.openxmlformats.org/officeDocument/2006/relationships/hyperlink" Target="http://www.opengroup.org/standards/so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racle.com/technetwork/articles/soa/wik-soa-scaling-1738196.html" TargetMode="External"/><Relationship Id="rId4" Type="http://schemas.openxmlformats.org/officeDocument/2006/relationships/hyperlink" Target="https://techspirited.com/advantages-disadvantages-of-service-oriented-architecture-so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872020/difference-between-soa-and-es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spirited.com/advantages-disadvantages-of-service-oriented-architecture-so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Service-Oriented Architecture (SOA) &amp; Enterprise Service Bus (ESB)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Natasha Colletta</a:t>
            </a:r>
          </a:p>
          <a:p>
            <a:r>
              <a:rPr lang="en-US" sz="1400" dirty="0"/>
              <a:t>WEB420 – Presentation 7.2</a:t>
            </a:r>
          </a:p>
        </p:txBody>
      </p:sp>
    </p:spTree>
    <p:extLst>
      <p:ext uri="{BB962C8B-B14F-4D97-AF65-F5344CB8AC3E}">
        <p14:creationId xmlns:p14="http://schemas.microsoft.com/office/powerpoint/2010/main" val="123755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http://www.opengroup.org/standards/soa</a:t>
            </a:r>
            <a:endParaRPr lang="en-US" dirty="0"/>
          </a:p>
          <a:p>
            <a:r>
              <a:rPr lang="en-US" dirty="0">
                <a:hlinkClick r:id="rId3"/>
              </a:rPr>
              <a:t>www.consultoriajava.com/articulos/esb_arquitecture_software_product.jsp</a:t>
            </a:r>
            <a:endParaRPr lang="en-US" dirty="0"/>
          </a:p>
          <a:p>
            <a:r>
              <a:rPr lang="en-US" dirty="0">
                <a:hlinkClick r:id="rId4"/>
              </a:rPr>
              <a:t>https://techspirited.com/advantages-disadvantages-of-service-oriented-architecture-soa</a:t>
            </a:r>
            <a:endParaRPr lang="en-US" dirty="0"/>
          </a:p>
          <a:p>
            <a:r>
              <a:rPr lang="en-US" dirty="0">
                <a:hlinkClick r:id="rId5"/>
              </a:rPr>
              <a:t>http://www.oracle.com/technetwork/articles/soa/wik-soa-scaling-1738196.html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Service-Oriented Architectures?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Service-Oriented Architecture is a style of software design that provides services to other application components through communication protocols over a network</a:t>
            </a:r>
          </a:p>
          <a:p>
            <a:pPr lvl="1"/>
            <a:r>
              <a:rPr lang="en-US" dirty="0"/>
              <a:t>Such as TCP/IP communication protocols being used to process a purchase online</a:t>
            </a:r>
          </a:p>
          <a:p>
            <a:r>
              <a:rPr lang="en-US" dirty="0"/>
              <a:t>There are three basic principles of Service-Oriented Architecture:</a:t>
            </a:r>
          </a:p>
          <a:p>
            <a:pPr lvl="1"/>
            <a:r>
              <a:rPr lang="en-US" dirty="0"/>
              <a:t>Vendors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57566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Service-Oriented Architectures?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have four properties:</a:t>
            </a:r>
          </a:p>
          <a:p>
            <a:pPr lvl="1"/>
            <a:r>
              <a:rPr lang="en-US" dirty="0"/>
              <a:t>Logically represent a business activity with a specified outcome</a:t>
            </a:r>
          </a:p>
          <a:p>
            <a:pPr lvl="1"/>
            <a:r>
              <a:rPr lang="en-US" dirty="0"/>
              <a:t>Are self-contained</a:t>
            </a:r>
          </a:p>
          <a:p>
            <a:pPr lvl="1"/>
            <a:r>
              <a:rPr lang="en-US" dirty="0"/>
              <a:t>Are seen as a black box</a:t>
            </a:r>
          </a:p>
          <a:p>
            <a:pPr lvl="2"/>
            <a:r>
              <a:rPr lang="en-US" dirty="0"/>
              <a:t>This is to say that you can see the inputs and outputs of the process but not the underlying pieces in between</a:t>
            </a:r>
          </a:p>
          <a:p>
            <a:pPr lvl="1"/>
            <a:r>
              <a:rPr lang="en-US" dirty="0"/>
              <a:t>May consist of other underlying services</a:t>
            </a:r>
          </a:p>
        </p:txBody>
      </p:sp>
    </p:spTree>
    <p:extLst>
      <p:ext uri="{BB962C8B-B14F-4D97-AF65-F5344CB8AC3E}">
        <p14:creationId xmlns:p14="http://schemas.microsoft.com/office/powerpoint/2010/main" val="364897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Enterprise Service Buses?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service buses implement the communication between interacting software applications that are in SOA’s</a:t>
            </a:r>
          </a:p>
          <a:p>
            <a:r>
              <a:rPr lang="en-US" dirty="0"/>
              <a:t>ESB’s have 6 primary duties:</a:t>
            </a:r>
          </a:p>
          <a:p>
            <a:pPr lvl="1"/>
            <a:r>
              <a:rPr lang="en-US" dirty="0"/>
              <a:t>Route messages between services</a:t>
            </a:r>
          </a:p>
          <a:p>
            <a:pPr lvl="1"/>
            <a:r>
              <a:rPr lang="en-US" dirty="0"/>
              <a:t>Monitor and control routing of the message exchange between services</a:t>
            </a:r>
          </a:p>
          <a:p>
            <a:pPr lvl="1"/>
            <a:r>
              <a:rPr lang="en-US" dirty="0"/>
              <a:t>Resolve contention between communicating service components</a:t>
            </a:r>
          </a:p>
          <a:p>
            <a:pPr lvl="1"/>
            <a:r>
              <a:rPr lang="en-US" dirty="0"/>
              <a:t>Control deployment and versioning of services</a:t>
            </a:r>
          </a:p>
          <a:p>
            <a:pPr lvl="1"/>
            <a:r>
              <a:rPr lang="en-US" dirty="0"/>
              <a:t>Marshal use of redundant services</a:t>
            </a:r>
          </a:p>
          <a:p>
            <a:pPr lvl="1"/>
            <a:r>
              <a:rPr lang="en-US" dirty="0"/>
              <a:t>Provide commodity services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93413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Enterprise Service Buses?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ESB’s Primary duty to provide commodity services includes:</a:t>
            </a:r>
          </a:p>
          <a:p>
            <a:pPr lvl="1"/>
            <a:r>
              <a:rPr lang="en-US" dirty="0"/>
              <a:t>Event handling</a:t>
            </a:r>
          </a:p>
          <a:p>
            <a:pPr lvl="1"/>
            <a:r>
              <a:rPr lang="en-US" dirty="0"/>
              <a:t>Data transformation &amp; mapping</a:t>
            </a:r>
          </a:p>
          <a:p>
            <a:pPr lvl="1"/>
            <a:r>
              <a:rPr lang="en-US" dirty="0"/>
              <a:t>Message and event queuing and sequencing</a:t>
            </a:r>
          </a:p>
          <a:p>
            <a:pPr lvl="1"/>
            <a:r>
              <a:rPr lang="en-US" dirty="0"/>
              <a:t>Security or exception handling</a:t>
            </a:r>
          </a:p>
          <a:p>
            <a:pPr lvl="1"/>
            <a:r>
              <a:rPr lang="en-US" dirty="0"/>
              <a:t>Protocol conversion</a:t>
            </a:r>
          </a:p>
          <a:p>
            <a:pPr lvl="1"/>
            <a:r>
              <a:rPr lang="en-US" dirty="0"/>
              <a:t>Enforcing proper quality of communication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12212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709655"/>
            <a:ext cx="10571998" cy="970450"/>
          </a:xfrm>
        </p:spPr>
        <p:txBody>
          <a:bodyPr/>
          <a:lstStyle/>
          <a:p>
            <a:r>
              <a:rPr lang="en-US" dirty="0"/>
              <a:t>What is the relationship between an ESB and SOA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things about ESB and SOA is that </a:t>
            </a:r>
            <a:r>
              <a:rPr lang="en-US" dirty="0" err="1"/>
              <a:t>SoA</a:t>
            </a:r>
            <a:r>
              <a:rPr lang="en-US" dirty="0"/>
              <a:t> is the architectural approach to how you use services.</a:t>
            </a:r>
          </a:p>
          <a:p>
            <a:r>
              <a:rPr lang="en-US" dirty="0"/>
              <a:t>SOA’s set the </a:t>
            </a:r>
            <a:r>
              <a:rPr lang="en-US" dirty="0" err="1"/>
              <a:t>boundarys</a:t>
            </a:r>
            <a:r>
              <a:rPr lang="en-US" dirty="0"/>
              <a:t> between the different systems communicating</a:t>
            </a:r>
          </a:p>
          <a:p>
            <a:r>
              <a:rPr lang="en-US" dirty="0"/>
              <a:t>ESB’s on the other hand are the implementation that assist in the delivering of a SOA</a:t>
            </a:r>
          </a:p>
          <a:p>
            <a:r>
              <a:rPr lang="en-US" dirty="0"/>
              <a:t>An example referenced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is as such:</a:t>
            </a:r>
          </a:p>
          <a:p>
            <a:pPr lvl="1"/>
            <a:r>
              <a:rPr lang="en-US" dirty="0"/>
              <a:t>The ESB can use JMS servers with XML/XSD that transfer data between various services</a:t>
            </a:r>
          </a:p>
          <a:p>
            <a:pPr lvl="1"/>
            <a:r>
              <a:rPr lang="en-US" dirty="0"/>
              <a:t>The SOA suite would come bundled with adapters that assist in transforming messages to be understood by the service and XML</a:t>
            </a:r>
          </a:p>
        </p:txBody>
      </p:sp>
    </p:spTree>
    <p:extLst>
      <p:ext uri="{BB962C8B-B14F-4D97-AF65-F5344CB8AC3E}">
        <p14:creationId xmlns:p14="http://schemas.microsoft.com/office/powerpoint/2010/main" val="149269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701188"/>
            <a:ext cx="10571998" cy="970450"/>
          </a:xfrm>
        </p:spPr>
        <p:txBody>
          <a:bodyPr/>
          <a:lstStyle/>
          <a:p>
            <a:r>
              <a:rPr lang="en-US" dirty="0"/>
              <a:t>What are the advantages of a SOA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about 8 advantages listed out there:</a:t>
            </a:r>
          </a:p>
          <a:p>
            <a:pPr lvl="1"/>
            <a:r>
              <a:rPr lang="en-US" dirty="0"/>
              <a:t>Services are re-usable</a:t>
            </a:r>
          </a:p>
          <a:p>
            <a:pPr lvl="1"/>
            <a:r>
              <a:rPr lang="en-US" dirty="0"/>
              <a:t>Services are easily maintained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High-Quality Services</a:t>
            </a:r>
          </a:p>
          <a:p>
            <a:pPr lvl="1"/>
            <a:r>
              <a:rPr lang="en-US" dirty="0"/>
              <a:t>Platform Independence</a:t>
            </a:r>
          </a:p>
        </p:txBody>
      </p:sp>
    </p:spTree>
    <p:extLst>
      <p:ext uri="{BB962C8B-B14F-4D97-AF65-F5344CB8AC3E}">
        <p14:creationId xmlns:p14="http://schemas.microsoft.com/office/powerpoint/2010/main" val="112087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768922"/>
            <a:ext cx="10571998" cy="970450"/>
          </a:xfrm>
        </p:spPr>
        <p:txBody>
          <a:bodyPr/>
          <a:lstStyle/>
          <a:p>
            <a:r>
              <a:rPr lang="en-US" dirty="0"/>
              <a:t>What are the disadvantages of a SOA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disadvantages referenced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are:</a:t>
            </a:r>
          </a:p>
          <a:p>
            <a:pPr lvl="1"/>
            <a:r>
              <a:rPr lang="en-US" dirty="0"/>
              <a:t>Increased Overhead:</a:t>
            </a:r>
          </a:p>
          <a:p>
            <a:pPr lvl="2"/>
            <a:r>
              <a:rPr lang="en-US" dirty="0"/>
              <a:t>every input parameter increases the time and machine load</a:t>
            </a:r>
          </a:p>
          <a:p>
            <a:pPr lvl="1"/>
            <a:r>
              <a:rPr lang="en-US" dirty="0"/>
              <a:t>Complex Service Management:</a:t>
            </a:r>
          </a:p>
          <a:p>
            <a:pPr lvl="2"/>
            <a:r>
              <a:rPr lang="en-US" dirty="0"/>
              <a:t>The messages between each server increase over time</a:t>
            </a:r>
          </a:p>
          <a:p>
            <a:pPr lvl="1"/>
            <a:r>
              <a:rPr lang="en-US" dirty="0"/>
              <a:t>High Investment Cost:</a:t>
            </a:r>
          </a:p>
          <a:p>
            <a:pPr lvl="2"/>
            <a:r>
              <a:rPr lang="en-US" dirty="0"/>
              <a:t>implementation of SOA requires a ton of investment up front for technology, development, and HR</a:t>
            </a:r>
          </a:p>
        </p:txBody>
      </p:sp>
    </p:spTree>
    <p:extLst>
      <p:ext uri="{BB962C8B-B14F-4D97-AF65-F5344CB8AC3E}">
        <p14:creationId xmlns:p14="http://schemas.microsoft.com/office/powerpoint/2010/main" val="105166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scale a SOA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 the ability of a system to handle elastic demand</a:t>
            </a:r>
          </a:p>
          <a:p>
            <a:r>
              <a:rPr lang="en-US" dirty="0"/>
              <a:t>Horizontal Scaling:</a:t>
            </a:r>
          </a:p>
          <a:p>
            <a:pPr lvl="1"/>
            <a:r>
              <a:rPr lang="en-US" dirty="0"/>
              <a:t>refers to adding or removing resources of the same type, such as servers</a:t>
            </a:r>
          </a:p>
          <a:p>
            <a:r>
              <a:rPr lang="en-US" dirty="0"/>
              <a:t>Vertical Scaling:</a:t>
            </a:r>
          </a:p>
          <a:p>
            <a:pPr lvl="1"/>
            <a:r>
              <a:rPr lang="en-US" dirty="0"/>
              <a:t>refers to adding or removing resources to a single node in a system</a:t>
            </a:r>
          </a:p>
          <a:p>
            <a:r>
              <a:rPr lang="en-US" dirty="0"/>
              <a:t>Depth Scaling:</a:t>
            </a:r>
          </a:p>
          <a:p>
            <a:pPr lvl="1"/>
            <a:r>
              <a:rPr lang="en-US" dirty="0"/>
              <a:t>Capability scaling is reflected as depth. In SOA terms, it's the ability to add or remove services or service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84598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554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Service-Oriented Architecture (SOA) &amp; Enterprise Service Bus (ESB)</vt:lpstr>
      <vt:lpstr>What are Service-Oriented Architectures?</vt:lpstr>
      <vt:lpstr>What are Service-Oriented Architectures?</vt:lpstr>
      <vt:lpstr>What are Enterprise Service Buses?</vt:lpstr>
      <vt:lpstr>What are Enterprise Service Buses?</vt:lpstr>
      <vt:lpstr>What is the relationship between an ESB and SOA architecture?</vt:lpstr>
      <vt:lpstr>What are the advantages of a SOA architecture?</vt:lpstr>
      <vt:lpstr>What are the disadvantages of a SOA architecture?</vt:lpstr>
      <vt:lpstr>How do you scale a SOA environment?</vt:lpstr>
      <vt:lpstr>Sources: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(SOA) &amp; Enterprise Service Bus (ESB)</dc:title>
  <dc:creator>Colletta Natasha L CONTR USSTRATCOM-J646</dc:creator>
  <cp:lastModifiedBy>Natasha Colletta</cp:lastModifiedBy>
  <cp:revision>13</cp:revision>
  <dcterms:created xsi:type="dcterms:W3CDTF">2018-06-11T15:16:12Z</dcterms:created>
  <dcterms:modified xsi:type="dcterms:W3CDTF">2018-06-20T02:57:09Z</dcterms:modified>
</cp:coreProperties>
</file>