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810E98-3DA2-466F-8671-0333CAA4F0E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26E744-2CE2-421F-9204-42F9537259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6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Learn/JavaScript/First_steps/What_is_JavaScript" TargetMode="External"/><Relationship Id="rId4" Type="http://schemas.openxmlformats.org/officeDocument/2006/relationships/hyperlink" Target="https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Natasha 21066993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variables must be identified with unique names</a:t>
            </a:r>
          </a:p>
          <a:p>
            <a:r>
              <a:rPr lang="en-US" dirty="0" smtClean="0"/>
              <a:t>These unique names are called identifiers</a:t>
            </a:r>
          </a:p>
          <a:p>
            <a:r>
              <a:rPr lang="en-US" dirty="0" smtClean="0"/>
              <a:t>Identifiers can be short names (like x and y) or more descriptive names (age, sum, </a:t>
            </a:r>
            <a:r>
              <a:rPr lang="en-US" dirty="0" err="1" smtClean="0"/>
              <a:t>totalVolume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General rules for constructing names for variables:</a:t>
            </a:r>
          </a:p>
          <a:p>
            <a:pPr lvl="1"/>
            <a:r>
              <a:rPr lang="en-US" dirty="0" smtClean="0"/>
              <a:t>Names can contain letters, digits, underscores, and dollar signs</a:t>
            </a:r>
          </a:p>
          <a:p>
            <a:pPr lvl="1"/>
            <a:r>
              <a:rPr lang="en-US" dirty="0" smtClean="0"/>
              <a:t>Names must begin with a letter</a:t>
            </a:r>
          </a:p>
          <a:p>
            <a:pPr lvl="1"/>
            <a:r>
              <a:rPr lang="en-US" dirty="0" smtClean="0"/>
              <a:t>Names can also begin with $ and _</a:t>
            </a:r>
          </a:p>
          <a:p>
            <a:pPr lvl="1"/>
            <a:r>
              <a:rPr lang="en-US" dirty="0" smtClean="0"/>
              <a:t>Names are case sensitive</a:t>
            </a:r>
          </a:p>
          <a:p>
            <a:pPr lvl="1"/>
            <a:r>
              <a:rPr lang="en-US" dirty="0" smtClean="0"/>
              <a:t>Reserved words cannot be used as names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para = </a:t>
            </a:r>
            <a:r>
              <a:rPr lang="en-US" dirty="0" err="1" smtClean="0"/>
              <a:t>document.querySelector</a:t>
            </a:r>
            <a:r>
              <a:rPr lang="en-US" dirty="0" smtClean="0"/>
              <a:t>('p');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para.addEventListener</a:t>
            </a:r>
            <a:r>
              <a:rPr lang="en-US" dirty="0" smtClean="0"/>
              <a:t>('click', </a:t>
            </a:r>
            <a:r>
              <a:rPr lang="en-US" dirty="0" err="1" smtClean="0"/>
              <a:t>updateName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updateName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let name = prompt('Enter a new name');</a:t>
            </a:r>
          </a:p>
          <a:p>
            <a:pPr marL="0" indent="0">
              <a:buNone/>
            </a:pPr>
            <a:r>
              <a:rPr lang="en-US" dirty="0" err="1" smtClean="0"/>
              <a:t>para.textContent</a:t>
            </a:r>
            <a:r>
              <a:rPr lang="en-US" dirty="0" smtClean="0"/>
              <a:t> = 'Player 1: ' + name;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https://www.w3schools.com/html/default.asp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https://www.w3schools.com/css/default.asp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https://www.w3schools.com/js/default.asp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https://developer.mozilla.org/en-US/docs/Learn/JavaScript/First_steps/What_is_JavaScript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What is HTML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HTML Elements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HTML Example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What is CSS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CSS Selectors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CSS Example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What is JavaScript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JavaScript Elements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JavaScript Example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standard markup language used for creating Web Pages</a:t>
            </a:r>
          </a:p>
          <a:p>
            <a:r>
              <a:rPr lang="en-US" dirty="0" smtClean="0"/>
              <a:t>HTML describes the structure of a web page</a:t>
            </a:r>
          </a:p>
          <a:p>
            <a:r>
              <a:rPr lang="en-US" dirty="0" smtClean="0"/>
              <a:t>HTML consists of a series of elements that tell the browser how to display the content. These elements are represented by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&lt;!DOCTYPE html&gt;</a:t>
            </a:r>
          </a:p>
          <a:p>
            <a:pPr lvl="1"/>
            <a:r>
              <a:rPr lang="en-US" dirty="0" smtClean="0"/>
              <a:t>Starts all documents with a declaration</a:t>
            </a:r>
          </a:p>
          <a:p>
            <a:r>
              <a:rPr lang="en-US" dirty="0" smtClean="0"/>
              <a:t>&lt;html&gt;&lt;/html&gt;</a:t>
            </a:r>
          </a:p>
          <a:p>
            <a:pPr lvl="1"/>
            <a:r>
              <a:rPr lang="en-US" dirty="0" smtClean="0"/>
              <a:t>Shows when and where the html starts and stops</a:t>
            </a:r>
          </a:p>
          <a:p>
            <a:r>
              <a:rPr lang="en-US" dirty="0" smtClean="0"/>
              <a:t>&lt;body&gt;&lt;/body&gt;</a:t>
            </a:r>
          </a:p>
          <a:p>
            <a:pPr lvl="1"/>
            <a:r>
              <a:rPr lang="en-US" dirty="0" smtClean="0"/>
              <a:t>Visible part of the HTML document</a:t>
            </a:r>
          </a:p>
          <a:p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&lt;h1&gt;&lt;/h1&gt;</a:t>
            </a:r>
          </a:p>
          <a:p>
            <a:pPr lvl="1"/>
            <a:r>
              <a:rPr lang="en-US" dirty="0" smtClean="0"/>
              <a:t>&lt;h2&gt;&lt;/h2&gt;</a:t>
            </a:r>
          </a:p>
          <a:p>
            <a:pPr lvl="1"/>
            <a:r>
              <a:rPr lang="en-US" dirty="0" smtClean="0"/>
              <a:t>&lt;h3&gt;&lt;/h3&gt;</a:t>
            </a:r>
          </a:p>
          <a:p>
            <a:r>
              <a:rPr lang="en-US" dirty="0" smtClean="0"/>
              <a:t>&lt;p&gt;&lt;/p&gt;</a:t>
            </a:r>
          </a:p>
          <a:p>
            <a:pPr lvl="1"/>
            <a:r>
              <a:rPr lang="en-US" dirty="0" smtClean="0"/>
              <a:t>For paragraphs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&lt;h1&gt;</a:t>
            </a:r>
            <a:r>
              <a:rPr lang="en-US" dirty="0" smtClean="0"/>
              <a:t>My First Heading</a:t>
            </a:r>
            <a:r>
              <a:rPr lang="en-US" dirty="0"/>
              <a:t>&lt;/h1&gt;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&lt;p&gt;</a:t>
            </a:r>
            <a:r>
              <a:rPr lang="en-US" dirty="0" smtClean="0"/>
              <a:t>My first paragraph.</a:t>
            </a:r>
            <a:r>
              <a:rPr lang="en-US" dirty="0"/>
              <a:t>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5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</a:t>
            </a:r>
          </a:p>
          <a:p>
            <a:r>
              <a:rPr lang="en-US" dirty="0" smtClean="0"/>
              <a:t>CSS describes how HTML elements are displayed on screen, paper, or in other media</a:t>
            </a:r>
          </a:p>
          <a:p>
            <a:r>
              <a:rPr lang="en-US" dirty="0" smtClean="0"/>
              <a:t>CSS saves tons of time when it comes to controlling layouts with multiple web pages all at once</a:t>
            </a:r>
          </a:p>
          <a:p>
            <a:r>
              <a:rPr lang="en-US" dirty="0" smtClean="0"/>
              <a:t>A good chuck of style sheets are stored in CSS files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00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CSS Selectors:</a:t>
            </a:r>
          </a:p>
          <a:p>
            <a:pPr lvl="1"/>
            <a:r>
              <a:rPr lang="en-US" dirty="0" smtClean="0"/>
              <a:t>.class</a:t>
            </a:r>
          </a:p>
          <a:p>
            <a:pPr lvl="2"/>
            <a:r>
              <a:rPr lang="en-US" dirty="0" smtClean="0"/>
              <a:t>EX: .intro</a:t>
            </a:r>
          </a:p>
          <a:p>
            <a:pPr lvl="2"/>
            <a:r>
              <a:rPr lang="en-US" dirty="0" smtClean="0"/>
              <a:t>Selects all elements with class=“intro”</a:t>
            </a:r>
          </a:p>
          <a:p>
            <a:pPr lvl="1"/>
            <a:r>
              <a:rPr lang="en-US" dirty="0" smtClean="0"/>
              <a:t>#id</a:t>
            </a:r>
          </a:p>
          <a:p>
            <a:pPr lvl="2"/>
            <a:r>
              <a:rPr lang="en-US" dirty="0" smtClean="0"/>
              <a:t>EX: #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lvl="2"/>
            <a:r>
              <a:rPr lang="en-US" dirty="0" smtClean="0"/>
              <a:t>Selects all elements with the id=“</a:t>
            </a:r>
            <a:r>
              <a:rPr lang="en-US" dirty="0" err="1" smtClean="0"/>
              <a:t>firstname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EX: *</a:t>
            </a:r>
          </a:p>
          <a:p>
            <a:pPr lvl="2"/>
            <a:r>
              <a:rPr lang="en-US" dirty="0" smtClean="0"/>
              <a:t>Selects all elements</a:t>
            </a:r>
          </a:p>
          <a:p>
            <a:pPr lvl="1"/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EX: p</a:t>
            </a:r>
          </a:p>
          <a:p>
            <a:pPr lvl="2"/>
            <a:r>
              <a:rPr lang="en-US" dirty="0" smtClean="0"/>
              <a:t>Selects all &lt;p&gt; elements</a:t>
            </a:r>
          </a:p>
          <a:p>
            <a:pPr lvl="1"/>
            <a:r>
              <a:rPr lang="en-US" dirty="0" smtClean="0"/>
              <a:t>Element, element,..</a:t>
            </a:r>
          </a:p>
          <a:p>
            <a:pPr lvl="2"/>
            <a:r>
              <a:rPr lang="en-US" dirty="0" smtClean="0"/>
              <a:t>EX: div, p</a:t>
            </a:r>
          </a:p>
          <a:p>
            <a:pPr lvl="2"/>
            <a:r>
              <a:rPr lang="en-US" dirty="0" smtClean="0"/>
              <a:t>Selects all &lt;div&gt; elements and &lt;p&gt;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2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body {</a:t>
            </a:r>
            <a:br>
              <a:rPr lang="en-US" dirty="0"/>
            </a:br>
            <a:r>
              <a:rPr lang="en-US" dirty="0"/>
              <a:t>  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h1 {</a:t>
            </a:r>
            <a:br>
              <a:rPr lang="en-US" dirty="0"/>
            </a:br>
            <a:r>
              <a:rPr lang="en-US" dirty="0"/>
              <a:t>  color: white;</a:t>
            </a:r>
            <a:br>
              <a:rPr lang="en-US" dirty="0"/>
            </a:br>
            <a:r>
              <a:rPr lang="en-US" dirty="0"/>
              <a:t>  text-align: 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 {</a:t>
            </a:r>
            <a:br>
              <a:rPr lang="en-US" dirty="0"/>
            </a:br>
            <a:r>
              <a:rPr lang="en-US" dirty="0"/>
              <a:t>  font-family: </a:t>
            </a:r>
            <a:r>
              <a:rPr lang="en-US" dirty="0" err="1"/>
              <a:t>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font-size: 20px;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0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scripting or programming language that allows you to implement complex tasks or items onto web pages.  Every time a web page has a dynamic action, this is from some sort of JavaScript action.</a:t>
            </a:r>
          </a:p>
          <a:p>
            <a:r>
              <a:rPr lang="en-US" dirty="0" smtClean="0"/>
              <a:t>JavaScript is the scripting language that allows you to create dynamically updating content, control multimedia, animate images, and plenty of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8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Words>468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HTML/CSS/JAVASCRIPT</vt:lpstr>
      <vt:lpstr>Outline</vt:lpstr>
      <vt:lpstr>What is HTML</vt:lpstr>
      <vt:lpstr>HTML Elements</vt:lpstr>
      <vt:lpstr>HTML Example</vt:lpstr>
      <vt:lpstr>What is CSS</vt:lpstr>
      <vt:lpstr>CSS Selectors</vt:lpstr>
      <vt:lpstr>CSS Example</vt:lpstr>
      <vt:lpstr>What is JavaScript</vt:lpstr>
      <vt:lpstr>JavaScript Identifiers</vt:lpstr>
      <vt:lpstr>JavaScript Example</vt:lpstr>
      <vt:lpstr>Sources</vt:lpstr>
    </vt:vector>
  </TitlesOfParts>
  <Company>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</dc:title>
  <dc:creator>Whitmer Natasha L CONTR USSTRATCOM-J646</dc:creator>
  <cp:lastModifiedBy>Whitmer Natasha L CONTR USSTRATCOM-J646</cp:lastModifiedBy>
  <cp:revision>6</cp:revision>
  <dcterms:created xsi:type="dcterms:W3CDTF">2019-09-26T16:56:18Z</dcterms:created>
  <dcterms:modified xsi:type="dcterms:W3CDTF">2019-09-26T17:31:42Z</dcterms:modified>
</cp:coreProperties>
</file>