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3344-1E9C-4624-97CC-A9C7291BB483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3138-A2AD-4E59-AC5E-52ADC101EC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877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24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22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424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7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3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3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364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27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9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843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36B369-B18D-407A-9CC5-AA56FF6426E4}" type="datetimeFigureOut">
              <a:rPr lang="en-IE" smtClean="0"/>
              <a:t>02/04/2023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3CD20D-6F18-482E-B0E1-0D2AE93294AF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8DEE-861E-1B47-BB75-506CBEED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51" y="2543425"/>
            <a:ext cx="9144000" cy="177114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Adoption of Merit-Based Student Grant Programs: An Event History Analysis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32FF6-D887-CF54-1014-B466A3139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William R. Doyle </a:t>
            </a:r>
          </a:p>
          <a:p>
            <a:r>
              <a:rPr lang="en-IE" dirty="0"/>
              <a:t>2006</a:t>
            </a:r>
          </a:p>
          <a:p>
            <a:r>
              <a:rPr lang="en-IE" dirty="0"/>
              <a:t>https://www.jstor.org/stable/4121783</a:t>
            </a:r>
          </a:p>
        </p:txBody>
      </p:sp>
    </p:spTree>
    <p:extLst>
      <p:ext uri="{BB962C8B-B14F-4D97-AF65-F5344CB8AC3E}">
        <p14:creationId xmlns:p14="http://schemas.microsoft.com/office/powerpoint/2010/main" val="804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C252-ABE1-CA32-A866-B0230F50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focus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AB7B-09CC-7DDB-949C-FBCECB34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of 2005, 15 states had adopted a broad-based merit aid program, providing a combined $1.2 billion for college students on the basis of academic qualifications. This represents a shift away from a long tradition of need-based aid at the state and federal levels. This article utilizes a Cox proportional hazards model to </a:t>
            </a:r>
            <a:r>
              <a:rPr lang="en-GB" dirty="0" err="1"/>
              <a:t>analyze</a:t>
            </a:r>
            <a:r>
              <a:rPr lang="en-GB" dirty="0"/>
              <a:t> states' characteristics that are associated with their probability of adopting a merit aid program. Lower levels of college continuation and educational attainment are found to increase the hazard for a state's adoption of a merit aid program, whereas higher levels of student out- migration decrease the proportional hazard for a state's adoption of such a program.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23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DBA-3BFD-A2CC-38A2-5C478E9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50" y="634382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en-IE" sz="2800" dirty="0"/>
              <a:t>Student Aid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DE3AA9-8113-88F1-C99A-F5929BE2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94" y="1920741"/>
            <a:ext cx="3410712" cy="3425043"/>
          </a:xfrm>
        </p:spPr>
        <p:txBody>
          <a:bodyPr>
            <a:noAutofit/>
          </a:bodyPr>
          <a:lstStyle/>
          <a:p>
            <a:r>
              <a:rPr lang="en-US" dirty="0"/>
              <a:t>Between the 1990’s and the early 2000’s the provision of aid was gradually changing from need based to merit based.</a:t>
            </a:r>
          </a:p>
          <a:p>
            <a:endParaRPr lang="en-US" dirty="0"/>
          </a:p>
          <a:p>
            <a:r>
              <a:rPr lang="en-US" dirty="0"/>
              <a:t>The study proposed the hypothesis that if a nearby state switch to a merit-based system, then they would be more likely to switch.</a:t>
            </a:r>
          </a:p>
          <a:p>
            <a:endParaRPr lang="en-US" dirty="0"/>
          </a:p>
          <a:p>
            <a:r>
              <a:rPr lang="en-US" dirty="0"/>
              <a:t>Was this true?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3FCE66BF-4323-C06E-1157-AC02F901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316C-3EEF-F414-DF4C-DD9A94B1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75" y="547910"/>
            <a:ext cx="5183613" cy="11280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E" sz="4000" dirty="0"/>
              <a:t>Who has implemented the merit scholarships?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77CE1D-A01B-F13C-45EC-CF971B8E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268" y="1877520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figures indicate that states which are immediately adjacent to states with merit-based programs are negatively correlated with adopting the program for themselves.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was found that states which have lower overall attainment and continuation rates are more likely to adopt a merit-based program.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D6588C9-139A-FE2E-00B4-EEE3F02E9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" r="181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48C2-9F60-9CA3-0AA9-F6C4483C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618" y="365125"/>
            <a:ext cx="6243181" cy="1325563"/>
          </a:xfrm>
        </p:spPr>
        <p:txBody>
          <a:bodyPr/>
          <a:lstStyle/>
          <a:p>
            <a:pPr algn="ctr"/>
            <a:r>
              <a:rPr lang="en-IE" dirty="0"/>
              <a:t>Data and abbreviations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5DB41-CEA3-F4B7-93E7-0643B6C4A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618" y="1877949"/>
            <a:ext cx="6064025" cy="311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B390C-A1DE-E933-52A6-25E31E63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3" y="164225"/>
            <a:ext cx="4309588" cy="616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F6A7D-3B5F-0244-C163-53BD0CFA6868}"/>
              </a:ext>
            </a:extLst>
          </p:cNvPr>
          <p:cNvSpPr txBox="1"/>
          <p:nvPr/>
        </p:nvSpPr>
        <p:spPr>
          <a:xfrm>
            <a:off x="5110618" y="2880986"/>
            <a:ext cx="678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dependant variable is the year of adoption of a merit aid program </a:t>
            </a:r>
          </a:p>
        </p:txBody>
      </p:sp>
    </p:spTree>
    <p:extLst>
      <p:ext uri="{BB962C8B-B14F-4D97-AF65-F5344CB8AC3E}">
        <p14:creationId xmlns:p14="http://schemas.microsoft.com/office/powerpoint/2010/main" val="243713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39A1-64B9-3BF5-4AE1-1E8D00A0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Lets check their modelling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E663-F008-A365-359F-94175310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6246"/>
            <a:ext cx="10058400" cy="2862847"/>
          </a:xfrm>
        </p:spPr>
        <p:txBody>
          <a:bodyPr/>
          <a:lstStyle/>
          <a:p>
            <a:r>
              <a:rPr lang="en-IE" dirty="0"/>
              <a:t>First I will look at the residuals and see how they are distributed.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I will then run a Poisson model to check if the results differ from the results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1645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63D5AE-B805-19B6-778C-805583035661}"/>
              </a:ext>
            </a:extLst>
          </p:cNvPr>
          <p:cNvSpPr txBox="1"/>
          <p:nvPr/>
        </p:nvSpPr>
        <p:spPr>
          <a:xfrm flipH="1">
            <a:off x="6289944" y="864890"/>
            <a:ext cx="523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Checking the Residuals</a:t>
            </a:r>
          </a:p>
          <a:p>
            <a:endParaRPr lang="en-IE" dirty="0"/>
          </a:p>
          <a:p>
            <a:r>
              <a:rPr lang="en-IE" dirty="0"/>
              <a:t>Using a qq line test in R I checked the residuals</a:t>
            </a:r>
          </a:p>
          <a:p>
            <a:r>
              <a:rPr lang="en-IE" dirty="0"/>
              <a:t>`</a:t>
            </a:r>
          </a:p>
          <a:p>
            <a:r>
              <a:rPr lang="en-IE" dirty="0"/>
              <a:t>I then plotted them and it shows that it is mostly normally distributed but has some outliers.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66200-9D62-EC49-1623-E84F29A56702}"/>
              </a:ext>
            </a:extLst>
          </p:cNvPr>
          <p:cNvSpPr txBox="1"/>
          <p:nvPr/>
        </p:nvSpPr>
        <p:spPr>
          <a:xfrm>
            <a:off x="6964401" y="2993720"/>
            <a:ext cx="255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res1 &lt;- residuals(</a:t>
            </a:r>
            <a:r>
              <a:rPr lang="en-IE" dirty="0" err="1"/>
              <a:t>par.all</a:t>
            </a:r>
            <a:r>
              <a:rPr lang="en-IE" dirty="0"/>
              <a:t>)</a:t>
            </a:r>
          </a:p>
          <a:p>
            <a:r>
              <a:rPr lang="en-IE" dirty="0" err="1"/>
              <a:t>qqline</a:t>
            </a:r>
            <a:r>
              <a:rPr lang="en-IE" dirty="0"/>
              <a:t>(res1)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D6A5C6-0A3B-E91E-3C8B-E98ECA1B8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7" y="515437"/>
            <a:ext cx="5940553" cy="5185397"/>
          </a:xfrm>
        </p:spPr>
      </p:pic>
    </p:spTree>
    <p:extLst>
      <p:ext uri="{BB962C8B-B14F-4D97-AF65-F5344CB8AC3E}">
        <p14:creationId xmlns:p14="http://schemas.microsoft.com/office/powerpoint/2010/main" val="23070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35F6-ABC4-0E48-DDE2-5F647910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32" y="405243"/>
            <a:ext cx="3392201" cy="1473690"/>
          </a:xfrm>
        </p:spPr>
        <p:txBody>
          <a:bodyPr anchor="ctr">
            <a:normAutofit/>
          </a:bodyPr>
          <a:lstStyle/>
          <a:p>
            <a:r>
              <a:rPr lang="en-IE" sz="4000" dirty="0"/>
              <a:t>Running a Poisson model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F78A7E-686C-0544-EA51-1C1AF2F9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59" y="1962098"/>
            <a:ext cx="3391041" cy="39795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To test if continuing education or outward migration influenced diffusion of merit-based scholarships, I ran a Poisson model. </a:t>
            </a:r>
          </a:p>
          <a:p>
            <a:r>
              <a:rPr lang="en-US" sz="2000" dirty="0"/>
              <a:t>The model showed that an increase in continuing education did not have a significant effect on diffusion. </a:t>
            </a:r>
          </a:p>
          <a:p>
            <a:r>
              <a:rPr lang="en-US" sz="2000" dirty="0"/>
              <a:t>It also showed that outward migration has a very small p-value and is likely to be a significant indicator of adoption of merit-based scholarships.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77E5A-3A48-54CE-1B7C-1A47094E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33" y="732363"/>
            <a:ext cx="7713414" cy="52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73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423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Adoption of Merit-Based Student Grant Programs: An Event History Analysis</vt:lpstr>
      <vt:lpstr>Main focus of the study</vt:lpstr>
      <vt:lpstr>Student Aid </vt:lpstr>
      <vt:lpstr>Who has implemented the merit scholarships?</vt:lpstr>
      <vt:lpstr>Data and abbreviations</vt:lpstr>
      <vt:lpstr>Lets check their modelling assumptions </vt:lpstr>
      <vt:lpstr>PowerPoint Presentation</vt:lpstr>
      <vt:lpstr>Running a Poisson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Adoption of Merit-Based Student Grant Programs: An Event History Analysis</dc:title>
  <dc:creator>Natasha McCann</dc:creator>
  <cp:lastModifiedBy>Natasha McCann</cp:lastModifiedBy>
  <cp:revision>1</cp:revision>
  <dcterms:created xsi:type="dcterms:W3CDTF">2023-04-02T15:19:45Z</dcterms:created>
  <dcterms:modified xsi:type="dcterms:W3CDTF">2023-04-02T22:09:27Z</dcterms:modified>
</cp:coreProperties>
</file>