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46" y="77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b3845085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b3845085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c486ffe0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c486ffe0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c6409c1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c6409c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6409c1a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6409c1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b38450854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b3845085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b38450854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b3845085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b3845085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b3845085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Movie-Novels List</a:t>
            </a:r>
            <a:endParaRPr u="sng"/>
          </a:p>
        </p:txBody>
      </p:sp>
      <p:sp>
        <p:nvSpPr>
          <p:cNvPr id="87" name="Google Shape;87;p13"/>
          <p:cNvSpPr txBox="1">
            <a:spLocks noGrp="1"/>
          </p:cNvSpPr>
          <p:nvPr>
            <p:ph type="subTitle" idx="1"/>
          </p:nvPr>
        </p:nvSpPr>
        <p:spPr>
          <a:xfrm>
            <a:off x="729625" y="2571750"/>
            <a:ext cx="7688100" cy="415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By: Nijo Jacob, Nishchala Barde, Natasha Lalwani, Nancy Melucci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a:t>
            </a:r>
            <a:endParaRPr/>
          </a:p>
        </p:txBody>
      </p:sp>
      <p:sp>
        <p:nvSpPr>
          <p:cNvPr id="93" name="Google Shape;93;p14"/>
          <p:cNvSpPr txBox="1">
            <a:spLocks noGrp="1"/>
          </p:cNvSpPr>
          <p:nvPr>
            <p:ph type="body" idx="1"/>
          </p:nvPr>
        </p:nvSpPr>
        <p:spPr>
          <a:xfrm>
            <a:off x="729450" y="1853850"/>
            <a:ext cx="7688700" cy="2501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A lot of the younger children don’t have the habit of reading books and is bounding to find it difficult reading material given to them by teachers in middle and high school. </a:t>
            </a:r>
            <a:endParaRPr sz="1500" dirty="0"/>
          </a:p>
          <a:p>
            <a:pPr marL="457200" lvl="0" indent="-323850" algn="l" rtl="0">
              <a:spcBef>
                <a:spcPts val="0"/>
              </a:spcBef>
              <a:spcAft>
                <a:spcPts val="0"/>
              </a:spcAft>
              <a:buSzPts val="1500"/>
              <a:buChar char="●"/>
            </a:pPr>
            <a:r>
              <a:rPr lang="en" sz="1500" dirty="0"/>
              <a:t>Young audience who don’t have time for reading rather choose watching a movies.</a:t>
            </a:r>
            <a:endParaRPr sz="1500" dirty="0"/>
          </a:p>
          <a:p>
            <a:pPr marL="457200" lvl="0" indent="-323850" algn="l" rtl="0">
              <a:spcBef>
                <a:spcPts val="0"/>
              </a:spcBef>
              <a:spcAft>
                <a:spcPts val="0"/>
              </a:spcAft>
              <a:buSzPts val="1500"/>
              <a:buChar char="●"/>
            </a:pPr>
            <a:r>
              <a:rPr lang="en" sz="1500" dirty="0"/>
              <a:t>School and Librarians selection criteria for young adults and children</a:t>
            </a:r>
            <a:endParaRPr sz="1500" dirty="0"/>
          </a:p>
          <a:p>
            <a:pPr marL="457200" lvl="0" indent="-323850" algn="l" rtl="0">
              <a:spcBef>
                <a:spcPts val="0"/>
              </a:spcBef>
              <a:spcAft>
                <a:spcPts val="0"/>
              </a:spcAft>
              <a:buSzPts val="1500"/>
              <a:buChar char="●"/>
            </a:pPr>
            <a:r>
              <a:rPr lang="en" sz="1500" dirty="0"/>
              <a:t>Cultural Historians interesting in the alternative choice options</a:t>
            </a:r>
            <a:endParaRPr sz="1500" dirty="0"/>
          </a:p>
          <a:p>
            <a:pPr marL="457200" lvl="0" indent="-323850" algn="l" rtl="0">
              <a:spcBef>
                <a:spcPts val="0"/>
              </a:spcBef>
              <a:spcAft>
                <a:spcPts val="0"/>
              </a:spcAft>
              <a:buSzPts val="1500"/>
              <a:buChar char="●"/>
            </a:pPr>
            <a:r>
              <a:rPr lang="en" sz="1500" dirty="0"/>
              <a:t>Others who might want to know about sources to encourage reading or understand the differences between the text of a book and the screenplay written to represent the book in movies, television or streaming media.</a:t>
            </a:r>
            <a:endParaRPr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99" name="Google Shape;99;p15"/>
          <p:cNvSpPr txBox="1">
            <a:spLocks noGrp="1"/>
          </p:cNvSpPr>
          <p:nvPr>
            <p:ph type="body" idx="1"/>
          </p:nvPr>
        </p:nvSpPr>
        <p:spPr>
          <a:xfrm>
            <a:off x="729450" y="2078875"/>
            <a:ext cx="7688700" cy="2730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propose integrating a dataset that utilize both the movies and book dataset together that is available for our targeted audience</a:t>
            </a:r>
            <a:endParaRPr/>
          </a:p>
          <a:p>
            <a:pPr marL="457200" lvl="0" indent="-311150" algn="l" rtl="0">
              <a:spcBef>
                <a:spcPts val="0"/>
              </a:spcBef>
              <a:spcAft>
                <a:spcPts val="0"/>
              </a:spcAft>
              <a:buSzPts val="1300"/>
              <a:buChar char="●"/>
            </a:pPr>
            <a:r>
              <a:rPr lang="en"/>
              <a:t>We use a kaggle imdb csv file contains information of movies from year 1894 to 2020 about 85855 movies.</a:t>
            </a:r>
            <a:endParaRPr/>
          </a:p>
          <a:p>
            <a:pPr marL="457200" lvl="0" indent="-311150" algn="l" rtl="0">
              <a:spcBef>
                <a:spcPts val="0"/>
              </a:spcBef>
              <a:spcAft>
                <a:spcPts val="0"/>
              </a:spcAft>
              <a:buSzPts val="1300"/>
              <a:buChar char="●"/>
            </a:pPr>
            <a:r>
              <a:rPr lang="en"/>
              <a:t>The books are retrieved using api calls with google books api  which are based on client users created by google. It contains various of  books categories,including the volume, authors, filter option such e-books, paid version.</a:t>
            </a:r>
            <a:endParaRPr/>
          </a:p>
          <a:p>
            <a:pPr marL="457200" lvl="0" indent="-311150" algn="l" rtl="0">
              <a:spcBef>
                <a:spcPts val="0"/>
              </a:spcBef>
              <a:spcAft>
                <a:spcPts val="0"/>
              </a:spcAft>
              <a:buSzPts val="1300"/>
              <a:buChar char="●"/>
            </a:pPr>
            <a:r>
              <a:rPr lang="en"/>
              <a:t>The integrated dataset will provide information about movies and books :  title, authors, imdb link to movie homepage, rating of the movies, is the movies based on a novel, country, language, director, book publish date, amount of pages and genre or category.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67325" y="5094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movies.csv Dataset</a:t>
            </a:r>
            <a:endParaRPr/>
          </a:p>
          <a:p>
            <a:pPr marL="0" lvl="0" indent="0" algn="l" rtl="0">
              <a:spcBef>
                <a:spcPts val="0"/>
              </a:spcBef>
              <a:spcAft>
                <a:spcPts val="0"/>
              </a:spcAft>
              <a:buNone/>
            </a:pPr>
            <a:endParaRPr/>
          </a:p>
        </p:txBody>
      </p:sp>
      <p:pic>
        <p:nvPicPr>
          <p:cNvPr id="105" name="Google Shape;105;p16"/>
          <p:cNvPicPr preferRelativeResize="0"/>
          <p:nvPr/>
        </p:nvPicPr>
        <p:blipFill>
          <a:blip r:embed="rId3">
            <a:alphaModFix/>
          </a:blip>
          <a:stretch>
            <a:fillRect/>
          </a:stretch>
        </p:blipFill>
        <p:spPr>
          <a:xfrm>
            <a:off x="80325" y="1044612"/>
            <a:ext cx="5816023" cy="3945400"/>
          </a:xfrm>
          <a:prstGeom prst="rect">
            <a:avLst/>
          </a:prstGeom>
          <a:noFill/>
          <a:ln>
            <a:noFill/>
          </a:ln>
        </p:spPr>
      </p:pic>
      <p:pic>
        <p:nvPicPr>
          <p:cNvPr id="106" name="Google Shape;106;p16"/>
          <p:cNvPicPr preferRelativeResize="0"/>
          <p:nvPr/>
        </p:nvPicPr>
        <p:blipFill>
          <a:blip r:embed="rId4">
            <a:alphaModFix/>
          </a:blip>
          <a:stretch>
            <a:fillRect/>
          </a:stretch>
        </p:blipFill>
        <p:spPr>
          <a:xfrm>
            <a:off x="5582950" y="1805300"/>
            <a:ext cx="3561050" cy="2986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69175" y="555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IMDB_movies.csv</a:t>
            </a:r>
            <a:endParaRPr/>
          </a:p>
        </p:txBody>
      </p:sp>
      <p:sp>
        <p:nvSpPr>
          <p:cNvPr id="112" name="Google Shape;112;p17"/>
          <p:cNvSpPr txBox="1">
            <a:spLocks noGrp="1"/>
          </p:cNvSpPr>
          <p:nvPr>
            <p:ph type="body" idx="1"/>
          </p:nvPr>
        </p:nvSpPr>
        <p:spPr>
          <a:xfrm>
            <a:off x="584975" y="2331638"/>
            <a:ext cx="3620400" cy="1434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Intregrating author field from IMDB_movies.csv and merge it into the movies Dataset. </a:t>
            </a:r>
            <a:endParaRPr/>
          </a:p>
          <a:p>
            <a:pPr marL="457200" lvl="0" indent="-311150" algn="l" rtl="0">
              <a:spcBef>
                <a:spcPts val="0"/>
              </a:spcBef>
              <a:spcAft>
                <a:spcPts val="0"/>
              </a:spcAft>
              <a:buSzPts val="1300"/>
              <a:buChar char="●"/>
            </a:pPr>
            <a:r>
              <a:rPr lang="en"/>
              <a:t>Checking the language and country column to focus movies created on USA. </a:t>
            </a:r>
            <a:endParaRPr/>
          </a:p>
        </p:txBody>
      </p:sp>
      <p:pic>
        <p:nvPicPr>
          <p:cNvPr id="113" name="Google Shape;113;p17"/>
          <p:cNvPicPr preferRelativeResize="0"/>
          <p:nvPr/>
        </p:nvPicPr>
        <p:blipFill>
          <a:blip r:embed="rId3">
            <a:alphaModFix/>
          </a:blip>
          <a:stretch>
            <a:fillRect/>
          </a:stretch>
        </p:blipFill>
        <p:spPr>
          <a:xfrm>
            <a:off x="4479075" y="1195475"/>
            <a:ext cx="4522050" cy="3706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35875" y="655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IMDB Movie Dataset</a:t>
            </a:r>
            <a:endParaRPr/>
          </a:p>
        </p:txBody>
      </p:sp>
      <p:pic>
        <p:nvPicPr>
          <p:cNvPr id="119" name="Google Shape;119;p18"/>
          <p:cNvPicPr preferRelativeResize="0"/>
          <p:nvPr/>
        </p:nvPicPr>
        <p:blipFill>
          <a:blip r:embed="rId3">
            <a:alphaModFix/>
          </a:blip>
          <a:stretch>
            <a:fillRect/>
          </a:stretch>
        </p:blipFill>
        <p:spPr>
          <a:xfrm>
            <a:off x="644650" y="1139950"/>
            <a:ext cx="7613076" cy="4003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140650" y="635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Google API Books</a:t>
            </a:r>
            <a:endParaRPr/>
          </a:p>
        </p:txBody>
      </p:sp>
      <p:pic>
        <p:nvPicPr>
          <p:cNvPr id="125" name="Google Shape;125;p19"/>
          <p:cNvPicPr preferRelativeResize="0"/>
          <p:nvPr/>
        </p:nvPicPr>
        <p:blipFill rotWithShape="1">
          <a:blip r:embed="rId3">
            <a:alphaModFix/>
          </a:blip>
          <a:srcRect l="10853" r="25863"/>
          <a:stretch/>
        </p:blipFill>
        <p:spPr>
          <a:xfrm>
            <a:off x="70325" y="1537000"/>
            <a:ext cx="4501673" cy="2983650"/>
          </a:xfrm>
          <a:prstGeom prst="rect">
            <a:avLst/>
          </a:prstGeom>
          <a:noFill/>
          <a:ln>
            <a:noFill/>
          </a:ln>
        </p:spPr>
      </p:pic>
      <p:pic>
        <p:nvPicPr>
          <p:cNvPr id="126" name="Google Shape;126;p19"/>
          <p:cNvPicPr preferRelativeResize="0"/>
          <p:nvPr/>
        </p:nvPicPr>
        <p:blipFill>
          <a:blip r:embed="rId4">
            <a:alphaModFix/>
          </a:blip>
          <a:stretch>
            <a:fillRect/>
          </a:stretch>
        </p:blipFill>
        <p:spPr>
          <a:xfrm>
            <a:off x="4717925" y="1537000"/>
            <a:ext cx="4314249" cy="319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Google API Books</a:t>
            </a:r>
            <a:endParaRPr/>
          </a:p>
        </p:txBody>
      </p:sp>
      <p:sp>
        <p:nvSpPr>
          <p:cNvPr id="132" name="Google Shape;132;p20"/>
          <p:cNvSpPr txBox="1">
            <a:spLocks noGrp="1"/>
          </p:cNvSpPr>
          <p:nvPr>
            <p:ph type="body" idx="1"/>
          </p:nvPr>
        </p:nvSpPr>
        <p:spPr>
          <a:xfrm>
            <a:off x="729450" y="2146675"/>
            <a:ext cx="7688700" cy="1589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are still currently working on integrating a dataset of Google API Books gathered based on the information from the IMDB Dataset. </a:t>
            </a:r>
            <a:endParaRPr/>
          </a:p>
          <a:p>
            <a:pPr marL="457200" lvl="0" indent="-311150" algn="l" rtl="0">
              <a:spcBef>
                <a:spcPts val="0"/>
              </a:spcBef>
              <a:spcAft>
                <a:spcPts val="0"/>
              </a:spcAft>
              <a:buSzPts val="1300"/>
              <a:buChar char="●"/>
            </a:pPr>
            <a:r>
              <a:rPr lang="en"/>
              <a:t>Upon further changes are going to happen towards the end of weeks includings changes to IMDB Dataset, Google API Dataset and our integrated Dataset contains all the information for our target audience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358</Words>
  <Application>Microsoft Office PowerPoint</Application>
  <PresentationFormat>On-screen Show (16:9)</PresentationFormat>
  <Paragraphs>22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Arial</vt:lpstr>
      <vt:lpstr>Raleway</vt:lpstr>
      <vt:lpstr>Streamline</vt:lpstr>
      <vt:lpstr>Movie-Novels List</vt:lpstr>
      <vt:lpstr>Background </vt:lpstr>
      <vt:lpstr>DataSet</vt:lpstr>
      <vt:lpstr>movies.csv Dataset </vt:lpstr>
      <vt:lpstr>IMDB_movies.csv</vt:lpstr>
      <vt:lpstr>IMDB Movie Dataset</vt:lpstr>
      <vt:lpstr>Google API Books</vt:lpstr>
      <vt:lpstr>Google API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Movie-Novels List</dc:title>
  <dc:creator>Nijo Jacob</dc:creator>
  <cp:lastModifiedBy>Jacob,Nijo</cp:lastModifiedBy>
  <cp:revision>2</cp:revision>
  <dcterms:modified xsi:type="dcterms:W3CDTF">2021-05-23T22:57:58Z</dcterms:modified>
</cp:coreProperties>
</file>