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odex.wordpress.org/Function_Reference/get_sidebar" TargetMode="External"/><Relationship Id="rId4" Type="http://schemas.openxmlformats.org/officeDocument/2006/relationships/hyperlink" Target="http://codex.wordpress.org/Function_Reference/dynamic_sideb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x.wordpress.org/Theme_Development" TargetMode="External"/><Relationship Id="rId4" Type="http://schemas.openxmlformats.org/officeDocument/2006/relationships/hyperlink" Target="https://codex.wordpress.org/Function_Reference/get_header" TargetMode="External"/><Relationship Id="rId5" Type="http://schemas.openxmlformats.org/officeDocument/2006/relationships/hyperlink" Target="https://codex.wordpress.org/Function_Reference/get_sidebar" TargetMode="External"/><Relationship Id="rId6" Type="http://schemas.openxmlformats.org/officeDocument/2006/relationships/hyperlink" Target="https://codex.wordpress.org/Function_Reference/get_footer" TargetMode="External"/><Relationship Id="rId7" Type="http://schemas.openxmlformats.org/officeDocument/2006/relationships/hyperlink" Target="https://codex.wordpress.org/Function_Reference/get_search_form" TargetMode="External"/><Relationship Id="rId8" Type="http://schemas.openxmlformats.org/officeDocument/2006/relationships/hyperlink" Target="https://codex.wordpress.org/Function_Reference/get_search_for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x.wordpress.org/Theme_Development" TargetMode="External"/><Relationship Id="rId4" Type="http://schemas.openxmlformats.org/officeDocument/2006/relationships/hyperlink" Target="https://codex.wordpress.org/Function_Reference/get_header" TargetMode="External"/><Relationship Id="rId5" Type="http://schemas.openxmlformats.org/officeDocument/2006/relationships/hyperlink" Target="https://codex.wordpress.org/Function_Reference/get_sidebar" TargetMode="External"/><Relationship Id="rId6" Type="http://schemas.openxmlformats.org/officeDocument/2006/relationships/hyperlink" Target="https://codex.wordpress.org/Function_Reference/get_footer" TargetMode="External"/><Relationship Id="rId7" Type="http://schemas.openxmlformats.org/officeDocument/2006/relationships/hyperlink" Target="https://codex.wordpress.org/Function_Reference/get_search_form" TargetMode="External"/><Relationship Id="rId8" Type="http://schemas.openxmlformats.org/officeDocument/2006/relationships/hyperlink" Target="https://codex.wordpress.org/Function_Reference/get_search_for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dex.wordpress.org/Function_Reference/is_active_widget" TargetMode="External"/><Relationship Id="rId4" Type="http://schemas.openxmlformats.org/officeDocument/2006/relationships/hyperlink" Target="http://codex.wordpress.org/Function_Reference/the_widgethttp://codex.wordpress.org/Function_Reference/the_widget" TargetMode="External"/><Relationship Id="rId11" Type="http://schemas.openxmlformats.org/officeDocument/2006/relationships/hyperlink" Target="http://codex.wordpress.org/Function_Reference/wp_widget_description" TargetMode="External"/><Relationship Id="rId10" Type="http://schemas.openxmlformats.org/officeDocument/2006/relationships/hyperlink" Target="http://codex.wordpress.org/Function_Reference/wp_get_widget_defaults" TargetMode="External"/><Relationship Id="rId9" Type="http://schemas.openxmlformats.org/officeDocument/2006/relationships/hyperlink" Target="http://codex.wordpress.org/Function_Reference/wp_convert_widget_settings" TargetMode="External"/><Relationship Id="rId5" Type="http://schemas.openxmlformats.org/officeDocument/2006/relationships/hyperlink" Target="http://codex.wordpress.org/Function_Reference/register_widget" TargetMode="External"/><Relationship Id="rId6" Type="http://schemas.openxmlformats.org/officeDocument/2006/relationships/hyperlink" Target="http://codex.wordpress.org/Function_Reference/unregister_widget" TargetMode="External"/><Relationship Id="rId7" Type="http://schemas.openxmlformats.org/officeDocument/2006/relationships/hyperlink" Target="http://codex.wordpress.org/Function_Reference/wp_register_widget_control" TargetMode="External"/><Relationship Id="rId8" Type="http://schemas.openxmlformats.org/officeDocument/2006/relationships/hyperlink" Target="http://codex.wordpress.org/Function_Reference/wp_unregister_widget_contro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achelmccollin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049" y="0"/>
            <a:ext cx="6141900" cy="34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021825" y="2592325"/>
            <a:ext cx="7296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 sz="2400"/>
              <a:t>Курс по Wordpress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 sz="2400"/>
              <a:t>Заняття №3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1800"/>
              <a:t>Віджети, Сайдбари, Меню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Створюємо форму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5475" y="1138425"/>
            <a:ext cx="57195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Відредагуйте функцію </a:t>
            </a: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update</a:t>
            </a:r>
            <a:r>
              <a:rPr lang="ru"/>
              <a:t> наступним чином: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update( $new_instance, $old_instance ) {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$instance = $old_instance;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$instance[ 'depth' ] = strip_tags( $new_instance[ 'depth' ] );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return $instance;  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Значення у полі змінюється з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$old_instance </a:t>
            </a:r>
            <a:r>
              <a:rPr lang="ru"/>
              <a:t>на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$new_instance</a:t>
            </a:r>
            <a:r>
              <a:rPr lang="ru"/>
              <a:t> після того як ви зберігаєте налаштування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787" y="3344573"/>
            <a:ext cx="3926425" cy="15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Відображаємо віджет на сайті</a:t>
            </a:r>
            <a:r>
              <a:rPr lang="ru"/>
              <a:t>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5475" y="1138425"/>
            <a:ext cx="85167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2 кроки, щоб відобразити віджет на сайті: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ru"/>
              <a:t>Додаємо функцію поза віджетом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ru"/>
              <a:t>редагуюємо функцію</a:t>
            </a:r>
            <a:r>
              <a:rPr b="1" lang="ru"/>
              <a:t> widget</a:t>
            </a:r>
            <a:r>
              <a:rPr lang="ru"/>
              <a:t> у файлі плагіна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00"/>
              <a:t>Додаємо наступне вище класу </a:t>
            </a:r>
            <a:r>
              <a:rPr b="1" lang="ru" sz="1000"/>
              <a:t>WP_widget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check_for_page_tree()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//start by checking if we're on a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if( is_page() ) {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global $post;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// next check if the page has parents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if ( $post-&gt;post_parent ){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    // fetch the list of ancestors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    $parents = array_reverse( get_post_ancestors( $post-&gt;ID ) );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    // get the top level ancestor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    return $parents[0];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}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// return the id  - this will be the topmost ancestor if there is one, or the current page if not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return $post-&gt;ID;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Відображаємо віджет на сайті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15475" y="1138425"/>
            <a:ext cx="53562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Редагуємо функцію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widget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widget( $args, $instance ) {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extract( $args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echo $before_widget;   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echo $before_title . 'In this section:' . $after_title;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ru" sz="1000">
                <a:solidFill>
                  <a:srgbClr val="999999"/>
                </a:solidFill>
              </a:rPr>
              <a:t>Повний код функції у Додатку до заняття!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/>
              <a:t>Функція перевіряє чи ми знаходимось на сторінці і оприділяє агрумент 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list_pages() </a:t>
            </a:r>
            <a:r>
              <a:rPr lang="ru"/>
              <a:t>щоб відобразити список сторінок з глибиною відображення збереженою в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$depth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674" y="1646400"/>
            <a:ext cx="3189525" cy="1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Сайдбари у Wordpress</a:t>
            </a:r>
            <a:r>
              <a:rPr lang="ru"/>
              <a:t> 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46000" y="1138425"/>
            <a:ext cx="53562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/>
              <a:t>Сайдбари визначають локації для віджетів, тобто місця де вони будуть розташовані на сайті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/>
              <a:t>Визначаються за допомогою функції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register_sidebar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Функція може містити наступні аргументи: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'name'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'id'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'description'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'class'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'before_widget'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'after_widget'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'before_title'</a:t>
            </a:r>
          </a:p>
          <a:p>
            <a:pPr indent="-292100" lvl="0" marL="457200" rtl="0">
              <a:spcBef>
                <a:spcPts val="0"/>
              </a:spcBef>
              <a:buClr>
                <a:srgbClr val="404040"/>
              </a:buClr>
              <a:buSzPct val="100000"/>
              <a:buChar char="●"/>
            </a:pPr>
            <a:r>
              <a:rPr b="1" lang="ru" sz="1000">
                <a:solidFill>
                  <a:srgbClr val="404040"/>
                </a:solidFill>
                <a:highlight>
                  <a:srgbClr val="FFFFFF"/>
                </a:highlight>
              </a:rPr>
              <a:t>'after_title'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/>
              <a:t>Як правило розміщується в середені functions.php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924" y="1138425"/>
            <a:ext cx="3167524" cy="29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Сайдбари у Wordpress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6000" y="1138425"/>
            <a:ext cx="8520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Функція реєстрації сайдбарів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themename_widgets_init() {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register_sidebar( array(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'name' =&gt; __( 'Main Sidebar', 'themename' ),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'id' =&gt; 'sidebar-1',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'description' =&gt; __( 'The main sidebar appears on the right on each page except the front page template', 'themename' ),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'before_widget' =&gt; '&lt;aside id="%1$s" class="widget %2$s"&gt;',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'after_widget' =&gt; '&lt;/aside&gt;',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'before_title' =&gt; '&lt;h3 class="widget-title"&gt;',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	'after_title' =&gt; '&lt;/h3&gt;',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) );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add_action( 'widgets_init', 'wpb_widgets_init' 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Сайдбари у Wordpress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46000" y="1138425"/>
            <a:ext cx="8520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>
                <a:solidFill>
                  <a:schemeClr val="dk1"/>
                </a:solidFill>
              </a:rPr>
              <a:t>Виводимо сайдбар на сайті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у файлах теми, там де нам потрібно відобразити певний сайдбар потрібно додати наступне: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 if ( is_active_sidebar( 'sidebar-1' ) ) : ?&gt;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&lt;div id="secondary" class="widget-area" role="complementary"&gt;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&lt;?php dynamic_sidebar( 'sidebar-1' ); ?&gt;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	&lt;/div&gt;</a:t>
            </a:r>
            <a:b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 endif; ?&gt;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i="1"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role="complementary" - </a:t>
            </a:r>
            <a:r>
              <a:rPr i="1" lang="ru" sz="1000"/>
              <a:t>(див ARIA Roles в HTML5)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Сайдбари у Wordpress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46000" y="1138425"/>
            <a:ext cx="8520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>
                <a:solidFill>
                  <a:schemeClr val="dk1"/>
                </a:solidFill>
              </a:rPr>
              <a:t>2 шляхи підключення сайбарів у темі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000">
                <a:solidFill>
                  <a:srgbClr val="186FAD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get_sidebar()</a:t>
            </a:r>
            <a:r>
              <a:rPr lang="ru" sz="1150">
                <a:solidFill>
                  <a:srgbClr val="242729"/>
                </a:solidFill>
                <a:highlight>
                  <a:srgbClr val="FFFFFF"/>
                </a:highlight>
              </a:rPr>
              <a:t> VS </a:t>
            </a:r>
            <a:r>
              <a:rPr b="1" lang="ru" sz="1000">
                <a:solidFill>
                  <a:srgbClr val="186FAD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dynamic_sidebar()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/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get_sidebar( $slug ) </a:t>
            </a:r>
            <a:r>
              <a:rPr lang="ru"/>
              <a:t>- </a:t>
            </a:r>
            <a:r>
              <a:rPr lang="ru" sz="1000"/>
              <a:t>підключає файл теми sidebar-$slug.php, який може мыстити в середені функцію виводу сайдбару описану вище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dynamic_sidebar( $slug ) </a:t>
            </a:r>
            <a:r>
              <a:rPr lang="ru"/>
              <a:t>- </a:t>
            </a:r>
            <a:r>
              <a:rPr lang="ru" sz="1000"/>
              <a:t>тег що безпосередньо відображає сайдбар зареєстрований у файлі functions.php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HTML розмітка та CSS стилі</a:t>
            </a:r>
            <a:r>
              <a:rPr lang="ru"/>
              <a:t>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6000" y="1138425"/>
            <a:ext cx="8520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Теми Wordpress мають чітку та зрозумілу структуру, описану на сайті </a:t>
            </a:r>
            <a:r>
              <a:rPr b="1" lang="ru"/>
              <a:t>codex.wordpress.org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https://codex.wordpress.org/Theme_Development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 sz="1000"/>
              <a:t>Мінімально необхідні файли теми: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style.css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index.php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/>
              <a:t>Як правило тема містить також наступні файли: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comments.php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comments-popup.php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footer.php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header.php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sidebar.php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/>
              <a:t>Підключити різні частини шаблону у файлі index.php можна наступним чином: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header,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4"/>
              </a:rPr>
              <a:t>get_header()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sidebar,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5"/>
              </a:rPr>
              <a:t>get_sidebar()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footer,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6"/>
              </a:rPr>
              <a:t>get_footer()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search form,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7"/>
              </a:rPr>
              <a:t>get_search_form()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  Наприклад - </a:t>
            </a:r>
            <a:r>
              <a:rPr lang="ru" sz="900">
                <a:solidFill>
                  <a:schemeClr val="dk1"/>
                </a:solidFill>
                <a:highlight>
                  <a:srgbClr val="F3F3F7"/>
                </a:highlight>
                <a:latin typeface="Consolas"/>
                <a:ea typeface="Consolas"/>
                <a:cs typeface="Consolas"/>
                <a:sym typeface="Consolas"/>
              </a:rPr>
              <a:t>&lt;?php </a:t>
            </a:r>
            <a:r>
              <a:rPr lang="ru" sz="900">
                <a:solidFill>
                  <a:schemeClr val="dk1"/>
                </a:solidFill>
                <a:highlight>
                  <a:srgbClr val="F3F3F7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get_search_form()</a:t>
            </a:r>
            <a:r>
              <a:rPr lang="ru" sz="900">
                <a:solidFill>
                  <a:schemeClr val="dk1"/>
                </a:solidFill>
                <a:highlight>
                  <a:srgbClr val="F3F3F7"/>
                </a:highlight>
                <a:latin typeface="Consolas"/>
                <a:ea typeface="Consolas"/>
                <a:cs typeface="Consolas"/>
                <a:sym typeface="Consolas"/>
              </a:rPr>
              <a:t>; ?&gt;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HTML розмітка та CSS стилі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46000" y="1138425"/>
            <a:ext cx="8520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Теми Wordpress мають чітку та зрозумілу структуру, описану на сайті </a:t>
            </a:r>
            <a:r>
              <a:rPr b="1" lang="ru"/>
              <a:t>codex.wordpress.org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https://codex.wordpress.org/Theme_Development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 sz="1000"/>
              <a:t>Мінімально необхідні файли теми: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style.css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index.php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/>
              <a:t>Як правило тема містить також наступні файли: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comments.php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comments-popup.php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footer.php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header.php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</a:rPr>
              <a:t>sidebar.php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/>
              <a:t>Підключити різні частини шаблону у файлі index.php можна наступним чином: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header,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4"/>
              </a:rPr>
              <a:t>get_header()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sidebar,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5"/>
              </a:rPr>
              <a:t>get_sidebar()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footer,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6"/>
              </a:rPr>
              <a:t>get_footer()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indent="-292100" lvl="0" marL="6096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To include the search form, use </a:t>
            </a:r>
            <a:r>
              <a:rPr lang="ru" sz="1000">
                <a:solidFill>
                  <a:srgbClr val="4CA6CF"/>
                </a:solidFill>
                <a:highlight>
                  <a:srgbClr val="FFFFFF"/>
                </a:highlight>
                <a:hlinkClick r:id="rId7"/>
              </a:rPr>
              <a:t>get_search_form()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.  Наприклад - </a:t>
            </a:r>
            <a:r>
              <a:rPr lang="ru" sz="900">
                <a:solidFill>
                  <a:schemeClr val="dk1"/>
                </a:solidFill>
                <a:highlight>
                  <a:srgbClr val="F3F3F7"/>
                </a:highlight>
                <a:latin typeface="Consolas"/>
                <a:ea typeface="Consolas"/>
                <a:cs typeface="Consolas"/>
                <a:sym typeface="Consolas"/>
              </a:rPr>
              <a:t>&lt;?php </a:t>
            </a:r>
            <a:r>
              <a:rPr lang="ru" sz="900">
                <a:solidFill>
                  <a:schemeClr val="dk1"/>
                </a:solidFill>
                <a:highlight>
                  <a:srgbClr val="F3F3F7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get_search_form()</a:t>
            </a:r>
            <a:r>
              <a:rPr lang="ru" sz="900">
                <a:solidFill>
                  <a:schemeClr val="dk1"/>
                </a:solidFill>
                <a:highlight>
                  <a:srgbClr val="F3F3F7"/>
                </a:highlight>
                <a:latin typeface="Consolas"/>
                <a:ea typeface="Consolas"/>
                <a:cs typeface="Consolas"/>
                <a:sym typeface="Consolas"/>
              </a:rPr>
              <a:t>; ?&gt;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Домашнє завдання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46000" y="1138425"/>
            <a:ext cx="8520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b="1" lang="ru">
                <a:solidFill>
                  <a:schemeClr val="dk1"/>
                </a:solidFill>
              </a:rPr>
              <a:t>Встановіть GIT на домашньому компьютері та клонуйте Ваш проект з GitHub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b="1" lang="ru">
                <a:solidFill>
                  <a:schemeClr val="dk1"/>
                </a:solidFill>
              </a:rPr>
              <a:t>Створіть віджет який відобразить лише записи з певним форматом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b="1" lang="ru">
                <a:solidFill>
                  <a:schemeClr val="dk1"/>
                </a:solidFill>
              </a:rPr>
              <a:t>Створіть віджет Відображення меню, у якому можна буде налаштувати глибину пунктів меню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Віджети у Wordpress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238400" y="1182625"/>
            <a:ext cx="459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Віджети покликані відобразити різного роду інформацію на Вашому блозі (навігація, останні записи, коментарі, рекламні банери тощо)</a:t>
            </a:r>
          </a:p>
          <a:p>
            <a:pPr lvl="0">
              <a:spcBef>
                <a:spcPts val="0"/>
              </a:spcBef>
              <a:buNone/>
            </a:pPr>
            <a:r>
              <a:rPr lang="ru" sz="1400"/>
              <a:t>Без віджетів увесь код данних інформаційних блоків довелось би розмістити безпосередньо в темі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Зазвичай віджети розміщуються у сайдбарах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82625"/>
            <a:ext cx="3848024" cy="355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Створення віджетів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20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Щоб створити віджет використовують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WP_Widget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 клас, який містить певні функції:</a:t>
            </a:r>
          </a:p>
          <a:p>
            <a:pPr indent="-314325" lvl="0" marL="457200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96428"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функція для опрацювання віджету</a:t>
            </a:r>
          </a:p>
          <a:p>
            <a:pPr indent="-314325" lvl="0" marL="457200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96428"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функція для відображення віджету в адмін панелі у розділі “Віджети”</a:t>
            </a:r>
          </a:p>
          <a:p>
            <a:pPr indent="-314325" lvl="0" marL="457200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96428"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функція що вмикає налаштування віджету</a:t>
            </a:r>
          </a:p>
          <a:p>
            <a:pPr indent="-314325" lvl="0" marL="457200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96428"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функція для відображення віджету у відповідному сайбарі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A3A3A"/>
              </a:solidFill>
              <a:highlight>
                <a:srgbClr val="FEFEFE"/>
              </a:highlight>
            </a:endParaRPr>
          </a:p>
          <a:p>
            <a:pPr lvl="0" rtl="0"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register_widget()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</a:rPr>
              <a:t> - функція, що використовується для реєстрації створеного Вами віджету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11700" y="3333000"/>
            <a:ext cx="8520600" cy="1460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 бажанням можливо помістити будь що у віджет: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Статичний текст, вивід інформації із бази данних, фід з іншого сайті і набагато більше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Wordpress “із коробки” містить перелік певних віджетів. Тому перед тим як свторювати власний, переконайтесь, що подібного немає серед стандартних віджетів Wordpress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Widget-API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097275"/>
            <a:ext cx="8520600" cy="37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A3A3A"/>
                </a:solidFill>
                <a:highlight>
                  <a:srgbClr val="FEFEFE"/>
                </a:highlight>
              </a:rPr>
              <a:t>API - інтерфейс програмування додатків.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A3A3A"/>
                </a:solidFill>
                <a:highlight>
                  <a:srgbClr val="FEFEFE"/>
                </a:highlight>
              </a:rPr>
              <a:t>Widget-API створено для програмування віджетів Wordpress і включає в себе наступні функції: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A3A3A"/>
              </a:solidFill>
              <a:highlight>
                <a:srgbClr val="FEFEFE"/>
              </a:highlight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4 основні функції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5B6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is_active_widget()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умовний тег, що перевіряє чи певний віджет активний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729D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the_widget()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тег для шаблону, що відображає віджет поза зоною віджетів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5B6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register_widget()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функція для реєстрації віджета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729D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unregister_widget()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дереєстрація віджету. Що означає, що він більше не буде доступний користувачам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A3A3A"/>
              </a:solidFill>
              <a:highlight>
                <a:srgbClr val="FEFEFE"/>
              </a:highlight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а також 5 внутрішніх функцій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729D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wp_register_widget_control()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створює область керування віджетом, таким чином користувач зможе налаштувати віджет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729D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wp_unregister_widget_control()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дереєструвати область керування віджетом, що була зареєстрована попередньою функцією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729D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wp_convert_widget_settings()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конвертує налаштування віджету в мульти-віджет формат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729D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wp_get_widget_defaults()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функція ядра, не для використання розробниками плагінів чи тем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729D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wp_widget_description()</a:t>
            </a: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 - створює опис віджету на сторінці Віджетів в адмін панелі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Налаштовуємо Ваш плагін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11700" y="1008125"/>
            <a:ext cx="85206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створюємо файл в директорії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wp-content/plugins</a:t>
            </a:r>
            <a:r>
              <a:rPr lang="ru"/>
              <a:t> з назвою наприклад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list-subpages-widget.php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прописуемо мета-інформацію про Ваш плагін (наприклад наступне)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/*Plugin Name: List Subpages Widget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Description: This widget checks if the current page has parent or child pages and if so, outputs a list of the highest ancestor page.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Version: 0.1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Author: Anatoly Skidkin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Author URI: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License: GPLv2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*/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  3.    Зберігаємо файл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Створюємо клас для віджету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5475" y="1138425"/>
            <a:ext cx="8627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Створюємо новий клас що буде розширенням для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WP_Widget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class List_Pages_Widget extends WP_Widget {    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function __construct()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}    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function form( $instance 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}    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function update( $new_instance, $old_instance ) {   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}    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function widget( $args, $instance ) {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} 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000"/>
              <a:t>__construct</a:t>
            </a:r>
            <a:r>
              <a:rPr lang="ru" sz="1000"/>
              <a:t> - будівна функція. Всередені функції ми будемо визначати ID віджету, дамо йому заголовок та опис</a:t>
            </a:r>
          </a:p>
          <a:p>
            <a:pPr indent="-2921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000"/>
              <a:t>form </a:t>
            </a:r>
            <a:r>
              <a:rPr lang="ru" sz="1000"/>
              <a:t>- функція, що додає форму в якій можна налаштувати і активувати віджет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000"/>
              <a:t>update </a:t>
            </a:r>
            <a:r>
              <a:rPr lang="ru" sz="1000"/>
              <a:t>- функція що перевіряє щоб Wordpress зберігав усі налаштування внесенні користувачем у формі віджета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000"/>
              <a:t>widget</a:t>
            </a:r>
            <a:r>
              <a:rPr lang="ru" sz="1000"/>
              <a:t> - функція визначає, що буде виводитись віджетом на фронтенді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Реєструємо</a:t>
            </a:r>
            <a:r>
              <a:rPr lang="ru"/>
              <a:t> віджет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5475" y="1138425"/>
            <a:ext cx="8627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Реєструємо віджет у тому ж файлі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register_list_pages_widget() {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register_widget( 'List_Pages_Widget' );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add_action( 'widgets_init', 'register_list_pages_widget' );</a:t>
            </a:r>
          </a:p>
          <a:p>
            <a:pPr lvl="0">
              <a:spcBef>
                <a:spcPts val="0"/>
              </a:spcBef>
              <a:buNone/>
            </a:pP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/>
              <a:t>Функція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register_widget() </a:t>
            </a:r>
            <a:r>
              <a:rPr lang="ru"/>
              <a:t>- це стандартна Wordpress функція, єдиним параметром якої є назва щойно створеного нами класу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/>
              <a:t>Ми маємо ініціалізувати данну функцію за допомогою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widgets_init</a:t>
            </a:r>
            <a:r>
              <a:rPr lang="ru"/>
              <a:t>, щоб Wordpress  міг її підхопити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Працюємо з функцією </a:t>
            </a:r>
            <a:r>
              <a:rPr lang="ru" sz="18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__construct()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15475" y="1138425"/>
            <a:ext cx="8627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Відредагуйте функцію наступним чином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__construct() {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parent::__construct(    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// base ID of the widget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'list_pages_widget',     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// name of the widget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__('List Related Pages', '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themename</a:t>
            </a: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' ),      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// widget options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array (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    'description' =&gt; __( 'Identifies where the current page is in the site structure and displays a list of pages in the same section of the site. Only works on Pages.', '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themename</a:t>
            </a: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' )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)      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); 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унікальний ID віджета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Назву віджета як вона буде відображена в адмін панелі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3A3A3A"/>
              </a:buClr>
              <a:buSzPct val="100000"/>
            </a:pP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Масив опцій, що включає опис віджету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350">
                <a:solidFill>
                  <a:srgbClr val="3A3A3A"/>
                </a:solidFill>
                <a:highlight>
                  <a:srgbClr val="FEFEFE"/>
                </a:highlight>
              </a:rPr>
              <a:t>після цього кроку Ваш віджет має відображатися в адмін панелі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Створюємо форму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15475" y="1138425"/>
            <a:ext cx="57195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Відредагуйте функцію </a:t>
            </a: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form</a:t>
            </a:r>
            <a:r>
              <a:rPr lang="ru"/>
              <a:t> наступним чином: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function form( $instance ) {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$defaults = array(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'depth' =&gt; '-1'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);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$depth = $instance[ 'depth' ];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// markup for form ?&gt;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&lt;p&gt;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&lt;label for="&lt;?php echo $this-&gt;get_field_id( 'depth' ); ?&gt;"&gt;Depth of list:&lt;/label&gt;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    &lt;input class="widefat" type="text" id="&lt;?php echo $this-&gt;get_field_id( 'depth' ); ?&gt;" name="&lt;?php echo $this-&gt;get_field_name( 'depth' ); ?&gt;" value="&lt;?php echo esc_attr( $depth ); ?&gt;"&gt;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    &lt;/p&gt;           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ru" sz="1000">
                <a:solidFill>
                  <a:srgbClr val="3A3A3A"/>
                </a:solidFill>
                <a:highlight>
                  <a:srgbClr val="F5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3A3A3A"/>
                </a:solidFill>
                <a:highlight>
                  <a:srgbClr val="FEFEFE"/>
                </a:highlight>
              </a:rPr>
              <a:t>Тепер у вашому віджеті з’явилось поле для налаштування глибини відображення списку сторінок. З замовчуванням глибина встановлена як -1, тобто буде відображати увесь список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A3A3A"/>
              </a:solidFill>
              <a:highlight>
                <a:srgbClr val="F5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949" y="1138425"/>
            <a:ext cx="2804225" cy="35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