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1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2C6A7-FEE3-4793-AE6A-FD7FFC66A5D7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B47B3920-6499-447F-A201-7CA1D3BCCF4B}">
      <dgm:prSet phldrT="[Texto]"/>
      <dgm:spPr/>
      <dgm:t>
        <a:bodyPr/>
        <a:lstStyle/>
        <a:p>
          <a:r>
            <a:rPr lang="pt-BR" dirty="0"/>
            <a:t>Loja</a:t>
          </a:r>
        </a:p>
      </dgm:t>
    </dgm:pt>
    <dgm:pt modelId="{22B9A274-A53C-459C-B46E-92B3C32ADAA7}" type="parTrans" cxnId="{35AC59C6-A9C3-498E-8FE3-1835E4F1ED94}">
      <dgm:prSet/>
      <dgm:spPr/>
      <dgm:t>
        <a:bodyPr/>
        <a:lstStyle/>
        <a:p>
          <a:endParaRPr lang="pt-BR"/>
        </a:p>
      </dgm:t>
    </dgm:pt>
    <dgm:pt modelId="{7EADEF3F-9DAD-4805-AFCE-D52740C90DF5}" type="sibTrans" cxnId="{35AC59C6-A9C3-498E-8FE3-1835E4F1ED94}">
      <dgm:prSet/>
      <dgm:spPr/>
      <dgm:t>
        <a:bodyPr/>
        <a:lstStyle/>
        <a:p>
          <a:endParaRPr lang="pt-BR"/>
        </a:p>
      </dgm:t>
    </dgm:pt>
    <dgm:pt modelId="{EC98493B-5633-4D4F-BCCF-E3864AE45707}">
      <dgm:prSet phldrT="[Texto]"/>
      <dgm:spPr/>
      <dgm:t>
        <a:bodyPr/>
        <a:lstStyle/>
        <a:p>
          <a:r>
            <a:rPr lang="pt-BR" dirty="0"/>
            <a:t>Site</a:t>
          </a:r>
        </a:p>
      </dgm:t>
    </dgm:pt>
    <dgm:pt modelId="{DFA05A7C-9CBB-4932-B461-EDEF5D18C985}" type="parTrans" cxnId="{33BCD2AE-174E-4C03-99BB-89C174CF3DFF}">
      <dgm:prSet/>
      <dgm:spPr/>
      <dgm:t>
        <a:bodyPr/>
        <a:lstStyle/>
        <a:p>
          <a:endParaRPr lang="pt-BR"/>
        </a:p>
      </dgm:t>
    </dgm:pt>
    <dgm:pt modelId="{81F2F48D-CE16-44AE-8C5D-AF466F524A1C}" type="sibTrans" cxnId="{33BCD2AE-174E-4C03-99BB-89C174CF3DFF}">
      <dgm:prSet/>
      <dgm:spPr/>
      <dgm:t>
        <a:bodyPr/>
        <a:lstStyle/>
        <a:p>
          <a:endParaRPr lang="pt-BR"/>
        </a:p>
      </dgm:t>
    </dgm:pt>
    <dgm:pt modelId="{37DF142E-4282-4ABA-A17A-2083D46DFE8A}">
      <dgm:prSet phldrT="[Texto]"/>
      <dgm:spPr/>
      <dgm:t>
        <a:bodyPr/>
        <a:lstStyle/>
        <a:p>
          <a:r>
            <a:rPr lang="pt-BR" dirty="0"/>
            <a:t>Home</a:t>
          </a:r>
        </a:p>
      </dgm:t>
    </dgm:pt>
    <dgm:pt modelId="{77ED4DB8-1E5E-4B71-B909-5AB4C7C26768}" type="parTrans" cxnId="{C6DCA66E-463C-4213-B217-0A255B385EEB}">
      <dgm:prSet/>
      <dgm:spPr/>
      <dgm:t>
        <a:bodyPr/>
        <a:lstStyle/>
        <a:p>
          <a:endParaRPr lang="pt-BR"/>
        </a:p>
      </dgm:t>
    </dgm:pt>
    <dgm:pt modelId="{BA61DE0F-EE53-4A99-A825-9B47CCE5B237}" type="sibTrans" cxnId="{C6DCA66E-463C-4213-B217-0A255B385EEB}">
      <dgm:prSet/>
      <dgm:spPr/>
      <dgm:t>
        <a:bodyPr/>
        <a:lstStyle/>
        <a:p>
          <a:endParaRPr lang="pt-BR"/>
        </a:p>
      </dgm:t>
    </dgm:pt>
    <dgm:pt modelId="{89410F05-008B-4F8F-876F-6625B5C43521}">
      <dgm:prSet phldrT="[Texto]"/>
      <dgm:spPr/>
      <dgm:t>
        <a:bodyPr/>
        <a:lstStyle/>
        <a:p>
          <a:r>
            <a:rPr lang="pt-BR" dirty="0"/>
            <a:t>Como  Participar</a:t>
          </a:r>
        </a:p>
      </dgm:t>
    </dgm:pt>
    <dgm:pt modelId="{6C41A6BA-114B-458E-BFD3-06008A8BE3AE}" type="parTrans" cxnId="{6AB3E504-6CF8-47D5-8EBA-D885A442B5C7}">
      <dgm:prSet/>
      <dgm:spPr/>
      <dgm:t>
        <a:bodyPr/>
        <a:lstStyle/>
        <a:p>
          <a:endParaRPr lang="pt-BR"/>
        </a:p>
      </dgm:t>
    </dgm:pt>
    <dgm:pt modelId="{88D2E0A8-1CE4-4CD0-9C3B-FDACD3426B7F}" type="sibTrans" cxnId="{6AB3E504-6CF8-47D5-8EBA-D885A442B5C7}">
      <dgm:prSet/>
      <dgm:spPr/>
      <dgm:t>
        <a:bodyPr/>
        <a:lstStyle/>
        <a:p>
          <a:endParaRPr lang="pt-BR"/>
        </a:p>
      </dgm:t>
    </dgm:pt>
    <dgm:pt modelId="{C2F09DF9-690A-4E21-91EE-37AF3E541E62}">
      <dgm:prSet phldrT="[Texto]"/>
      <dgm:spPr/>
      <dgm:t>
        <a:bodyPr/>
        <a:lstStyle/>
        <a:p>
          <a:r>
            <a:rPr lang="pt-BR" dirty="0" err="1"/>
            <a:t>Increva-se</a:t>
          </a:r>
          <a:endParaRPr lang="pt-BR" dirty="0"/>
        </a:p>
      </dgm:t>
    </dgm:pt>
    <dgm:pt modelId="{14FBF066-AD98-4661-9EC5-A56115DB6BB4}" type="parTrans" cxnId="{C9A7F76A-257A-43AB-9E07-6529C862B5AC}">
      <dgm:prSet/>
      <dgm:spPr/>
      <dgm:t>
        <a:bodyPr/>
        <a:lstStyle/>
        <a:p>
          <a:endParaRPr lang="pt-BR"/>
        </a:p>
      </dgm:t>
    </dgm:pt>
    <dgm:pt modelId="{53870B68-08DE-4839-BC62-9706181CB350}" type="sibTrans" cxnId="{C9A7F76A-257A-43AB-9E07-6529C862B5AC}">
      <dgm:prSet/>
      <dgm:spPr/>
      <dgm:t>
        <a:bodyPr/>
        <a:lstStyle/>
        <a:p>
          <a:endParaRPr lang="pt-BR"/>
        </a:p>
      </dgm:t>
    </dgm:pt>
    <dgm:pt modelId="{25D0C199-4ED7-4D0A-AA56-0C76167BD4AC}">
      <dgm:prSet phldrT="[Texto]"/>
      <dgm:spPr/>
      <dgm:t>
        <a:bodyPr/>
        <a:lstStyle/>
        <a:p>
          <a:r>
            <a:rPr lang="pt-BR" dirty="0"/>
            <a:t>Calculadora</a:t>
          </a:r>
        </a:p>
      </dgm:t>
    </dgm:pt>
    <dgm:pt modelId="{430C65F7-E95D-44E1-87C8-AE711465C3E1}" type="parTrans" cxnId="{DED47898-AF45-4A32-88AE-1049CB7E7BAB}">
      <dgm:prSet/>
      <dgm:spPr/>
      <dgm:t>
        <a:bodyPr/>
        <a:lstStyle/>
        <a:p>
          <a:endParaRPr lang="pt-BR"/>
        </a:p>
      </dgm:t>
    </dgm:pt>
    <dgm:pt modelId="{B27386DE-DFB4-43AF-8801-636743A99634}" type="sibTrans" cxnId="{DED47898-AF45-4A32-88AE-1049CB7E7BAB}">
      <dgm:prSet/>
      <dgm:spPr/>
      <dgm:t>
        <a:bodyPr/>
        <a:lstStyle/>
        <a:p>
          <a:endParaRPr lang="pt-BR"/>
        </a:p>
      </dgm:t>
    </dgm:pt>
    <dgm:pt modelId="{7BC8B00B-3FA3-4E1D-B883-FB7FE38E91D3}">
      <dgm:prSet phldrT="[Texto]"/>
      <dgm:spPr/>
      <dgm:t>
        <a:bodyPr/>
        <a:lstStyle/>
        <a:p>
          <a:r>
            <a:rPr lang="pt-BR" dirty="0"/>
            <a:t>Relógio</a:t>
          </a:r>
        </a:p>
      </dgm:t>
    </dgm:pt>
    <dgm:pt modelId="{AD7FF974-BD54-4BA2-A570-235BC72E45B2}" type="parTrans" cxnId="{13FDB5E7-35CE-433E-B785-EE71A188FD5A}">
      <dgm:prSet/>
      <dgm:spPr/>
      <dgm:t>
        <a:bodyPr/>
        <a:lstStyle/>
        <a:p>
          <a:endParaRPr lang="pt-BR"/>
        </a:p>
      </dgm:t>
    </dgm:pt>
    <dgm:pt modelId="{8A628C7E-C407-4F7C-8FAC-1478FFF584D9}" type="sibTrans" cxnId="{13FDB5E7-35CE-433E-B785-EE71A188FD5A}">
      <dgm:prSet/>
      <dgm:spPr/>
      <dgm:t>
        <a:bodyPr/>
        <a:lstStyle/>
        <a:p>
          <a:endParaRPr lang="pt-BR"/>
        </a:p>
      </dgm:t>
    </dgm:pt>
    <dgm:pt modelId="{5B40D502-637D-4967-A52F-37E3E00A73CB}">
      <dgm:prSet phldrT="[Texto]"/>
      <dgm:spPr/>
      <dgm:t>
        <a:bodyPr/>
        <a:lstStyle/>
        <a:p>
          <a:r>
            <a:rPr lang="pt-BR" dirty="0"/>
            <a:t>Jogo</a:t>
          </a:r>
        </a:p>
      </dgm:t>
    </dgm:pt>
    <dgm:pt modelId="{A6FF453D-CCA8-4FBB-9EF3-8B815591A0F8}" type="parTrans" cxnId="{5BBAAE11-0A8D-41E7-BAA5-C5313E03CDB3}">
      <dgm:prSet/>
      <dgm:spPr/>
      <dgm:t>
        <a:bodyPr/>
        <a:lstStyle/>
        <a:p>
          <a:endParaRPr lang="pt-BR"/>
        </a:p>
      </dgm:t>
    </dgm:pt>
    <dgm:pt modelId="{255E72E7-2F0A-4A3C-B4D7-8E55EA100FA4}" type="sibTrans" cxnId="{5BBAAE11-0A8D-41E7-BAA5-C5313E03CDB3}">
      <dgm:prSet/>
      <dgm:spPr/>
      <dgm:t>
        <a:bodyPr/>
        <a:lstStyle/>
        <a:p>
          <a:endParaRPr lang="pt-BR"/>
        </a:p>
      </dgm:t>
    </dgm:pt>
    <dgm:pt modelId="{219AFA83-CF8E-4E2C-9F37-7A997F618D9E}">
      <dgm:prSet phldrT="[Texto]"/>
      <dgm:spPr/>
      <dgm:t>
        <a:bodyPr/>
        <a:lstStyle/>
        <a:p>
          <a:r>
            <a:rPr lang="pt-BR" dirty="0"/>
            <a:t>Produto1	</a:t>
          </a:r>
        </a:p>
      </dgm:t>
    </dgm:pt>
    <dgm:pt modelId="{5356A818-71BD-4F1A-A034-0FA735D85742}" type="parTrans" cxnId="{AED3AB8C-A946-45B5-AF53-53DBD5D4359D}">
      <dgm:prSet/>
      <dgm:spPr/>
      <dgm:t>
        <a:bodyPr/>
        <a:lstStyle/>
        <a:p>
          <a:endParaRPr lang="pt-BR"/>
        </a:p>
      </dgm:t>
    </dgm:pt>
    <dgm:pt modelId="{FBA84394-CC18-4860-82BE-19504457E45B}" type="sibTrans" cxnId="{AED3AB8C-A946-45B5-AF53-53DBD5D4359D}">
      <dgm:prSet/>
      <dgm:spPr/>
      <dgm:t>
        <a:bodyPr/>
        <a:lstStyle/>
        <a:p>
          <a:endParaRPr lang="pt-BR"/>
        </a:p>
      </dgm:t>
    </dgm:pt>
    <dgm:pt modelId="{30F69FE6-14ED-4D12-8B3C-E011FA5B6026}">
      <dgm:prSet phldrT="[Texto]"/>
      <dgm:spPr/>
      <dgm:t>
        <a:bodyPr/>
        <a:lstStyle/>
        <a:p>
          <a:r>
            <a:rPr lang="pt-BR" dirty="0"/>
            <a:t>Produto2</a:t>
          </a:r>
        </a:p>
      </dgm:t>
    </dgm:pt>
    <dgm:pt modelId="{C776B4FC-35FC-4EE2-8ECC-F240D573C3CA}" type="parTrans" cxnId="{1A6BD265-D704-4C9D-87D6-DADE78E31AA5}">
      <dgm:prSet/>
      <dgm:spPr/>
      <dgm:t>
        <a:bodyPr/>
        <a:lstStyle/>
        <a:p>
          <a:endParaRPr lang="pt-BR"/>
        </a:p>
      </dgm:t>
    </dgm:pt>
    <dgm:pt modelId="{5921E9DA-01E1-4C5A-B761-41A1398F4469}" type="sibTrans" cxnId="{1A6BD265-D704-4C9D-87D6-DADE78E31AA5}">
      <dgm:prSet/>
      <dgm:spPr/>
      <dgm:t>
        <a:bodyPr/>
        <a:lstStyle/>
        <a:p>
          <a:endParaRPr lang="pt-BR"/>
        </a:p>
      </dgm:t>
    </dgm:pt>
    <dgm:pt modelId="{DC4A3139-23D5-4C5E-BDB8-BB81F985D863}">
      <dgm:prSet/>
      <dgm:spPr/>
      <dgm:t>
        <a:bodyPr/>
        <a:lstStyle/>
        <a:p>
          <a:r>
            <a:rPr lang="pt-BR" dirty="0"/>
            <a:t>Produto4</a:t>
          </a:r>
        </a:p>
      </dgm:t>
    </dgm:pt>
    <dgm:pt modelId="{A649986B-22F5-4EBE-8497-FD1642271876}" type="parTrans" cxnId="{C1F2ED3F-D8AF-47F2-A621-86E5E26C7EC4}">
      <dgm:prSet/>
      <dgm:spPr/>
      <dgm:t>
        <a:bodyPr/>
        <a:lstStyle/>
        <a:p>
          <a:endParaRPr lang="pt-BR"/>
        </a:p>
      </dgm:t>
    </dgm:pt>
    <dgm:pt modelId="{AB98A87B-FD8B-4083-A2FE-7FD0D6DD6AB6}" type="sibTrans" cxnId="{C1F2ED3F-D8AF-47F2-A621-86E5E26C7EC4}">
      <dgm:prSet/>
      <dgm:spPr/>
      <dgm:t>
        <a:bodyPr/>
        <a:lstStyle/>
        <a:p>
          <a:endParaRPr lang="pt-BR"/>
        </a:p>
      </dgm:t>
    </dgm:pt>
    <dgm:pt modelId="{AFCCA954-440A-4A96-B4FB-80E5D96E9944}">
      <dgm:prSet/>
      <dgm:spPr/>
      <dgm:t>
        <a:bodyPr/>
        <a:lstStyle/>
        <a:p>
          <a:r>
            <a:rPr lang="pt-BR" dirty="0"/>
            <a:t>Produto3</a:t>
          </a:r>
        </a:p>
      </dgm:t>
    </dgm:pt>
    <dgm:pt modelId="{1B3D424D-06D8-4063-9DA0-F3887F08A2FC}" type="parTrans" cxnId="{AEF935D8-9BF1-478E-9701-4AC702AD4B80}">
      <dgm:prSet/>
      <dgm:spPr/>
      <dgm:t>
        <a:bodyPr/>
        <a:lstStyle/>
        <a:p>
          <a:endParaRPr lang="pt-BR"/>
        </a:p>
      </dgm:t>
    </dgm:pt>
    <dgm:pt modelId="{C682251C-076E-4B39-851C-2B84076ACFFA}" type="sibTrans" cxnId="{AEF935D8-9BF1-478E-9701-4AC702AD4B80}">
      <dgm:prSet/>
      <dgm:spPr/>
      <dgm:t>
        <a:bodyPr/>
        <a:lstStyle/>
        <a:p>
          <a:endParaRPr lang="pt-BR"/>
        </a:p>
      </dgm:t>
    </dgm:pt>
    <dgm:pt modelId="{0C43162D-235F-4070-A3B6-D0898058B0BC}">
      <dgm:prSet/>
      <dgm:spPr/>
      <dgm:t>
        <a:bodyPr/>
        <a:lstStyle/>
        <a:p>
          <a:r>
            <a:rPr lang="pt-BR" dirty="0"/>
            <a:t>Produto5</a:t>
          </a:r>
        </a:p>
      </dgm:t>
    </dgm:pt>
    <dgm:pt modelId="{8162E3FD-AF45-4017-A8F2-EB8BED4B07A5}" type="parTrans" cxnId="{2B529DDE-459B-4A4E-8D36-B4CE5311DD6E}">
      <dgm:prSet/>
      <dgm:spPr/>
      <dgm:t>
        <a:bodyPr/>
        <a:lstStyle/>
        <a:p>
          <a:endParaRPr lang="pt-BR"/>
        </a:p>
      </dgm:t>
    </dgm:pt>
    <dgm:pt modelId="{3A46A77E-EE7A-4515-A304-E72B7FEEE0FB}" type="sibTrans" cxnId="{2B529DDE-459B-4A4E-8D36-B4CE5311DD6E}">
      <dgm:prSet/>
      <dgm:spPr/>
      <dgm:t>
        <a:bodyPr/>
        <a:lstStyle/>
        <a:p>
          <a:endParaRPr lang="pt-BR"/>
        </a:p>
      </dgm:t>
    </dgm:pt>
    <dgm:pt modelId="{CE5FE07E-EF1A-49DF-BD21-BC18BF0519FE}" type="pres">
      <dgm:prSet presAssocID="{6BC2C6A7-FEE3-4793-AE6A-FD7FFC66A5D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E589CA-D919-4554-BB97-D0183DB088C4}" type="pres">
      <dgm:prSet presAssocID="{EC98493B-5633-4D4F-BCCF-E3864AE45707}" presName="root1" presStyleCnt="0"/>
      <dgm:spPr/>
    </dgm:pt>
    <dgm:pt modelId="{09E6854C-F8B5-4D3E-8F8D-EA485FEBBB4A}" type="pres">
      <dgm:prSet presAssocID="{EC98493B-5633-4D4F-BCCF-E3864AE45707}" presName="LevelOneTextNode" presStyleLbl="node0" presStyleIdx="0" presStyleCnt="1">
        <dgm:presLayoutVars>
          <dgm:chPref val="3"/>
        </dgm:presLayoutVars>
      </dgm:prSet>
      <dgm:spPr/>
    </dgm:pt>
    <dgm:pt modelId="{076F25F0-638E-4161-8FD3-6BFDCD28E0F4}" type="pres">
      <dgm:prSet presAssocID="{EC98493B-5633-4D4F-BCCF-E3864AE45707}" presName="level2hierChild" presStyleCnt="0"/>
      <dgm:spPr/>
    </dgm:pt>
    <dgm:pt modelId="{467E7EEA-83D3-4655-B93E-29BA7BFF46B7}" type="pres">
      <dgm:prSet presAssocID="{77ED4DB8-1E5E-4B71-B909-5AB4C7C26768}" presName="conn2-1" presStyleLbl="parChTrans1D2" presStyleIdx="0" presStyleCnt="7"/>
      <dgm:spPr/>
    </dgm:pt>
    <dgm:pt modelId="{5DB72553-1240-4704-9800-D7C8F8DE519C}" type="pres">
      <dgm:prSet presAssocID="{77ED4DB8-1E5E-4B71-B909-5AB4C7C26768}" presName="connTx" presStyleLbl="parChTrans1D2" presStyleIdx="0" presStyleCnt="7"/>
      <dgm:spPr/>
    </dgm:pt>
    <dgm:pt modelId="{2959E8FD-3C5B-4E33-AD1F-8B8665D0F167}" type="pres">
      <dgm:prSet presAssocID="{37DF142E-4282-4ABA-A17A-2083D46DFE8A}" presName="root2" presStyleCnt="0"/>
      <dgm:spPr/>
    </dgm:pt>
    <dgm:pt modelId="{22AA98EB-9A14-4E11-BD6A-84F787FC2B09}" type="pres">
      <dgm:prSet presAssocID="{37DF142E-4282-4ABA-A17A-2083D46DFE8A}" presName="LevelTwoTextNode" presStyleLbl="node2" presStyleIdx="0" presStyleCnt="7">
        <dgm:presLayoutVars>
          <dgm:chPref val="3"/>
        </dgm:presLayoutVars>
      </dgm:prSet>
      <dgm:spPr/>
    </dgm:pt>
    <dgm:pt modelId="{D5BD3607-8C4C-493C-BF58-9AF5D26F355A}" type="pres">
      <dgm:prSet presAssocID="{37DF142E-4282-4ABA-A17A-2083D46DFE8A}" presName="level3hierChild" presStyleCnt="0"/>
      <dgm:spPr/>
    </dgm:pt>
    <dgm:pt modelId="{D97735F8-1C76-4285-BCC5-674CDB15D477}" type="pres">
      <dgm:prSet presAssocID="{5356A818-71BD-4F1A-A034-0FA735D85742}" presName="conn2-1" presStyleLbl="parChTrans1D3" presStyleIdx="0" presStyleCnt="5"/>
      <dgm:spPr/>
    </dgm:pt>
    <dgm:pt modelId="{7E58F6E0-3795-4F02-A598-0141057A8E7E}" type="pres">
      <dgm:prSet presAssocID="{5356A818-71BD-4F1A-A034-0FA735D85742}" presName="connTx" presStyleLbl="parChTrans1D3" presStyleIdx="0" presStyleCnt="5"/>
      <dgm:spPr/>
    </dgm:pt>
    <dgm:pt modelId="{711DFE30-951F-4A8F-8AF1-4DE63768C4D3}" type="pres">
      <dgm:prSet presAssocID="{219AFA83-CF8E-4E2C-9F37-7A997F618D9E}" presName="root2" presStyleCnt="0"/>
      <dgm:spPr/>
    </dgm:pt>
    <dgm:pt modelId="{8B5FA485-0D14-46A5-9EB4-BD621BEC2C0F}" type="pres">
      <dgm:prSet presAssocID="{219AFA83-CF8E-4E2C-9F37-7A997F618D9E}" presName="LevelTwoTextNode" presStyleLbl="node3" presStyleIdx="0" presStyleCnt="5">
        <dgm:presLayoutVars>
          <dgm:chPref val="3"/>
        </dgm:presLayoutVars>
      </dgm:prSet>
      <dgm:spPr/>
    </dgm:pt>
    <dgm:pt modelId="{72E94F41-6360-4170-B813-32D084FA1508}" type="pres">
      <dgm:prSet presAssocID="{219AFA83-CF8E-4E2C-9F37-7A997F618D9E}" presName="level3hierChild" presStyleCnt="0"/>
      <dgm:spPr/>
    </dgm:pt>
    <dgm:pt modelId="{0319C6D0-FC97-475A-ACB8-44BB532871FE}" type="pres">
      <dgm:prSet presAssocID="{C776B4FC-35FC-4EE2-8ECC-F240D573C3CA}" presName="conn2-1" presStyleLbl="parChTrans1D3" presStyleIdx="1" presStyleCnt="5"/>
      <dgm:spPr/>
    </dgm:pt>
    <dgm:pt modelId="{A5CD61E5-147B-442F-9CF1-95AFA13CEA59}" type="pres">
      <dgm:prSet presAssocID="{C776B4FC-35FC-4EE2-8ECC-F240D573C3CA}" presName="connTx" presStyleLbl="parChTrans1D3" presStyleIdx="1" presStyleCnt="5"/>
      <dgm:spPr/>
    </dgm:pt>
    <dgm:pt modelId="{468601C6-83BD-494B-AEB1-5841AE2EB285}" type="pres">
      <dgm:prSet presAssocID="{30F69FE6-14ED-4D12-8B3C-E011FA5B6026}" presName="root2" presStyleCnt="0"/>
      <dgm:spPr/>
    </dgm:pt>
    <dgm:pt modelId="{D915C8E8-7D31-4D36-B390-BEE5C48ABB09}" type="pres">
      <dgm:prSet presAssocID="{30F69FE6-14ED-4D12-8B3C-E011FA5B6026}" presName="LevelTwoTextNode" presStyleLbl="node3" presStyleIdx="1" presStyleCnt="5">
        <dgm:presLayoutVars>
          <dgm:chPref val="3"/>
        </dgm:presLayoutVars>
      </dgm:prSet>
      <dgm:spPr/>
    </dgm:pt>
    <dgm:pt modelId="{E8BAFC67-675C-4E15-9742-D92186F11C3F}" type="pres">
      <dgm:prSet presAssocID="{30F69FE6-14ED-4D12-8B3C-E011FA5B6026}" presName="level3hierChild" presStyleCnt="0"/>
      <dgm:spPr/>
    </dgm:pt>
    <dgm:pt modelId="{CD839EDA-8591-4A8F-912A-292857BC6358}" type="pres">
      <dgm:prSet presAssocID="{1B3D424D-06D8-4063-9DA0-F3887F08A2FC}" presName="conn2-1" presStyleLbl="parChTrans1D3" presStyleIdx="2" presStyleCnt="5"/>
      <dgm:spPr/>
    </dgm:pt>
    <dgm:pt modelId="{CC420D81-52F0-43D1-8518-2F2259F1925A}" type="pres">
      <dgm:prSet presAssocID="{1B3D424D-06D8-4063-9DA0-F3887F08A2FC}" presName="connTx" presStyleLbl="parChTrans1D3" presStyleIdx="2" presStyleCnt="5"/>
      <dgm:spPr/>
    </dgm:pt>
    <dgm:pt modelId="{B2B67233-082C-47E7-9A5A-C2C0041E26F3}" type="pres">
      <dgm:prSet presAssocID="{AFCCA954-440A-4A96-B4FB-80E5D96E9944}" presName="root2" presStyleCnt="0"/>
      <dgm:spPr/>
    </dgm:pt>
    <dgm:pt modelId="{28AF3955-80A4-4916-B9BD-4537D3796186}" type="pres">
      <dgm:prSet presAssocID="{AFCCA954-440A-4A96-B4FB-80E5D96E9944}" presName="LevelTwoTextNode" presStyleLbl="node3" presStyleIdx="2" presStyleCnt="5">
        <dgm:presLayoutVars>
          <dgm:chPref val="3"/>
        </dgm:presLayoutVars>
      </dgm:prSet>
      <dgm:spPr/>
    </dgm:pt>
    <dgm:pt modelId="{91865409-A81B-401D-98A0-051E1C387A18}" type="pres">
      <dgm:prSet presAssocID="{AFCCA954-440A-4A96-B4FB-80E5D96E9944}" presName="level3hierChild" presStyleCnt="0"/>
      <dgm:spPr/>
    </dgm:pt>
    <dgm:pt modelId="{0CE84A57-AF4A-4866-B178-37097616CBE9}" type="pres">
      <dgm:prSet presAssocID="{A649986B-22F5-4EBE-8497-FD1642271876}" presName="conn2-1" presStyleLbl="parChTrans1D3" presStyleIdx="3" presStyleCnt="5"/>
      <dgm:spPr/>
    </dgm:pt>
    <dgm:pt modelId="{06FBF7DE-B4FE-4872-87D6-394CE47E0370}" type="pres">
      <dgm:prSet presAssocID="{A649986B-22F5-4EBE-8497-FD1642271876}" presName="connTx" presStyleLbl="parChTrans1D3" presStyleIdx="3" presStyleCnt="5"/>
      <dgm:spPr/>
    </dgm:pt>
    <dgm:pt modelId="{E4347CEC-A412-471D-BBAD-68072CA0AE25}" type="pres">
      <dgm:prSet presAssocID="{DC4A3139-23D5-4C5E-BDB8-BB81F985D863}" presName="root2" presStyleCnt="0"/>
      <dgm:spPr/>
    </dgm:pt>
    <dgm:pt modelId="{1A940E46-7D1C-4DE6-BAB1-E62BBC619D92}" type="pres">
      <dgm:prSet presAssocID="{DC4A3139-23D5-4C5E-BDB8-BB81F985D863}" presName="LevelTwoTextNode" presStyleLbl="node3" presStyleIdx="3" presStyleCnt="5">
        <dgm:presLayoutVars>
          <dgm:chPref val="3"/>
        </dgm:presLayoutVars>
      </dgm:prSet>
      <dgm:spPr/>
    </dgm:pt>
    <dgm:pt modelId="{AB03FF8A-C7AC-4202-A532-50D9C7FA76AA}" type="pres">
      <dgm:prSet presAssocID="{DC4A3139-23D5-4C5E-BDB8-BB81F985D863}" presName="level3hierChild" presStyleCnt="0"/>
      <dgm:spPr/>
    </dgm:pt>
    <dgm:pt modelId="{D9E476A7-1DB4-42EC-8870-19FDB71C990B}" type="pres">
      <dgm:prSet presAssocID="{8162E3FD-AF45-4017-A8F2-EB8BED4B07A5}" presName="conn2-1" presStyleLbl="parChTrans1D3" presStyleIdx="4" presStyleCnt="5"/>
      <dgm:spPr/>
    </dgm:pt>
    <dgm:pt modelId="{22FFAA4A-5CFB-4781-89D9-B8AADB0DD3BD}" type="pres">
      <dgm:prSet presAssocID="{8162E3FD-AF45-4017-A8F2-EB8BED4B07A5}" presName="connTx" presStyleLbl="parChTrans1D3" presStyleIdx="4" presStyleCnt="5"/>
      <dgm:spPr/>
    </dgm:pt>
    <dgm:pt modelId="{59B7EC1A-60B6-443D-8A66-A38ECCD63A4A}" type="pres">
      <dgm:prSet presAssocID="{0C43162D-235F-4070-A3B6-D0898058B0BC}" presName="root2" presStyleCnt="0"/>
      <dgm:spPr/>
    </dgm:pt>
    <dgm:pt modelId="{179635CA-E0F3-4638-A34B-1AA6721801EC}" type="pres">
      <dgm:prSet presAssocID="{0C43162D-235F-4070-A3B6-D0898058B0BC}" presName="LevelTwoTextNode" presStyleLbl="node3" presStyleIdx="4" presStyleCnt="5">
        <dgm:presLayoutVars>
          <dgm:chPref val="3"/>
        </dgm:presLayoutVars>
      </dgm:prSet>
      <dgm:spPr/>
    </dgm:pt>
    <dgm:pt modelId="{F16A2B48-9C73-4BA3-B12B-5FAD2DC0A1E3}" type="pres">
      <dgm:prSet presAssocID="{0C43162D-235F-4070-A3B6-D0898058B0BC}" presName="level3hierChild" presStyleCnt="0"/>
      <dgm:spPr/>
    </dgm:pt>
    <dgm:pt modelId="{7D400D81-65F3-41E7-A71C-F5C3BF580F48}" type="pres">
      <dgm:prSet presAssocID="{6C41A6BA-114B-458E-BFD3-06008A8BE3AE}" presName="conn2-1" presStyleLbl="parChTrans1D2" presStyleIdx="1" presStyleCnt="7"/>
      <dgm:spPr/>
    </dgm:pt>
    <dgm:pt modelId="{2D87E917-5CED-4945-92C0-C4395C2E0AF2}" type="pres">
      <dgm:prSet presAssocID="{6C41A6BA-114B-458E-BFD3-06008A8BE3AE}" presName="connTx" presStyleLbl="parChTrans1D2" presStyleIdx="1" presStyleCnt="7"/>
      <dgm:spPr/>
    </dgm:pt>
    <dgm:pt modelId="{3DD32B74-B5D5-4812-9F6E-6E1CD10763EF}" type="pres">
      <dgm:prSet presAssocID="{89410F05-008B-4F8F-876F-6625B5C43521}" presName="root2" presStyleCnt="0"/>
      <dgm:spPr/>
    </dgm:pt>
    <dgm:pt modelId="{FAD2E09E-EB34-49CC-B764-B3C7532F8CBC}" type="pres">
      <dgm:prSet presAssocID="{89410F05-008B-4F8F-876F-6625B5C43521}" presName="LevelTwoTextNode" presStyleLbl="node2" presStyleIdx="1" presStyleCnt="7">
        <dgm:presLayoutVars>
          <dgm:chPref val="3"/>
        </dgm:presLayoutVars>
      </dgm:prSet>
      <dgm:spPr/>
    </dgm:pt>
    <dgm:pt modelId="{AE5EF6E0-37FA-4FD6-846E-228E0BFF9F5C}" type="pres">
      <dgm:prSet presAssocID="{89410F05-008B-4F8F-876F-6625B5C43521}" presName="level3hierChild" presStyleCnt="0"/>
      <dgm:spPr/>
    </dgm:pt>
    <dgm:pt modelId="{5BE5A460-2EC7-427C-A7C1-BF8333B5AD4B}" type="pres">
      <dgm:prSet presAssocID="{14FBF066-AD98-4661-9EC5-A56115DB6BB4}" presName="conn2-1" presStyleLbl="parChTrans1D2" presStyleIdx="2" presStyleCnt="7"/>
      <dgm:spPr/>
    </dgm:pt>
    <dgm:pt modelId="{B1F130A7-9F28-4C4B-B400-0AF714738DE6}" type="pres">
      <dgm:prSet presAssocID="{14FBF066-AD98-4661-9EC5-A56115DB6BB4}" presName="connTx" presStyleLbl="parChTrans1D2" presStyleIdx="2" presStyleCnt="7"/>
      <dgm:spPr/>
    </dgm:pt>
    <dgm:pt modelId="{2D69F69D-414C-46A2-9DE2-ED0F9C6E9E8C}" type="pres">
      <dgm:prSet presAssocID="{C2F09DF9-690A-4E21-91EE-37AF3E541E62}" presName="root2" presStyleCnt="0"/>
      <dgm:spPr/>
    </dgm:pt>
    <dgm:pt modelId="{24CC1627-5EE5-4098-B483-71A2BD2E7ACD}" type="pres">
      <dgm:prSet presAssocID="{C2F09DF9-690A-4E21-91EE-37AF3E541E62}" presName="LevelTwoTextNode" presStyleLbl="node2" presStyleIdx="2" presStyleCnt="7">
        <dgm:presLayoutVars>
          <dgm:chPref val="3"/>
        </dgm:presLayoutVars>
      </dgm:prSet>
      <dgm:spPr/>
    </dgm:pt>
    <dgm:pt modelId="{D2F103FA-B513-4204-9C6F-08CD1A81C663}" type="pres">
      <dgm:prSet presAssocID="{C2F09DF9-690A-4E21-91EE-37AF3E541E62}" presName="level3hierChild" presStyleCnt="0"/>
      <dgm:spPr/>
    </dgm:pt>
    <dgm:pt modelId="{8DAD2D3F-4524-42B1-9592-1B3D7951DC24}" type="pres">
      <dgm:prSet presAssocID="{430C65F7-E95D-44E1-87C8-AE711465C3E1}" presName="conn2-1" presStyleLbl="parChTrans1D2" presStyleIdx="3" presStyleCnt="7"/>
      <dgm:spPr/>
    </dgm:pt>
    <dgm:pt modelId="{7974CB65-CCCB-4E34-ABF4-288AAE99A64F}" type="pres">
      <dgm:prSet presAssocID="{430C65F7-E95D-44E1-87C8-AE711465C3E1}" presName="connTx" presStyleLbl="parChTrans1D2" presStyleIdx="3" presStyleCnt="7"/>
      <dgm:spPr/>
    </dgm:pt>
    <dgm:pt modelId="{9C4BA246-E9E6-414A-88B0-BD0F51E64746}" type="pres">
      <dgm:prSet presAssocID="{25D0C199-4ED7-4D0A-AA56-0C76167BD4AC}" presName="root2" presStyleCnt="0"/>
      <dgm:spPr/>
    </dgm:pt>
    <dgm:pt modelId="{15AA1731-CE36-4799-A0D3-6581ED7D385B}" type="pres">
      <dgm:prSet presAssocID="{25D0C199-4ED7-4D0A-AA56-0C76167BD4AC}" presName="LevelTwoTextNode" presStyleLbl="node2" presStyleIdx="3" presStyleCnt="7">
        <dgm:presLayoutVars>
          <dgm:chPref val="3"/>
        </dgm:presLayoutVars>
      </dgm:prSet>
      <dgm:spPr/>
    </dgm:pt>
    <dgm:pt modelId="{A1FC5375-0AFB-48D7-AA9F-6B3F84FC6EBC}" type="pres">
      <dgm:prSet presAssocID="{25D0C199-4ED7-4D0A-AA56-0C76167BD4AC}" presName="level3hierChild" presStyleCnt="0"/>
      <dgm:spPr/>
    </dgm:pt>
    <dgm:pt modelId="{DDD79FCD-5C43-41BB-B66F-3A8B9514DEE4}" type="pres">
      <dgm:prSet presAssocID="{AD7FF974-BD54-4BA2-A570-235BC72E45B2}" presName="conn2-1" presStyleLbl="parChTrans1D2" presStyleIdx="4" presStyleCnt="7"/>
      <dgm:spPr/>
    </dgm:pt>
    <dgm:pt modelId="{1DC7616D-DC60-455D-BEAF-25890BCC4129}" type="pres">
      <dgm:prSet presAssocID="{AD7FF974-BD54-4BA2-A570-235BC72E45B2}" presName="connTx" presStyleLbl="parChTrans1D2" presStyleIdx="4" presStyleCnt="7"/>
      <dgm:spPr/>
    </dgm:pt>
    <dgm:pt modelId="{3B313D29-52E8-4479-8A81-164C153DCD59}" type="pres">
      <dgm:prSet presAssocID="{7BC8B00B-3FA3-4E1D-B883-FB7FE38E91D3}" presName="root2" presStyleCnt="0"/>
      <dgm:spPr/>
    </dgm:pt>
    <dgm:pt modelId="{30136106-CEC9-4B55-AB53-668AE748EBC6}" type="pres">
      <dgm:prSet presAssocID="{7BC8B00B-3FA3-4E1D-B883-FB7FE38E91D3}" presName="LevelTwoTextNode" presStyleLbl="node2" presStyleIdx="4" presStyleCnt="7">
        <dgm:presLayoutVars>
          <dgm:chPref val="3"/>
        </dgm:presLayoutVars>
      </dgm:prSet>
      <dgm:spPr/>
    </dgm:pt>
    <dgm:pt modelId="{DC3C1C52-E6F6-490C-B161-2CD84C345514}" type="pres">
      <dgm:prSet presAssocID="{7BC8B00B-3FA3-4E1D-B883-FB7FE38E91D3}" presName="level3hierChild" presStyleCnt="0"/>
      <dgm:spPr/>
    </dgm:pt>
    <dgm:pt modelId="{0E170D37-D980-4C80-8819-29BAADC0C8BD}" type="pres">
      <dgm:prSet presAssocID="{A6FF453D-CCA8-4FBB-9EF3-8B815591A0F8}" presName="conn2-1" presStyleLbl="parChTrans1D2" presStyleIdx="5" presStyleCnt="7"/>
      <dgm:spPr/>
    </dgm:pt>
    <dgm:pt modelId="{0CB6C56B-5EDE-47F4-B90A-52F613777194}" type="pres">
      <dgm:prSet presAssocID="{A6FF453D-CCA8-4FBB-9EF3-8B815591A0F8}" presName="connTx" presStyleLbl="parChTrans1D2" presStyleIdx="5" presStyleCnt="7"/>
      <dgm:spPr/>
    </dgm:pt>
    <dgm:pt modelId="{68DBC23F-B17D-4702-804D-DA04941649FD}" type="pres">
      <dgm:prSet presAssocID="{5B40D502-637D-4967-A52F-37E3E00A73CB}" presName="root2" presStyleCnt="0"/>
      <dgm:spPr/>
    </dgm:pt>
    <dgm:pt modelId="{B0CF9617-3A29-4E4C-9FEC-FB4C80450AFE}" type="pres">
      <dgm:prSet presAssocID="{5B40D502-637D-4967-A52F-37E3E00A73CB}" presName="LevelTwoTextNode" presStyleLbl="node2" presStyleIdx="5" presStyleCnt="7">
        <dgm:presLayoutVars>
          <dgm:chPref val="3"/>
        </dgm:presLayoutVars>
      </dgm:prSet>
      <dgm:spPr/>
    </dgm:pt>
    <dgm:pt modelId="{B3603FF5-CB88-450C-8DDF-F6E45A151868}" type="pres">
      <dgm:prSet presAssocID="{5B40D502-637D-4967-A52F-37E3E00A73CB}" presName="level3hierChild" presStyleCnt="0"/>
      <dgm:spPr/>
    </dgm:pt>
    <dgm:pt modelId="{2426B8BF-3974-483D-93A3-0B17E79FF477}" type="pres">
      <dgm:prSet presAssocID="{22B9A274-A53C-459C-B46E-92B3C32ADAA7}" presName="conn2-1" presStyleLbl="parChTrans1D2" presStyleIdx="6" presStyleCnt="7"/>
      <dgm:spPr/>
    </dgm:pt>
    <dgm:pt modelId="{28DB7F5D-436A-4B72-813F-2F1098C3EBB7}" type="pres">
      <dgm:prSet presAssocID="{22B9A274-A53C-459C-B46E-92B3C32ADAA7}" presName="connTx" presStyleLbl="parChTrans1D2" presStyleIdx="6" presStyleCnt="7"/>
      <dgm:spPr/>
    </dgm:pt>
    <dgm:pt modelId="{FAA0A438-113F-49AC-9C7A-83A13D4DEC66}" type="pres">
      <dgm:prSet presAssocID="{B47B3920-6499-447F-A201-7CA1D3BCCF4B}" presName="root2" presStyleCnt="0"/>
      <dgm:spPr/>
    </dgm:pt>
    <dgm:pt modelId="{B9D66D13-20A6-4DE7-96B7-542AF873103F}" type="pres">
      <dgm:prSet presAssocID="{B47B3920-6499-447F-A201-7CA1D3BCCF4B}" presName="LevelTwoTextNode" presStyleLbl="node2" presStyleIdx="6" presStyleCnt="7">
        <dgm:presLayoutVars>
          <dgm:chPref val="3"/>
        </dgm:presLayoutVars>
      </dgm:prSet>
      <dgm:spPr/>
    </dgm:pt>
    <dgm:pt modelId="{B76A786F-4D79-497A-85C9-4FCB53AF130E}" type="pres">
      <dgm:prSet presAssocID="{B47B3920-6499-447F-A201-7CA1D3BCCF4B}" presName="level3hierChild" presStyleCnt="0"/>
      <dgm:spPr/>
    </dgm:pt>
  </dgm:ptLst>
  <dgm:cxnLst>
    <dgm:cxn modelId="{3A61EA01-FEAB-4687-B51B-89FA25B69CF9}" type="presOf" srcId="{A649986B-22F5-4EBE-8497-FD1642271876}" destId="{06FBF7DE-B4FE-4872-87D6-394CE47E0370}" srcOrd="1" destOrd="0" presId="urn:microsoft.com/office/officeart/2008/layout/HorizontalMultiLevelHierarchy"/>
    <dgm:cxn modelId="{6AB3E504-6CF8-47D5-8EBA-D885A442B5C7}" srcId="{EC98493B-5633-4D4F-BCCF-E3864AE45707}" destId="{89410F05-008B-4F8F-876F-6625B5C43521}" srcOrd="1" destOrd="0" parTransId="{6C41A6BA-114B-458E-BFD3-06008A8BE3AE}" sibTransId="{88D2E0A8-1CE4-4CD0-9C3B-FDACD3426B7F}"/>
    <dgm:cxn modelId="{866BEF06-46EE-42E3-A8D8-2B71D2E82D06}" type="presOf" srcId="{22B9A274-A53C-459C-B46E-92B3C32ADAA7}" destId="{28DB7F5D-436A-4B72-813F-2F1098C3EBB7}" srcOrd="1" destOrd="0" presId="urn:microsoft.com/office/officeart/2008/layout/HorizontalMultiLevelHierarchy"/>
    <dgm:cxn modelId="{CBFC1307-5912-4427-8DED-F8F846CEE76C}" type="presOf" srcId="{14FBF066-AD98-4661-9EC5-A56115DB6BB4}" destId="{B1F130A7-9F28-4C4B-B400-0AF714738DE6}" srcOrd="1" destOrd="0" presId="urn:microsoft.com/office/officeart/2008/layout/HorizontalMultiLevelHierarchy"/>
    <dgm:cxn modelId="{CDAF6D0B-8C7D-4453-9007-3027E7E77EC8}" type="presOf" srcId="{5356A818-71BD-4F1A-A034-0FA735D85742}" destId="{D97735F8-1C76-4285-BCC5-674CDB15D477}" srcOrd="0" destOrd="0" presId="urn:microsoft.com/office/officeart/2008/layout/HorizontalMultiLevelHierarchy"/>
    <dgm:cxn modelId="{5BBAAE11-0A8D-41E7-BAA5-C5313E03CDB3}" srcId="{EC98493B-5633-4D4F-BCCF-E3864AE45707}" destId="{5B40D502-637D-4967-A52F-37E3E00A73CB}" srcOrd="5" destOrd="0" parTransId="{A6FF453D-CCA8-4FBB-9EF3-8B815591A0F8}" sibTransId="{255E72E7-2F0A-4A3C-B4D7-8E55EA100FA4}"/>
    <dgm:cxn modelId="{905B5E12-E747-4170-85CE-44B46E507204}" type="presOf" srcId="{25D0C199-4ED7-4D0A-AA56-0C76167BD4AC}" destId="{15AA1731-CE36-4799-A0D3-6581ED7D385B}" srcOrd="0" destOrd="0" presId="urn:microsoft.com/office/officeart/2008/layout/HorizontalMultiLevelHierarchy"/>
    <dgm:cxn modelId="{A7FE4B1B-DC9C-4328-8049-6F8EE2E66A8D}" type="presOf" srcId="{8162E3FD-AF45-4017-A8F2-EB8BED4B07A5}" destId="{D9E476A7-1DB4-42EC-8870-19FDB71C990B}" srcOrd="0" destOrd="0" presId="urn:microsoft.com/office/officeart/2008/layout/HorizontalMultiLevelHierarchy"/>
    <dgm:cxn modelId="{EF9DAF2A-27B1-430C-A122-566380B9337E}" type="presOf" srcId="{1B3D424D-06D8-4063-9DA0-F3887F08A2FC}" destId="{CC420D81-52F0-43D1-8518-2F2259F1925A}" srcOrd="1" destOrd="0" presId="urn:microsoft.com/office/officeart/2008/layout/HorizontalMultiLevelHierarchy"/>
    <dgm:cxn modelId="{9E446532-DDCA-409E-B125-EA3BC79C131E}" type="presOf" srcId="{6C41A6BA-114B-458E-BFD3-06008A8BE3AE}" destId="{7D400D81-65F3-41E7-A71C-F5C3BF580F48}" srcOrd="0" destOrd="0" presId="urn:microsoft.com/office/officeart/2008/layout/HorizontalMultiLevelHierarchy"/>
    <dgm:cxn modelId="{D721173B-A6AE-473B-9E1D-F56F5BD3345D}" type="presOf" srcId="{430C65F7-E95D-44E1-87C8-AE711465C3E1}" destId="{8DAD2D3F-4524-42B1-9592-1B3D7951DC24}" srcOrd="0" destOrd="0" presId="urn:microsoft.com/office/officeart/2008/layout/HorizontalMultiLevelHierarchy"/>
    <dgm:cxn modelId="{C1F2ED3F-D8AF-47F2-A621-86E5E26C7EC4}" srcId="{37DF142E-4282-4ABA-A17A-2083D46DFE8A}" destId="{DC4A3139-23D5-4C5E-BDB8-BB81F985D863}" srcOrd="3" destOrd="0" parTransId="{A649986B-22F5-4EBE-8497-FD1642271876}" sibTransId="{AB98A87B-FD8B-4083-A2FE-7FD0D6DD6AB6}"/>
    <dgm:cxn modelId="{0AB60741-115C-445A-813F-56E68790F425}" type="presOf" srcId="{30F69FE6-14ED-4D12-8B3C-E011FA5B6026}" destId="{D915C8E8-7D31-4D36-B390-BEE5C48ABB09}" srcOrd="0" destOrd="0" presId="urn:microsoft.com/office/officeart/2008/layout/HorizontalMultiLevelHierarchy"/>
    <dgm:cxn modelId="{94BEBA62-E6B2-49C5-91D4-7AE157D694E6}" type="presOf" srcId="{AFCCA954-440A-4A96-B4FB-80E5D96E9944}" destId="{28AF3955-80A4-4916-B9BD-4537D3796186}" srcOrd="0" destOrd="0" presId="urn:microsoft.com/office/officeart/2008/layout/HorizontalMultiLevelHierarchy"/>
    <dgm:cxn modelId="{1C67EE64-E228-4F72-8209-570F716CF38A}" type="presOf" srcId="{AD7FF974-BD54-4BA2-A570-235BC72E45B2}" destId="{DDD79FCD-5C43-41BB-B66F-3A8B9514DEE4}" srcOrd="0" destOrd="0" presId="urn:microsoft.com/office/officeart/2008/layout/HorizontalMultiLevelHierarchy"/>
    <dgm:cxn modelId="{1A6BD265-D704-4C9D-87D6-DADE78E31AA5}" srcId="{37DF142E-4282-4ABA-A17A-2083D46DFE8A}" destId="{30F69FE6-14ED-4D12-8B3C-E011FA5B6026}" srcOrd="1" destOrd="0" parTransId="{C776B4FC-35FC-4EE2-8ECC-F240D573C3CA}" sibTransId="{5921E9DA-01E1-4C5A-B761-41A1398F4469}"/>
    <dgm:cxn modelId="{B2AF1747-764B-4A21-9FAE-49056AAE37CC}" type="presOf" srcId="{8162E3FD-AF45-4017-A8F2-EB8BED4B07A5}" destId="{22FFAA4A-5CFB-4781-89D9-B8AADB0DD3BD}" srcOrd="1" destOrd="0" presId="urn:microsoft.com/office/officeart/2008/layout/HorizontalMultiLevelHierarchy"/>
    <dgm:cxn modelId="{2DD29248-0A3F-4AD7-B518-C1E939DF0774}" type="presOf" srcId="{EC98493B-5633-4D4F-BCCF-E3864AE45707}" destId="{09E6854C-F8B5-4D3E-8F8D-EA485FEBBB4A}" srcOrd="0" destOrd="0" presId="urn:microsoft.com/office/officeart/2008/layout/HorizontalMultiLevelHierarchy"/>
    <dgm:cxn modelId="{5711D048-65EA-449F-90BE-E5E2164A75B2}" type="presOf" srcId="{6C41A6BA-114B-458E-BFD3-06008A8BE3AE}" destId="{2D87E917-5CED-4945-92C0-C4395C2E0AF2}" srcOrd="1" destOrd="0" presId="urn:microsoft.com/office/officeart/2008/layout/HorizontalMultiLevelHierarchy"/>
    <dgm:cxn modelId="{C9A7F76A-257A-43AB-9E07-6529C862B5AC}" srcId="{EC98493B-5633-4D4F-BCCF-E3864AE45707}" destId="{C2F09DF9-690A-4E21-91EE-37AF3E541E62}" srcOrd="2" destOrd="0" parTransId="{14FBF066-AD98-4661-9EC5-A56115DB6BB4}" sibTransId="{53870B68-08DE-4839-BC62-9706181CB350}"/>
    <dgm:cxn modelId="{7FCA9E4E-2289-4B1C-BB87-F644927CF7BF}" type="presOf" srcId="{AD7FF974-BD54-4BA2-A570-235BC72E45B2}" destId="{1DC7616D-DC60-455D-BEAF-25890BCC4129}" srcOrd="1" destOrd="0" presId="urn:microsoft.com/office/officeart/2008/layout/HorizontalMultiLevelHierarchy"/>
    <dgm:cxn modelId="{C6DCA66E-463C-4213-B217-0A255B385EEB}" srcId="{EC98493B-5633-4D4F-BCCF-E3864AE45707}" destId="{37DF142E-4282-4ABA-A17A-2083D46DFE8A}" srcOrd="0" destOrd="0" parTransId="{77ED4DB8-1E5E-4B71-B909-5AB4C7C26768}" sibTransId="{BA61DE0F-EE53-4A99-A825-9B47CCE5B237}"/>
    <dgm:cxn modelId="{B950E757-7569-4A00-9478-2D1E8D6A55DA}" type="presOf" srcId="{22B9A274-A53C-459C-B46E-92B3C32ADAA7}" destId="{2426B8BF-3974-483D-93A3-0B17E79FF477}" srcOrd="0" destOrd="0" presId="urn:microsoft.com/office/officeart/2008/layout/HorizontalMultiLevelHierarchy"/>
    <dgm:cxn modelId="{9A321484-4FD9-428E-AE31-990B5306AA14}" type="presOf" srcId="{A649986B-22F5-4EBE-8497-FD1642271876}" destId="{0CE84A57-AF4A-4866-B178-37097616CBE9}" srcOrd="0" destOrd="0" presId="urn:microsoft.com/office/officeart/2008/layout/HorizontalMultiLevelHierarchy"/>
    <dgm:cxn modelId="{EA927589-6A5C-4B8A-AEF7-28C84CAA3D31}" type="presOf" srcId="{0C43162D-235F-4070-A3B6-D0898058B0BC}" destId="{179635CA-E0F3-4638-A34B-1AA6721801EC}" srcOrd="0" destOrd="0" presId="urn:microsoft.com/office/officeart/2008/layout/HorizontalMultiLevelHierarchy"/>
    <dgm:cxn modelId="{AED3AB8C-A946-45B5-AF53-53DBD5D4359D}" srcId="{37DF142E-4282-4ABA-A17A-2083D46DFE8A}" destId="{219AFA83-CF8E-4E2C-9F37-7A997F618D9E}" srcOrd="0" destOrd="0" parTransId="{5356A818-71BD-4F1A-A034-0FA735D85742}" sibTransId="{FBA84394-CC18-4860-82BE-19504457E45B}"/>
    <dgm:cxn modelId="{7E143695-C933-4BD2-90DE-1364F0EE0F26}" type="presOf" srcId="{C2F09DF9-690A-4E21-91EE-37AF3E541E62}" destId="{24CC1627-5EE5-4098-B483-71A2BD2E7ACD}" srcOrd="0" destOrd="0" presId="urn:microsoft.com/office/officeart/2008/layout/HorizontalMultiLevelHierarchy"/>
    <dgm:cxn modelId="{D94E2998-E565-4BB9-8F30-BDABE7A9739E}" type="presOf" srcId="{14FBF066-AD98-4661-9EC5-A56115DB6BB4}" destId="{5BE5A460-2EC7-427C-A7C1-BF8333B5AD4B}" srcOrd="0" destOrd="0" presId="urn:microsoft.com/office/officeart/2008/layout/HorizontalMultiLevelHierarchy"/>
    <dgm:cxn modelId="{17706098-C11F-42D1-8BAE-5AA2FC2CB210}" type="presOf" srcId="{DC4A3139-23D5-4C5E-BDB8-BB81F985D863}" destId="{1A940E46-7D1C-4DE6-BAB1-E62BBC619D92}" srcOrd="0" destOrd="0" presId="urn:microsoft.com/office/officeart/2008/layout/HorizontalMultiLevelHierarchy"/>
    <dgm:cxn modelId="{DED47898-AF45-4A32-88AE-1049CB7E7BAB}" srcId="{EC98493B-5633-4D4F-BCCF-E3864AE45707}" destId="{25D0C199-4ED7-4D0A-AA56-0C76167BD4AC}" srcOrd="3" destOrd="0" parTransId="{430C65F7-E95D-44E1-87C8-AE711465C3E1}" sibTransId="{B27386DE-DFB4-43AF-8801-636743A99634}"/>
    <dgm:cxn modelId="{E26DEA99-F507-4374-9D9D-AA524AD41615}" type="presOf" srcId="{77ED4DB8-1E5E-4B71-B909-5AB4C7C26768}" destId="{467E7EEA-83D3-4655-B93E-29BA7BFF46B7}" srcOrd="0" destOrd="0" presId="urn:microsoft.com/office/officeart/2008/layout/HorizontalMultiLevelHierarchy"/>
    <dgm:cxn modelId="{FD32B2A9-1A2A-4681-9444-B7504B9BCD85}" type="presOf" srcId="{A6FF453D-CCA8-4FBB-9EF3-8B815591A0F8}" destId="{0CB6C56B-5EDE-47F4-B90A-52F613777194}" srcOrd="1" destOrd="0" presId="urn:microsoft.com/office/officeart/2008/layout/HorizontalMultiLevelHierarchy"/>
    <dgm:cxn modelId="{33BCD2AE-174E-4C03-99BB-89C174CF3DFF}" srcId="{6BC2C6A7-FEE3-4793-AE6A-FD7FFC66A5D7}" destId="{EC98493B-5633-4D4F-BCCF-E3864AE45707}" srcOrd="0" destOrd="0" parTransId="{DFA05A7C-9CBB-4932-B461-EDEF5D18C985}" sibTransId="{81F2F48D-CE16-44AE-8C5D-AF466F524A1C}"/>
    <dgm:cxn modelId="{EBF819C0-9ED9-4B8F-8652-16A048197442}" type="presOf" srcId="{89410F05-008B-4F8F-876F-6625B5C43521}" destId="{FAD2E09E-EB34-49CC-B764-B3C7532F8CBC}" srcOrd="0" destOrd="0" presId="urn:microsoft.com/office/officeart/2008/layout/HorizontalMultiLevelHierarchy"/>
    <dgm:cxn modelId="{35AC59C6-A9C3-498E-8FE3-1835E4F1ED94}" srcId="{EC98493B-5633-4D4F-BCCF-E3864AE45707}" destId="{B47B3920-6499-447F-A201-7CA1D3BCCF4B}" srcOrd="6" destOrd="0" parTransId="{22B9A274-A53C-459C-B46E-92B3C32ADAA7}" sibTransId="{7EADEF3F-9DAD-4805-AFCE-D52740C90DF5}"/>
    <dgm:cxn modelId="{041271C7-AB89-41E6-8387-A287E4946779}" type="presOf" srcId="{77ED4DB8-1E5E-4B71-B909-5AB4C7C26768}" destId="{5DB72553-1240-4704-9800-D7C8F8DE519C}" srcOrd="1" destOrd="0" presId="urn:microsoft.com/office/officeart/2008/layout/HorizontalMultiLevelHierarchy"/>
    <dgm:cxn modelId="{5FCC39D2-2D3D-4ED3-B140-CEEE9C4CFD45}" type="presOf" srcId="{C776B4FC-35FC-4EE2-8ECC-F240D573C3CA}" destId="{0319C6D0-FC97-475A-ACB8-44BB532871FE}" srcOrd="0" destOrd="0" presId="urn:microsoft.com/office/officeart/2008/layout/HorizontalMultiLevelHierarchy"/>
    <dgm:cxn modelId="{11E477D5-1791-48BD-8D97-18AA88189CA2}" type="presOf" srcId="{5356A818-71BD-4F1A-A034-0FA735D85742}" destId="{7E58F6E0-3795-4F02-A598-0141057A8E7E}" srcOrd="1" destOrd="0" presId="urn:microsoft.com/office/officeart/2008/layout/HorizontalMultiLevelHierarchy"/>
    <dgm:cxn modelId="{7F36C1D5-12E3-41F1-B74E-9A0D4347B13A}" type="presOf" srcId="{B47B3920-6499-447F-A201-7CA1D3BCCF4B}" destId="{B9D66D13-20A6-4DE7-96B7-542AF873103F}" srcOrd="0" destOrd="0" presId="urn:microsoft.com/office/officeart/2008/layout/HorizontalMultiLevelHierarchy"/>
    <dgm:cxn modelId="{56DDE6D7-657C-4B71-BCA9-3E16C58B23C8}" type="presOf" srcId="{430C65F7-E95D-44E1-87C8-AE711465C3E1}" destId="{7974CB65-CCCB-4E34-ABF4-288AAE99A64F}" srcOrd="1" destOrd="0" presId="urn:microsoft.com/office/officeart/2008/layout/HorizontalMultiLevelHierarchy"/>
    <dgm:cxn modelId="{AEF935D8-9BF1-478E-9701-4AC702AD4B80}" srcId="{37DF142E-4282-4ABA-A17A-2083D46DFE8A}" destId="{AFCCA954-440A-4A96-B4FB-80E5D96E9944}" srcOrd="2" destOrd="0" parTransId="{1B3D424D-06D8-4063-9DA0-F3887F08A2FC}" sibTransId="{C682251C-076E-4B39-851C-2B84076ACFFA}"/>
    <dgm:cxn modelId="{440910DB-0981-497C-9F65-D772B8585CD5}" type="presOf" srcId="{6BC2C6A7-FEE3-4793-AE6A-FD7FFC66A5D7}" destId="{CE5FE07E-EF1A-49DF-BD21-BC18BF0519FE}" srcOrd="0" destOrd="0" presId="urn:microsoft.com/office/officeart/2008/layout/HorizontalMultiLevelHierarchy"/>
    <dgm:cxn modelId="{2B529DDE-459B-4A4E-8D36-B4CE5311DD6E}" srcId="{37DF142E-4282-4ABA-A17A-2083D46DFE8A}" destId="{0C43162D-235F-4070-A3B6-D0898058B0BC}" srcOrd="4" destOrd="0" parTransId="{8162E3FD-AF45-4017-A8F2-EB8BED4B07A5}" sibTransId="{3A46A77E-EE7A-4515-A304-E72B7FEEE0FB}"/>
    <dgm:cxn modelId="{B30F35E2-F13C-4DDB-B912-5F751421CF4B}" type="presOf" srcId="{7BC8B00B-3FA3-4E1D-B883-FB7FE38E91D3}" destId="{30136106-CEC9-4B55-AB53-668AE748EBC6}" srcOrd="0" destOrd="0" presId="urn:microsoft.com/office/officeart/2008/layout/HorizontalMultiLevelHierarchy"/>
    <dgm:cxn modelId="{019FAEE6-0450-4D1A-88F7-96449E63B275}" type="presOf" srcId="{219AFA83-CF8E-4E2C-9F37-7A997F618D9E}" destId="{8B5FA485-0D14-46A5-9EB4-BD621BEC2C0F}" srcOrd="0" destOrd="0" presId="urn:microsoft.com/office/officeart/2008/layout/HorizontalMultiLevelHierarchy"/>
    <dgm:cxn modelId="{2E825DE7-188D-4B70-AD71-DA3EF10FB531}" type="presOf" srcId="{A6FF453D-CCA8-4FBB-9EF3-8B815591A0F8}" destId="{0E170D37-D980-4C80-8819-29BAADC0C8BD}" srcOrd="0" destOrd="0" presId="urn:microsoft.com/office/officeart/2008/layout/HorizontalMultiLevelHierarchy"/>
    <dgm:cxn modelId="{13FDB5E7-35CE-433E-B785-EE71A188FD5A}" srcId="{EC98493B-5633-4D4F-BCCF-E3864AE45707}" destId="{7BC8B00B-3FA3-4E1D-B883-FB7FE38E91D3}" srcOrd="4" destOrd="0" parTransId="{AD7FF974-BD54-4BA2-A570-235BC72E45B2}" sibTransId="{8A628C7E-C407-4F7C-8FAC-1478FFF584D9}"/>
    <dgm:cxn modelId="{CAB80EEE-94F5-4444-A6C2-345B33F0FE4D}" type="presOf" srcId="{37DF142E-4282-4ABA-A17A-2083D46DFE8A}" destId="{22AA98EB-9A14-4E11-BD6A-84F787FC2B09}" srcOrd="0" destOrd="0" presId="urn:microsoft.com/office/officeart/2008/layout/HorizontalMultiLevelHierarchy"/>
    <dgm:cxn modelId="{5AF44BEE-BD5F-4B59-A842-CDAD79777B4F}" type="presOf" srcId="{1B3D424D-06D8-4063-9DA0-F3887F08A2FC}" destId="{CD839EDA-8591-4A8F-912A-292857BC6358}" srcOrd="0" destOrd="0" presId="urn:microsoft.com/office/officeart/2008/layout/HorizontalMultiLevelHierarchy"/>
    <dgm:cxn modelId="{596515F3-5B9F-4734-AD24-3210F9D5888E}" type="presOf" srcId="{5B40D502-637D-4967-A52F-37E3E00A73CB}" destId="{B0CF9617-3A29-4E4C-9FEC-FB4C80450AFE}" srcOrd="0" destOrd="0" presId="urn:microsoft.com/office/officeart/2008/layout/HorizontalMultiLevelHierarchy"/>
    <dgm:cxn modelId="{81E85EF7-EEDC-4C4F-84C8-A664B48A9D33}" type="presOf" srcId="{C776B4FC-35FC-4EE2-8ECC-F240D573C3CA}" destId="{A5CD61E5-147B-442F-9CF1-95AFA13CEA59}" srcOrd="1" destOrd="0" presId="urn:microsoft.com/office/officeart/2008/layout/HorizontalMultiLevelHierarchy"/>
    <dgm:cxn modelId="{826A0139-1B8F-41E2-A91D-2F4DD478867C}" type="presParOf" srcId="{CE5FE07E-EF1A-49DF-BD21-BC18BF0519FE}" destId="{A4E589CA-D919-4554-BB97-D0183DB088C4}" srcOrd="0" destOrd="0" presId="urn:microsoft.com/office/officeart/2008/layout/HorizontalMultiLevelHierarchy"/>
    <dgm:cxn modelId="{ED6619C2-6AC1-4D82-B4A0-E80FDB3330CE}" type="presParOf" srcId="{A4E589CA-D919-4554-BB97-D0183DB088C4}" destId="{09E6854C-F8B5-4D3E-8F8D-EA485FEBBB4A}" srcOrd="0" destOrd="0" presId="urn:microsoft.com/office/officeart/2008/layout/HorizontalMultiLevelHierarchy"/>
    <dgm:cxn modelId="{5CA1B8D3-4AE7-4055-B283-935049A3D724}" type="presParOf" srcId="{A4E589CA-D919-4554-BB97-D0183DB088C4}" destId="{076F25F0-638E-4161-8FD3-6BFDCD28E0F4}" srcOrd="1" destOrd="0" presId="urn:microsoft.com/office/officeart/2008/layout/HorizontalMultiLevelHierarchy"/>
    <dgm:cxn modelId="{5F5EBBD9-8B23-436C-8058-153EE83E2AB8}" type="presParOf" srcId="{076F25F0-638E-4161-8FD3-6BFDCD28E0F4}" destId="{467E7EEA-83D3-4655-B93E-29BA7BFF46B7}" srcOrd="0" destOrd="0" presId="urn:microsoft.com/office/officeart/2008/layout/HorizontalMultiLevelHierarchy"/>
    <dgm:cxn modelId="{E825316E-6092-4250-A174-DC3C4C54D3D8}" type="presParOf" srcId="{467E7EEA-83D3-4655-B93E-29BA7BFF46B7}" destId="{5DB72553-1240-4704-9800-D7C8F8DE519C}" srcOrd="0" destOrd="0" presId="urn:microsoft.com/office/officeart/2008/layout/HorizontalMultiLevelHierarchy"/>
    <dgm:cxn modelId="{44424BF8-4D29-4E8E-A8E4-87A99DE05B17}" type="presParOf" srcId="{076F25F0-638E-4161-8FD3-6BFDCD28E0F4}" destId="{2959E8FD-3C5B-4E33-AD1F-8B8665D0F167}" srcOrd="1" destOrd="0" presId="urn:microsoft.com/office/officeart/2008/layout/HorizontalMultiLevelHierarchy"/>
    <dgm:cxn modelId="{0E84EB46-F63A-4350-BB2A-A45F545A4092}" type="presParOf" srcId="{2959E8FD-3C5B-4E33-AD1F-8B8665D0F167}" destId="{22AA98EB-9A14-4E11-BD6A-84F787FC2B09}" srcOrd="0" destOrd="0" presId="urn:microsoft.com/office/officeart/2008/layout/HorizontalMultiLevelHierarchy"/>
    <dgm:cxn modelId="{5A93FE4B-0BBD-4D1C-A7D6-696696822B19}" type="presParOf" srcId="{2959E8FD-3C5B-4E33-AD1F-8B8665D0F167}" destId="{D5BD3607-8C4C-493C-BF58-9AF5D26F355A}" srcOrd="1" destOrd="0" presId="urn:microsoft.com/office/officeart/2008/layout/HorizontalMultiLevelHierarchy"/>
    <dgm:cxn modelId="{B655E1B0-52ED-4434-8D42-201B25225135}" type="presParOf" srcId="{D5BD3607-8C4C-493C-BF58-9AF5D26F355A}" destId="{D97735F8-1C76-4285-BCC5-674CDB15D477}" srcOrd="0" destOrd="0" presId="urn:microsoft.com/office/officeart/2008/layout/HorizontalMultiLevelHierarchy"/>
    <dgm:cxn modelId="{C35A45D7-CD6C-4614-863F-F7ABFB5DBC88}" type="presParOf" srcId="{D97735F8-1C76-4285-BCC5-674CDB15D477}" destId="{7E58F6E0-3795-4F02-A598-0141057A8E7E}" srcOrd="0" destOrd="0" presId="urn:microsoft.com/office/officeart/2008/layout/HorizontalMultiLevelHierarchy"/>
    <dgm:cxn modelId="{FA1E4088-2482-49D1-AE81-496C4BAA34C8}" type="presParOf" srcId="{D5BD3607-8C4C-493C-BF58-9AF5D26F355A}" destId="{711DFE30-951F-4A8F-8AF1-4DE63768C4D3}" srcOrd="1" destOrd="0" presId="urn:microsoft.com/office/officeart/2008/layout/HorizontalMultiLevelHierarchy"/>
    <dgm:cxn modelId="{27054203-44F5-4BCF-9748-E9735CB9174B}" type="presParOf" srcId="{711DFE30-951F-4A8F-8AF1-4DE63768C4D3}" destId="{8B5FA485-0D14-46A5-9EB4-BD621BEC2C0F}" srcOrd="0" destOrd="0" presId="urn:microsoft.com/office/officeart/2008/layout/HorizontalMultiLevelHierarchy"/>
    <dgm:cxn modelId="{74E43CDA-4AED-4EBC-A48F-6949FF3E71CE}" type="presParOf" srcId="{711DFE30-951F-4A8F-8AF1-4DE63768C4D3}" destId="{72E94F41-6360-4170-B813-32D084FA1508}" srcOrd="1" destOrd="0" presId="urn:microsoft.com/office/officeart/2008/layout/HorizontalMultiLevelHierarchy"/>
    <dgm:cxn modelId="{D6AB30FD-F635-4E12-BA2D-1074905AAFDC}" type="presParOf" srcId="{D5BD3607-8C4C-493C-BF58-9AF5D26F355A}" destId="{0319C6D0-FC97-475A-ACB8-44BB532871FE}" srcOrd="2" destOrd="0" presId="urn:microsoft.com/office/officeart/2008/layout/HorizontalMultiLevelHierarchy"/>
    <dgm:cxn modelId="{CCCA0A47-C9BD-4CD3-AA03-123786245271}" type="presParOf" srcId="{0319C6D0-FC97-475A-ACB8-44BB532871FE}" destId="{A5CD61E5-147B-442F-9CF1-95AFA13CEA59}" srcOrd="0" destOrd="0" presId="urn:microsoft.com/office/officeart/2008/layout/HorizontalMultiLevelHierarchy"/>
    <dgm:cxn modelId="{7A3C4EE1-DBF1-4A4D-BB4C-8AA13BEF9FD4}" type="presParOf" srcId="{D5BD3607-8C4C-493C-BF58-9AF5D26F355A}" destId="{468601C6-83BD-494B-AEB1-5841AE2EB285}" srcOrd="3" destOrd="0" presId="urn:microsoft.com/office/officeart/2008/layout/HorizontalMultiLevelHierarchy"/>
    <dgm:cxn modelId="{B33614D4-CE2C-4E54-8852-76515A7AD88E}" type="presParOf" srcId="{468601C6-83BD-494B-AEB1-5841AE2EB285}" destId="{D915C8E8-7D31-4D36-B390-BEE5C48ABB09}" srcOrd="0" destOrd="0" presId="urn:microsoft.com/office/officeart/2008/layout/HorizontalMultiLevelHierarchy"/>
    <dgm:cxn modelId="{B8141455-4E73-486A-AA9C-5FCEDF275BAA}" type="presParOf" srcId="{468601C6-83BD-494B-AEB1-5841AE2EB285}" destId="{E8BAFC67-675C-4E15-9742-D92186F11C3F}" srcOrd="1" destOrd="0" presId="urn:microsoft.com/office/officeart/2008/layout/HorizontalMultiLevelHierarchy"/>
    <dgm:cxn modelId="{F57BC184-AAE0-4831-B62A-F02EB0AE8B70}" type="presParOf" srcId="{D5BD3607-8C4C-493C-BF58-9AF5D26F355A}" destId="{CD839EDA-8591-4A8F-912A-292857BC6358}" srcOrd="4" destOrd="0" presId="urn:microsoft.com/office/officeart/2008/layout/HorizontalMultiLevelHierarchy"/>
    <dgm:cxn modelId="{BCD4FB59-E83F-460B-8B03-515E7A56C5EA}" type="presParOf" srcId="{CD839EDA-8591-4A8F-912A-292857BC6358}" destId="{CC420D81-52F0-43D1-8518-2F2259F1925A}" srcOrd="0" destOrd="0" presId="urn:microsoft.com/office/officeart/2008/layout/HorizontalMultiLevelHierarchy"/>
    <dgm:cxn modelId="{96134CE0-A014-4398-B533-9087688CF13D}" type="presParOf" srcId="{D5BD3607-8C4C-493C-BF58-9AF5D26F355A}" destId="{B2B67233-082C-47E7-9A5A-C2C0041E26F3}" srcOrd="5" destOrd="0" presId="urn:microsoft.com/office/officeart/2008/layout/HorizontalMultiLevelHierarchy"/>
    <dgm:cxn modelId="{1FED5B12-1D73-485D-B64C-F5BE058717C6}" type="presParOf" srcId="{B2B67233-082C-47E7-9A5A-C2C0041E26F3}" destId="{28AF3955-80A4-4916-B9BD-4537D3796186}" srcOrd="0" destOrd="0" presId="urn:microsoft.com/office/officeart/2008/layout/HorizontalMultiLevelHierarchy"/>
    <dgm:cxn modelId="{8E0E71EC-1A10-4B9B-97CC-D6E971576530}" type="presParOf" srcId="{B2B67233-082C-47E7-9A5A-C2C0041E26F3}" destId="{91865409-A81B-401D-98A0-051E1C387A18}" srcOrd="1" destOrd="0" presId="urn:microsoft.com/office/officeart/2008/layout/HorizontalMultiLevelHierarchy"/>
    <dgm:cxn modelId="{B344A8AF-00B9-4D52-A0B6-C141B060EABC}" type="presParOf" srcId="{D5BD3607-8C4C-493C-BF58-9AF5D26F355A}" destId="{0CE84A57-AF4A-4866-B178-37097616CBE9}" srcOrd="6" destOrd="0" presId="urn:microsoft.com/office/officeart/2008/layout/HorizontalMultiLevelHierarchy"/>
    <dgm:cxn modelId="{E3803C54-A36B-4012-AEA8-03ABC7855CEF}" type="presParOf" srcId="{0CE84A57-AF4A-4866-B178-37097616CBE9}" destId="{06FBF7DE-B4FE-4872-87D6-394CE47E0370}" srcOrd="0" destOrd="0" presId="urn:microsoft.com/office/officeart/2008/layout/HorizontalMultiLevelHierarchy"/>
    <dgm:cxn modelId="{8E1C6F18-3B5A-42A4-A49C-AE86C5E590C3}" type="presParOf" srcId="{D5BD3607-8C4C-493C-BF58-9AF5D26F355A}" destId="{E4347CEC-A412-471D-BBAD-68072CA0AE25}" srcOrd="7" destOrd="0" presId="urn:microsoft.com/office/officeart/2008/layout/HorizontalMultiLevelHierarchy"/>
    <dgm:cxn modelId="{DDB03AB0-83BA-4972-96AD-FB9012A131B5}" type="presParOf" srcId="{E4347CEC-A412-471D-BBAD-68072CA0AE25}" destId="{1A940E46-7D1C-4DE6-BAB1-E62BBC619D92}" srcOrd="0" destOrd="0" presId="urn:microsoft.com/office/officeart/2008/layout/HorizontalMultiLevelHierarchy"/>
    <dgm:cxn modelId="{8C91CA40-2516-44D4-8F92-C641C3402181}" type="presParOf" srcId="{E4347CEC-A412-471D-BBAD-68072CA0AE25}" destId="{AB03FF8A-C7AC-4202-A532-50D9C7FA76AA}" srcOrd="1" destOrd="0" presId="urn:microsoft.com/office/officeart/2008/layout/HorizontalMultiLevelHierarchy"/>
    <dgm:cxn modelId="{A552F221-5F24-42AA-B452-A362AA945411}" type="presParOf" srcId="{D5BD3607-8C4C-493C-BF58-9AF5D26F355A}" destId="{D9E476A7-1DB4-42EC-8870-19FDB71C990B}" srcOrd="8" destOrd="0" presId="urn:microsoft.com/office/officeart/2008/layout/HorizontalMultiLevelHierarchy"/>
    <dgm:cxn modelId="{8B8DED47-E8DE-4394-943B-DCD814AB755F}" type="presParOf" srcId="{D9E476A7-1DB4-42EC-8870-19FDB71C990B}" destId="{22FFAA4A-5CFB-4781-89D9-B8AADB0DD3BD}" srcOrd="0" destOrd="0" presId="urn:microsoft.com/office/officeart/2008/layout/HorizontalMultiLevelHierarchy"/>
    <dgm:cxn modelId="{32430866-FA77-4241-9E81-834793AA075E}" type="presParOf" srcId="{D5BD3607-8C4C-493C-BF58-9AF5D26F355A}" destId="{59B7EC1A-60B6-443D-8A66-A38ECCD63A4A}" srcOrd="9" destOrd="0" presId="urn:microsoft.com/office/officeart/2008/layout/HorizontalMultiLevelHierarchy"/>
    <dgm:cxn modelId="{84845D48-4547-41FF-B5D7-641828B758BA}" type="presParOf" srcId="{59B7EC1A-60B6-443D-8A66-A38ECCD63A4A}" destId="{179635CA-E0F3-4638-A34B-1AA6721801EC}" srcOrd="0" destOrd="0" presId="urn:microsoft.com/office/officeart/2008/layout/HorizontalMultiLevelHierarchy"/>
    <dgm:cxn modelId="{08ED548D-FCFF-4D7F-8FA8-1367F119FD9F}" type="presParOf" srcId="{59B7EC1A-60B6-443D-8A66-A38ECCD63A4A}" destId="{F16A2B48-9C73-4BA3-B12B-5FAD2DC0A1E3}" srcOrd="1" destOrd="0" presId="urn:microsoft.com/office/officeart/2008/layout/HorizontalMultiLevelHierarchy"/>
    <dgm:cxn modelId="{C5A82800-C981-42FC-9F54-D2F02541ADA9}" type="presParOf" srcId="{076F25F0-638E-4161-8FD3-6BFDCD28E0F4}" destId="{7D400D81-65F3-41E7-A71C-F5C3BF580F48}" srcOrd="2" destOrd="0" presId="urn:microsoft.com/office/officeart/2008/layout/HorizontalMultiLevelHierarchy"/>
    <dgm:cxn modelId="{91A9BD0F-4F10-414A-90C1-B76D643AA684}" type="presParOf" srcId="{7D400D81-65F3-41E7-A71C-F5C3BF580F48}" destId="{2D87E917-5CED-4945-92C0-C4395C2E0AF2}" srcOrd="0" destOrd="0" presId="urn:microsoft.com/office/officeart/2008/layout/HorizontalMultiLevelHierarchy"/>
    <dgm:cxn modelId="{C7FE704E-8790-419F-B10C-57BC751C5912}" type="presParOf" srcId="{076F25F0-638E-4161-8FD3-6BFDCD28E0F4}" destId="{3DD32B74-B5D5-4812-9F6E-6E1CD10763EF}" srcOrd="3" destOrd="0" presId="urn:microsoft.com/office/officeart/2008/layout/HorizontalMultiLevelHierarchy"/>
    <dgm:cxn modelId="{12BF72EB-6BB0-46C5-BDE8-557562316DC9}" type="presParOf" srcId="{3DD32B74-B5D5-4812-9F6E-6E1CD10763EF}" destId="{FAD2E09E-EB34-49CC-B764-B3C7532F8CBC}" srcOrd="0" destOrd="0" presId="urn:microsoft.com/office/officeart/2008/layout/HorizontalMultiLevelHierarchy"/>
    <dgm:cxn modelId="{6064A43B-E35F-4386-8E21-032A63A70CDF}" type="presParOf" srcId="{3DD32B74-B5D5-4812-9F6E-6E1CD10763EF}" destId="{AE5EF6E0-37FA-4FD6-846E-228E0BFF9F5C}" srcOrd="1" destOrd="0" presId="urn:microsoft.com/office/officeart/2008/layout/HorizontalMultiLevelHierarchy"/>
    <dgm:cxn modelId="{AB166BDC-EE0D-4853-97C7-96E5A5FC5A20}" type="presParOf" srcId="{076F25F0-638E-4161-8FD3-6BFDCD28E0F4}" destId="{5BE5A460-2EC7-427C-A7C1-BF8333B5AD4B}" srcOrd="4" destOrd="0" presId="urn:microsoft.com/office/officeart/2008/layout/HorizontalMultiLevelHierarchy"/>
    <dgm:cxn modelId="{62C4CB57-C84E-40F9-B382-329A8A93D401}" type="presParOf" srcId="{5BE5A460-2EC7-427C-A7C1-BF8333B5AD4B}" destId="{B1F130A7-9F28-4C4B-B400-0AF714738DE6}" srcOrd="0" destOrd="0" presId="urn:microsoft.com/office/officeart/2008/layout/HorizontalMultiLevelHierarchy"/>
    <dgm:cxn modelId="{EF8ACFCE-8505-47DD-9268-2494A48643A8}" type="presParOf" srcId="{076F25F0-638E-4161-8FD3-6BFDCD28E0F4}" destId="{2D69F69D-414C-46A2-9DE2-ED0F9C6E9E8C}" srcOrd="5" destOrd="0" presId="urn:microsoft.com/office/officeart/2008/layout/HorizontalMultiLevelHierarchy"/>
    <dgm:cxn modelId="{DF0B3E7A-3B86-4691-B43E-8F638B860287}" type="presParOf" srcId="{2D69F69D-414C-46A2-9DE2-ED0F9C6E9E8C}" destId="{24CC1627-5EE5-4098-B483-71A2BD2E7ACD}" srcOrd="0" destOrd="0" presId="urn:microsoft.com/office/officeart/2008/layout/HorizontalMultiLevelHierarchy"/>
    <dgm:cxn modelId="{36A8BF89-E875-415A-90F0-1101853BA43F}" type="presParOf" srcId="{2D69F69D-414C-46A2-9DE2-ED0F9C6E9E8C}" destId="{D2F103FA-B513-4204-9C6F-08CD1A81C663}" srcOrd="1" destOrd="0" presId="urn:microsoft.com/office/officeart/2008/layout/HorizontalMultiLevelHierarchy"/>
    <dgm:cxn modelId="{B184A020-F5E4-48E0-BF2E-F04FA9535AF9}" type="presParOf" srcId="{076F25F0-638E-4161-8FD3-6BFDCD28E0F4}" destId="{8DAD2D3F-4524-42B1-9592-1B3D7951DC24}" srcOrd="6" destOrd="0" presId="urn:microsoft.com/office/officeart/2008/layout/HorizontalMultiLevelHierarchy"/>
    <dgm:cxn modelId="{B04A4C83-976E-461F-BFE1-C1C0D5B2B657}" type="presParOf" srcId="{8DAD2D3F-4524-42B1-9592-1B3D7951DC24}" destId="{7974CB65-CCCB-4E34-ABF4-288AAE99A64F}" srcOrd="0" destOrd="0" presId="urn:microsoft.com/office/officeart/2008/layout/HorizontalMultiLevelHierarchy"/>
    <dgm:cxn modelId="{5C1928B0-5168-423C-8CE7-D6938219A0AD}" type="presParOf" srcId="{076F25F0-638E-4161-8FD3-6BFDCD28E0F4}" destId="{9C4BA246-E9E6-414A-88B0-BD0F51E64746}" srcOrd="7" destOrd="0" presId="urn:microsoft.com/office/officeart/2008/layout/HorizontalMultiLevelHierarchy"/>
    <dgm:cxn modelId="{BCC1F58F-1222-4515-851D-D583D899D92E}" type="presParOf" srcId="{9C4BA246-E9E6-414A-88B0-BD0F51E64746}" destId="{15AA1731-CE36-4799-A0D3-6581ED7D385B}" srcOrd="0" destOrd="0" presId="urn:microsoft.com/office/officeart/2008/layout/HorizontalMultiLevelHierarchy"/>
    <dgm:cxn modelId="{AD5C3B9D-635C-4A1F-AAEF-75FF9821EDA4}" type="presParOf" srcId="{9C4BA246-E9E6-414A-88B0-BD0F51E64746}" destId="{A1FC5375-0AFB-48D7-AA9F-6B3F84FC6EBC}" srcOrd="1" destOrd="0" presId="urn:microsoft.com/office/officeart/2008/layout/HorizontalMultiLevelHierarchy"/>
    <dgm:cxn modelId="{F0A13A70-2809-4450-BFBE-CAAF6D182967}" type="presParOf" srcId="{076F25F0-638E-4161-8FD3-6BFDCD28E0F4}" destId="{DDD79FCD-5C43-41BB-B66F-3A8B9514DEE4}" srcOrd="8" destOrd="0" presId="urn:microsoft.com/office/officeart/2008/layout/HorizontalMultiLevelHierarchy"/>
    <dgm:cxn modelId="{9A1A6E2F-1D2C-40CA-A425-79D4D6B9844F}" type="presParOf" srcId="{DDD79FCD-5C43-41BB-B66F-3A8B9514DEE4}" destId="{1DC7616D-DC60-455D-BEAF-25890BCC4129}" srcOrd="0" destOrd="0" presId="urn:microsoft.com/office/officeart/2008/layout/HorizontalMultiLevelHierarchy"/>
    <dgm:cxn modelId="{1E79D530-C424-47B9-BD8F-62A77E188828}" type="presParOf" srcId="{076F25F0-638E-4161-8FD3-6BFDCD28E0F4}" destId="{3B313D29-52E8-4479-8A81-164C153DCD59}" srcOrd="9" destOrd="0" presId="urn:microsoft.com/office/officeart/2008/layout/HorizontalMultiLevelHierarchy"/>
    <dgm:cxn modelId="{CFC8E4EA-00EE-4319-A05C-A1DA99BB35DB}" type="presParOf" srcId="{3B313D29-52E8-4479-8A81-164C153DCD59}" destId="{30136106-CEC9-4B55-AB53-668AE748EBC6}" srcOrd="0" destOrd="0" presId="urn:microsoft.com/office/officeart/2008/layout/HorizontalMultiLevelHierarchy"/>
    <dgm:cxn modelId="{55AD8EEB-41A3-4C91-9F5D-ED274EC6D934}" type="presParOf" srcId="{3B313D29-52E8-4479-8A81-164C153DCD59}" destId="{DC3C1C52-E6F6-490C-B161-2CD84C345514}" srcOrd="1" destOrd="0" presId="urn:microsoft.com/office/officeart/2008/layout/HorizontalMultiLevelHierarchy"/>
    <dgm:cxn modelId="{28056194-40F7-470C-ACF8-1A7CCA099FE9}" type="presParOf" srcId="{076F25F0-638E-4161-8FD3-6BFDCD28E0F4}" destId="{0E170D37-D980-4C80-8819-29BAADC0C8BD}" srcOrd="10" destOrd="0" presId="urn:microsoft.com/office/officeart/2008/layout/HorizontalMultiLevelHierarchy"/>
    <dgm:cxn modelId="{DFBC6F5C-76F9-4A14-AFBF-EBF93EE46434}" type="presParOf" srcId="{0E170D37-D980-4C80-8819-29BAADC0C8BD}" destId="{0CB6C56B-5EDE-47F4-B90A-52F613777194}" srcOrd="0" destOrd="0" presId="urn:microsoft.com/office/officeart/2008/layout/HorizontalMultiLevelHierarchy"/>
    <dgm:cxn modelId="{915FFC7A-849C-4847-A96A-B63DCA7B4CB3}" type="presParOf" srcId="{076F25F0-638E-4161-8FD3-6BFDCD28E0F4}" destId="{68DBC23F-B17D-4702-804D-DA04941649FD}" srcOrd="11" destOrd="0" presId="urn:microsoft.com/office/officeart/2008/layout/HorizontalMultiLevelHierarchy"/>
    <dgm:cxn modelId="{C0B7A211-9C0C-4B8E-9741-76A7FB7DF227}" type="presParOf" srcId="{68DBC23F-B17D-4702-804D-DA04941649FD}" destId="{B0CF9617-3A29-4E4C-9FEC-FB4C80450AFE}" srcOrd="0" destOrd="0" presId="urn:microsoft.com/office/officeart/2008/layout/HorizontalMultiLevelHierarchy"/>
    <dgm:cxn modelId="{A3DF37C7-ECD3-4570-B88F-59A4F9E0ACFE}" type="presParOf" srcId="{68DBC23F-B17D-4702-804D-DA04941649FD}" destId="{B3603FF5-CB88-450C-8DDF-F6E45A151868}" srcOrd="1" destOrd="0" presId="urn:microsoft.com/office/officeart/2008/layout/HorizontalMultiLevelHierarchy"/>
    <dgm:cxn modelId="{52D09FF3-653E-4019-8F25-BDC3D6F840F7}" type="presParOf" srcId="{076F25F0-638E-4161-8FD3-6BFDCD28E0F4}" destId="{2426B8BF-3974-483D-93A3-0B17E79FF477}" srcOrd="12" destOrd="0" presId="urn:microsoft.com/office/officeart/2008/layout/HorizontalMultiLevelHierarchy"/>
    <dgm:cxn modelId="{EC288D78-2B6C-4B43-B338-3055A6B7F4A1}" type="presParOf" srcId="{2426B8BF-3974-483D-93A3-0B17E79FF477}" destId="{28DB7F5D-436A-4B72-813F-2F1098C3EBB7}" srcOrd="0" destOrd="0" presId="urn:microsoft.com/office/officeart/2008/layout/HorizontalMultiLevelHierarchy"/>
    <dgm:cxn modelId="{24D80E56-4283-4338-B519-4A2C30F738D4}" type="presParOf" srcId="{076F25F0-638E-4161-8FD3-6BFDCD28E0F4}" destId="{FAA0A438-113F-49AC-9C7A-83A13D4DEC66}" srcOrd="13" destOrd="0" presId="urn:microsoft.com/office/officeart/2008/layout/HorizontalMultiLevelHierarchy"/>
    <dgm:cxn modelId="{5A8C9419-D91E-4D7B-938E-D47AEF4106FC}" type="presParOf" srcId="{FAA0A438-113F-49AC-9C7A-83A13D4DEC66}" destId="{B9D66D13-20A6-4DE7-96B7-542AF873103F}" srcOrd="0" destOrd="0" presId="urn:microsoft.com/office/officeart/2008/layout/HorizontalMultiLevelHierarchy"/>
    <dgm:cxn modelId="{CBD29F94-019F-4409-B924-6CEDC83DC551}" type="presParOf" srcId="{FAA0A438-113F-49AC-9C7A-83A13D4DEC66}" destId="{B76A786F-4D79-497A-85C9-4FCB53AF130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6B8BF-3974-483D-93A3-0B17E79FF477}">
      <dsp:nvSpPr>
        <dsp:cNvPr id="0" name=""/>
        <dsp:cNvSpPr/>
      </dsp:nvSpPr>
      <dsp:spPr>
        <a:xfrm>
          <a:off x="3885523" y="3952212"/>
          <a:ext cx="383807" cy="2194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903" y="0"/>
              </a:lnTo>
              <a:lnTo>
                <a:pt x="191903" y="2194022"/>
              </a:lnTo>
              <a:lnTo>
                <a:pt x="383807" y="2194022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>
        <a:off x="4021743" y="4993540"/>
        <a:ext cx="111366" cy="111366"/>
      </dsp:txXfrm>
    </dsp:sp>
    <dsp:sp modelId="{0E170D37-D980-4C80-8819-29BAADC0C8BD}">
      <dsp:nvSpPr>
        <dsp:cNvPr id="0" name=""/>
        <dsp:cNvSpPr/>
      </dsp:nvSpPr>
      <dsp:spPr>
        <a:xfrm>
          <a:off x="3885523" y="3952212"/>
          <a:ext cx="383807" cy="1462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903" y="0"/>
              </a:lnTo>
              <a:lnTo>
                <a:pt x="191903" y="1462681"/>
              </a:lnTo>
              <a:lnTo>
                <a:pt x="383807" y="146268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39622" y="4645748"/>
        <a:ext cx="75609" cy="75609"/>
      </dsp:txXfrm>
    </dsp:sp>
    <dsp:sp modelId="{DDD79FCD-5C43-41BB-B66F-3A8B9514DEE4}">
      <dsp:nvSpPr>
        <dsp:cNvPr id="0" name=""/>
        <dsp:cNvSpPr/>
      </dsp:nvSpPr>
      <dsp:spPr>
        <a:xfrm>
          <a:off x="3885523" y="3952212"/>
          <a:ext cx="383807" cy="731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903" y="0"/>
              </a:lnTo>
              <a:lnTo>
                <a:pt x="191903" y="731340"/>
              </a:lnTo>
              <a:lnTo>
                <a:pt x="383807" y="73134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56778" y="4297234"/>
        <a:ext cx="41296" cy="41296"/>
      </dsp:txXfrm>
    </dsp:sp>
    <dsp:sp modelId="{8DAD2D3F-4524-42B1-9592-1B3D7951DC24}">
      <dsp:nvSpPr>
        <dsp:cNvPr id="0" name=""/>
        <dsp:cNvSpPr/>
      </dsp:nvSpPr>
      <dsp:spPr>
        <a:xfrm>
          <a:off x="3885523" y="3906492"/>
          <a:ext cx="3838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07" y="4572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67831" y="3942617"/>
        <a:ext cx="19190" cy="19190"/>
      </dsp:txXfrm>
    </dsp:sp>
    <dsp:sp modelId="{5BE5A460-2EC7-427C-A7C1-BF8333B5AD4B}">
      <dsp:nvSpPr>
        <dsp:cNvPr id="0" name=""/>
        <dsp:cNvSpPr/>
      </dsp:nvSpPr>
      <dsp:spPr>
        <a:xfrm>
          <a:off x="3885523" y="3220871"/>
          <a:ext cx="383807" cy="731340"/>
        </a:xfrm>
        <a:custGeom>
          <a:avLst/>
          <a:gdLst/>
          <a:ahLst/>
          <a:cxnLst/>
          <a:rect l="0" t="0" r="0" b="0"/>
          <a:pathLst>
            <a:path>
              <a:moveTo>
                <a:pt x="0" y="731340"/>
              </a:moveTo>
              <a:lnTo>
                <a:pt x="191903" y="731340"/>
              </a:lnTo>
              <a:lnTo>
                <a:pt x="191903" y="0"/>
              </a:lnTo>
              <a:lnTo>
                <a:pt x="383807" y="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56778" y="3565894"/>
        <a:ext cx="41296" cy="41296"/>
      </dsp:txXfrm>
    </dsp:sp>
    <dsp:sp modelId="{7D400D81-65F3-41E7-A71C-F5C3BF580F48}">
      <dsp:nvSpPr>
        <dsp:cNvPr id="0" name=""/>
        <dsp:cNvSpPr/>
      </dsp:nvSpPr>
      <dsp:spPr>
        <a:xfrm>
          <a:off x="3885523" y="2489531"/>
          <a:ext cx="383807" cy="1462681"/>
        </a:xfrm>
        <a:custGeom>
          <a:avLst/>
          <a:gdLst/>
          <a:ahLst/>
          <a:cxnLst/>
          <a:rect l="0" t="0" r="0" b="0"/>
          <a:pathLst>
            <a:path>
              <a:moveTo>
                <a:pt x="0" y="1462681"/>
              </a:moveTo>
              <a:lnTo>
                <a:pt x="191903" y="1462681"/>
              </a:lnTo>
              <a:lnTo>
                <a:pt x="191903" y="0"/>
              </a:lnTo>
              <a:lnTo>
                <a:pt x="383807" y="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39622" y="3183067"/>
        <a:ext cx="75609" cy="75609"/>
      </dsp:txXfrm>
    </dsp:sp>
    <dsp:sp modelId="{D9E476A7-1DB4-42EC-8870-19FDB71C990B}">
      <dsp:nvSpPr>
        <dsp:cNvPr id="0" name=""/>
        <dsp:cNvSpPr/>
      </dsp:nvSpPr>
      <dsp:spPr>
        <a:xfrm>
          <a:off x="6188369" y="1758190"/>
          <a:ext cx="383807" cy="1462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903" y="0"/>
              </a:lnTo>
              <a:lnTo>
                <a:pt x="191903" y="1462681"/>
              </a:lnTo>
              <a:lnTo>
                <a:pt x="383807" y="1462681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342468" y="2451726"/>
        <a:ext cx="75609" cy="75609"/>
      </dsp:txXfrm>
    </dsp:sp>
    <dsp:sp modelId="{0CE84A57-AF4A-4866-B178-37097616CBE9}">
      <dsp:nvSpPr>
        <dsp:cNvPr id="0" name=""/>
        <dsp:cNvSpPr/>
      </dsp:nvSpPr>
      <dsp:spPr>
        <a:xfrm>
          <a:off x="6188369" y="1758190"/>
          <a:ext cx="383807" cy="731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903" y="0"/>
              </a:lnTo>
              <a:lnTo>
                <a:pt x="191903" y="731340"/>
              </a:lnTo>
              <a:lnTo>
                <a:pt x="383807" y="73134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359624" y="2103212"/>
        <a:ext cx="41296" cy="41296"/>
      </dsp:txXfrm>
    </dsp:sp>
    <dsp:sp modelId="{CD839EDA-8591-4A8F-912A-292857BC6358}">
      <dsp:nvSpPr>
        <dsp:cNvPr id="0" name=""/>
        <dsp:cNvSpPr/>
      </dsp:nvSpPr>
      <dsp:spPr>
        <a:xfrm>
          <a:off x="6188369" y="1712470"/>
          <a:ext cx="3838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07" y="4572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370677" y="1748595"/>
        <a:ext cx="19190" cy="19190"/>
      </dsp:txXfrm>
    </dsp:sp>
    <dsp:sp modelId="{0319C6D0-FC97-475A-ACB8-44BB532871FE}">
      <dsp:nvSpPr>
        <dsp:cNvPr id="0" name=""/>
        <dsp:cNvSpPr/>
      </dsp:nvSpPr>
      <dsp:spPr>
        <a:xfrm>
          <a:off x="6188369" y="1026849"/>
          <a:ext cx="383807" cy="731340"/>
        </a:xfrm>
        <a:custGeom>
          <a:avLst/>
          <a:gdLst/>
          <a:ahLst/>
          <a:cxnLst/>
          <a:rect l="0" t="0" r="0" b="0"/>
          <a:pathLst>
            <a:path>
              <a:moveTo>
                <a:pt x="0" y="731340"/>
              </a:moveTo>
              <a:lnTo>
                <a:pt x="191903" y="731340"/>
              </a:lnTo>
              <a:lnTo>
                <a:pt x="191903" y="0"/>
              </a:lnTo>
              <a:lnTo>
                <a:pt x="383807" y="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359624" y="1371871"/>
        <a:ext cx="41296" cy="41296"/>
      </dsp:txXfrm>
    </dsp:sp>
    <dsp:sp modelId="{D97735F8-1C76-4285-BCC5-674CDB15D477}">
      <dsp:nvSpPr>
        <dsp:cNvPr id="0" name=""/>
        <dsp:cNvSpPr/>
      </dsp:nvSpPr>
      <dsp:spPr>
        <a:xfrm>
          <a:off x="6188369" y="295508"/>
          <a:ext cx="383807" cy="1462681"/>
        </a:xfrm>
        <a:custGeom>
          <a:avLst/>
          <a:gdLst/>
          <a:ahLst/>
          <a:cxnLst/>
          <a:rect l="0" t="0" r="0" b="0"/>
          <a:pathLst>
            <a:path>
              <a:moveTo>
                <a:pt x="0" y="1462681"/>
              </a:moveTo>
              <a:lnTo>
                <a:pt x="191903" y="1462681"/>
              </a:lnTo>
              <a:lnTo>
                <a:pt x="191903" y="0"/>
              </a:lnTo>
              <a:lnTo>
                <a:pt x="383807" y="0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342468" y="989044"/>
        <a:ext cx="75609" cy="75609"/>
      </dsp:txXfrm>
    </dsp:sp>
    <dsp:sp modelId="{467E7EEA-83D3-4655-B93E-29BA7BFF46B7}">
      <dsp:nvSpPr>
        <dsp:cNvPr id="0" name=""/>
        <dsp:cNvSpPr/>
      </dsp:nvSpPr>
      <dsp:spPr>
        <a:xfrm>
          <a:off x="3885523" y="1758190"/>
          <a:ext cx="383807" cy="2194022"/>
        </a:xfrm>
        <a:custGeom>
          <a:avLst/>
          <a:gdLst/>
          <a:ahLst/>
          <a:cxnLst/>
          <a:rect l="0" t="0" r="0" b="0"/>
          <a:pathLst>
            <a:path>
              <a:moveTo>
                <a:pt x="0" y="2194022"/>
              </a:moveTo>
              <a:lnTo>
                <a:pt x="191903" y="2194022"/>
              </a:lnTo>
              <a:lnTo>
                <a:pt x="191903" y="0"/>
              </a:lnTo>
              <a:lnTo>
                <a:pt x="383807" y="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700" kern="1200"/>
        </a:p>
      </dsp:txBody>
      <dsp:txXfrm>
        <a:off x="4021743" y="2799518"/>
        <a:ext cx="111366" cy="111366"/>
      </dsp:txXfrm>
    </dsp:sp>
    <dsp:sp modelId="{09E6854C-F8B5-4D3E-8F8D-EA485FEBBB4A}">
      <dsp:nvSpPr>
        <dsp:cNvPr id="0" name=""/>
        <dsp:cNvSpPr/>
      </dsp:nvSpPr>
      <dsp:spPr>
        <a:xfrm rot="16200000">
          <a:off x="2053322" y="3659676"/>
          <a:ext cx="3079329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Site</a:t>
          </a:r>
        </a:p>
      </dsp:txBody>
      <dsp:txXfrm>
        <a:off x="2053322" y="3659676"/>
        <a:ext cx="3079329" cy="585072"/>
      </dsp:txXfrm>
    </dsp:sp>
    <dsp:sp modelId="{22AA98EB-9A14-4E11-BD6A-84F787FC2B09}">
      <dsp:nvSpPr>
        <dsp:cNvPr id="0" name=""/>
        <dsp:cNvSpPr/>
      </dsp:nvSpPr>
      <dsp:spPr>
        <a:xfrm>
          <a:off x="4269331" y="1465654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Home</a:t>
          </a:r>
        </a:p>
      </dsp:txBody>
      <dsp:txXfrm>
        <a:off x="4269331" y="1465654"/>
        <a:ext cx="1919038" cy="585072"/>
      </dsp:txXfrm>
    </dsp:sp>
    <dsp:sp modelId="{8B5FA485-0D14-46A5-9EB4-BD621BEC2C0F}">
      <dsp:nvSpPr>
        <dsp:cNvPr id="0" name=""/>
        <dsp:cNvSpPr/>
      </dsp:nvSpPr>
      <dsp:spPr>
        <a:xfrm>
          <a:off x="6572176" y="2972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Produto1	</a:t>
          </a:r>
        </a:p>
      </dsp:txBody>
      <dsp:txXfrm>
        <a:off x="6572176" y="2972"/>
        <a:ext cx="1919038" cy="585072"/>
      </dsp:txXfrm>
    </dsp:sp>
    <dsp:sp modelId="{D915C8E8-7D31-4D36-B390-BEE5C48ABB09}">
      <dsp:nvSpPr>
        <dsp:cNvPr id="0" name=""/>
        <dsp:cNvSpPr/>
      </dsp:nvSpPr>
      <dsp:spPr>
        <a:xfrm>
          <a:off x="6572176" y="734313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Produto2</a:t>
          </a:r>
        </a:p>
      </dsp:txBody>
      <dsp:txXfrm>
        <a:off x="6572176" y="734313"/>
        <a:ext cx="1919038" cy="585072"/>
      </dsp:txXfrm>
    </dsp:sp>
    <dsp:sp modelId="{28AF3955-80A4-4916-B9BD-4537D3796186}">
      <dsp:nvSpPr>
        <dsp:cNvPr id="0" name=""/>
        <dsp:cNvSpPr/>
      </dsp:nvSpPr>
      <dsp:spPr>
        <a:xfrm>
          <a:off x="6572176" y="1465654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Produto3</a:t>
          </a:r>
        </a:p>
      </dsp:txBody>
      <dsp:txXfrm>
        <a:off x="6572176" y="1465654"/>
        <a:ext cx="1919038" cy="585072"/>
      </dsp:txXfrm>
    </dsp:sp>
    <dsp:sp modelId="{1A940E46-7D1C-4DE6-BAB1-E62BBC619D92}">
      <dsp:nvSpPr>
        <dsp:cNvPr id="0" name=""/>
        <dsp:cNvSpPr/>
      </dsp:nvSpPr>
      <dsp:spPr>
        <a:xfrm>
          <a:off x="6572176" y="2196994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Produto4</a:t>
          </a:r>
        </a:p>
      </dsp:txBody>
      <dsp:txXfrm>
        <a:off x="6572176" y="2196994"/>
        <a:ext cx="1919038" cy="585072"/>
      </dsp:txXfrm>
    </dsp:sp>
    <dsp:sp modelId="{179635CA-E0F3-4638-A34B-1AA6721801EC}">
      <dsp:nvSpPr>
        <dsp:cNvPr id="0" name=""/>
        <dsp:cNvSpPr/>
      </dsp:nvSpPr>
      <dsp:spPr>
        <a:xfrm>
          <a:off x="6572176" y="2928335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Produto5</a:t>
          </a:r>
        </a:p>
      </dsp:txBody>
      <dsp:txXfrm>
        <a:off x="6572176" y="2928335"/>
        <a:ext cx="1919038" cy="585072"/>
      </dsp:txXfrm>
    </dsp:sp>
    <dsp:sp modelId="{FAD2E09E-EB34-49CC-B764-B3C7532F8CBC}">
      <dsp:nvSpPr>
        <dsp:cNvPr id="0" name=""/>
        <dsp:cNvSpPr/>
      </dsp:nvSpPr>
      <dsp:spPr>
        <a:xfrm>
          <a:off x="4269331" y="2196994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Como  Participar</a:t>
          </a:r>
        </a:p>
      </dsp:txBody>
      <dsp:txXfrm>
        <a:off x="4269331" y="2196994"/>
        <a:ext cx="1919038" cy="585072"/>
      </dsp:txXfrm>
    </dsp:sp>
    <dsp:sp modelId="{24CC1627-5EE5-4098-B483-71A2BD2E7ACD}">
      <dsp:nvSpPr>
        <dsp:cNvPr id="0" name=""/>
        <dsp:cNvSpPr/>
      </dsp:nvSpPr>
      <dsp:spPr>
        <a:xfrm>
          <a:off x="4269331" y="2928335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Increva-se</a:t>
          </a:r>
          <a:endParaRPr lang="pt-BR" sz="2100" kern="1200" dirty="0"/>
        </a:p>
      </dsp:txBody>
      <dsp:txXfrm>
        <a:off x="4269331" y="2928335"/>
        <a:ext cx="1919038" cy="585072"/>
      </dsp:txXfrm>
    </dsp:sp>
    <dsp:sp modelId="{15AA1731-CE36-4799-A0D3-6581ED7D385B}">
      <dsp:nvSpPr>
        <dsp:cNvPr id="0" name=""/>
        <dsp:cNvSpPr/>
      </dsp:nvSpPr>
      <dsp:spPr>
        <a:xfrm>
          <a:off x="4269331" y="3659676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Calculadora</a:t>
          </a:r>
        </a:p>
      </dsp:txBody>
      <dsp:txXfrm>
        <a:off x="4269331" y="3659676"/>
        <a:ext cx="1919038" cy="585072"/>
      </dsp:txXfrm>
    </dsp:sp>
    <dsp:sp modelId="{30136106-CEC9-4B55-AB53-668AE748EBC6}">
      <dsp:nvSpPr>
        <dsp:cNvPr id="0" name=""/>
        <dsp:cNvSpPr/>
      </dsp:nvSpPr>
      <dsp:spPr>
        <a:xfrm>
          <a:off x="4269331" y="4391017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Relógio</a:t>
          </a:r>
        </a:p>
      </dsp:txBody>
      <dsp:txXfrm>
        <a:off x="4269331" y="4391017"/>
        <a:ext cx="1919038" cy="585072"/>
      </dsp:txXfrm>
    </dsp:sp>
    <dsp:sp modelId="{B0CF9617-3A29-4E4C-9FEC-FB4C80450AFE}">
      <dsp:nvSpPr>
        <dsp:cNvPr id="0" name=""/>
        <dsp:cNvSpPr/>
      </dsp:nvSpPr>
      <dsp:spPr>
        <a:xfrm>
          <a:off x="4269331" y="5122358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Jogo</a:t>
          </a:r>
        </a:p>
      </dsp:txBody>
      <dsp:txXfrm>
        <a:off x="4269331" y="5122358"/>
        <a:ext cx="1919038" cy="585072"/>
      </dsp:txXfrm>
    </dsp:sp>
    <dsp:sp modelId="{B9D66D13-20A6-4DE7-96B7-542AF873103F}">
      <dsp:nvSpPr>
        <dsp:cNvPr id="0" name=""/>
        <dsp:cNvSpPr/>
      </dsp:nvSpPr>
      <dsp:spPr>
        <a:xfrm>
          <a:off x="4269331" y="5853698"/>
          <a:ext cx="1919038" cy="5850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Loja</a:t>
          </a:r>
        </a:p>
      </dsp:txBody>
      <dsp:txXfrm>
        <a:off x="4269331" y="5853698"/>
        <a:ext cx="1919038" cy="585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56F57-8EDE-4F65-A953-FB146873AE5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2AE83-9E87-4143-A92A-A7A6656968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90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2AE83-9E87-4143-A92A-A7A665696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7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74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50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43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0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00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58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2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50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48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3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6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722D-0DA7-4D0D-9C98-271B4FBF7C22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DA74-CE27-46C9-BA54-ED3A2EA27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60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08226"/>
              </p:ext>
            </p:extLst>
          </p:nvPr>
        </p:nvGraphicFramePr>
        <p:xfrm>
          <a:off x="218364" y="204716"/>
          <a:ext cx="11791666" cy="644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1209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X</cp:lastModifiedBy>
  <cp:revision>16</cp:revision>
  <dcterms:created xsi:type="dcterms:W3CDTF">2014-10-21T17:30:03Z</dcterms:created>
  <dcterms:modified xsi:type="dcterms:W3CDTF">2018-09-25T22:41:23Z</dcterms:modified>
</cp:coreProperties>
</file>