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C978EC-5901-4E54-8098-40F900A18D38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1CFD7D-10DC-4802-BB20-A8EB2F32A3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Тайна </a:t>
            </a:r>
            <a:r>
              <a:rPr lang="ru-RU" dirty="0"/>
              <a:t>з</a:t>
            </a:r>
            <a:r>
              <a:rPr lang="ru-RU" dirty="0" smtClean="0"/>
              <a:t>атерянного храма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5072074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Авторы проекта:</a:t>
            </a:r>
          </a:p>
          <a:p>
            <a:r>
              <a:rPr lang="ru-RU" dirty="0" err="1" smtClean="0"/>
              <a:t>Панькина</a:t>
            </a:r>
            <a:r>
              <a:rPr lang="ru-RU" dirty="0" smtClean="0"/>
              <a:t> </a:t>
            </a:r>
            <a:r>
              <a:rPr lang="ru-RU" dirty="0" smtClean="0"/>
              <a:t>Наталья</a:t>
            </a:r>
            <a:endParaRPr lang="ru-RU" dirty="0" smtClean="0"/>
          </a:p>
          <a:p>
            <a:r>
              <a:rPr lang="ru-RU" dirty="0" smtClean="0"/>
              <a:t>Лепорская Диана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857760"/>
            <a:ext cx="8183880" cy="1051560"/>
          </a:xfrm>
        </p:spPr>
        <p:txBody>
          <a:bodyPr/>
          <a:lstStyle/>
          <a:p>
            <a:r>
              <a:rPr lang="ru-RU" dirty="0" smtClean="0"/>
              <a:t>Первая версия мангуста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 b="25623"/>
          <a:stretch/>
        </p:blipFill>
        <p:spPr>
          <a:xfrm>
            <a:off x="3628598" y="1340768"/>
            <a:ext cx="1932842" cy="2304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8" r="983"/>
          <a:stretch/>
        </p:blipFill>
        <p:spPr>
          <a:xfrm>
            <a:off x="827584" y="836712"/>
            <a:ext cx="6768752" cy="3936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47" r="2584"/>
          <a:stretch/>
        </p:blipFill>
        <p:spPr>
          <a:xfrm>
            <a:off x="1619672" y="764704"/>
            <a:ext cx="6624736" cy="394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6912768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714356"/>
            <a:ext cx="7072362" cy="185738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1026" name="Picture 2" descr="https://w-dog.ru/wallpapers/5/12/512668350214981/mangust-xishhnik-vzgly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786058"/>
            <a:ext cx="3771336" cy="2506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</TotalTime>
  <Words>16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Verdana</vt:lpstr>
      <vt:lpstr>Wingdings 2</vt:lpstr>
      <vt:lpstr>Аспект</vt:lpstr>
      <vt:lpstr>Игра на Pygame “Тайна затерянного храма”</vt:lpstr>
      <vt:lpstr>Первая версия мангуста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 “Тайна затерянного храма”</dc:title>
  <dc:creator>Diana Leporskaya</dc:creator>
  <cp:lastModifiedBy>Наталья Панькина</cp:lastModifiedBy>
  <cp:revision>6</cp:revision>
  <dcterms:created xsi:type="dcterms:W3CDTF">2023-01-19T13:07:32Z</dcterms:created>
  <dcterms:modified xsi:type="dcterms:W3CDTF">2023-01-25T20:15:31Z</dcterms:modified>
</cp:coreProperties>
</file>