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7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51F2-A8D9-1A4D-BB4D-E70F90CCEC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2343" y="738345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  <a:endCxn id="9" idx="0"/>
          </p:cNvCxnSpPr>
          <p:nvPr/>
        </p:nvCxnSpPr>
        <p:spPr>
          <a:xfrm>
            <a:off x="2448143" y="1195545"/>
            <a:ext cx="0" cy="3889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1347" y="728501"/>
            <a:ext cx="836867" cy="51192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Client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4"/>
            <a:endCxn id="8" idx="0"/>
          </p:cNvCxnSpPr>
          <p:nvPr/>
        </p:nvCxnSpPr>
        <p:spPr>
          <a:xfrm>
            <a:off x="969781" y="1240421"/>
            <a:ext cx="0" cy="378940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1347" y="5029829"/>
            <a:ext cx="836867" cy="51192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Client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2343" y="5084549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05426" y="723716"/>
            <a:ext cx="1371600" cy="4783714"/>
            <a:chOff x="4538771" y="758035"/>
            <a:chExt cx="1371600" cy="4783714"/>
          </a:xfrm>
        </p:grpSpPr>
        <p:sp>
          <p:nvSpPr>
            <p:cNvPr id="11" name="Oval 10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38771" y="5084549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4"/>
              <a:endCxn id="12" idx="0"/>
            </p:cNvCxnSpPr>
            <p:nvPr/>
          </p:nvCxnSpPr>
          <p:spPr>
            <a:xfrm>
              <a:off x="5224571" y="1215235"/>
              <a:ext cx="0" cy="3869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329426" y="704026"/>
            <a:ext cx="1371600" cy="4783714"/>
            <a:chOff x="4538771" y="758035"/>
            <a:chExt cx="1371600" cy="4783714"/>
          </a:xfrm>
        </p:grpSpPr>
        <p:sp>
          <p:nvSpPr>
            <p:cNvPr id="15" name="Oval 14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538771" y="5084549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5224571" y="1215235"/>
              <a:ext cx="0" cy="3869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11563" y="1407771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Start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99503" y="4296980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Reply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69781" y="1545595"/>
            <a:ext cx="9297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969781" y="4434140"/>
            <a:ext cx="929722" cy="20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11563" y="1976134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Statement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1563" y="2593483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Action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96782" y="2661913"/>
            <a:ext cx="34944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996783" y="2793705"/>
            <a:ext cx="34944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86343" y="728501"/>
            <a:ext cx="1371600" cy="457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bg1">
                    <a:lumMod val="65000"/>
                  </a:schemeClr>
                </a:solidFill>
              </a:rPr>
              <a:t>Worker2</a:t>
            </a:r>
            <a:endParaRPr lang="en-US" sz="1200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26" idx="2"/>
            <a:endCxn id="28" idx="0"/>
          </p:cNvCxnSpPr>
          <p:nvPr/>
        </p:nvCxnSpPr>
        <p:spPr>
          <a:xfrm>
            <a:off x="3972143" y="1185701"/>
            <a:ext cx="0" cy="38890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86343" y="5074705"/>
            <a:ext cx="1371600" cy="457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bg1">
                    <a:lumMod val="65000"/>
                  </a:schemeClr>
                </a:solidFill>
              </a:rPr>
              <a:t>Worker2</a:t>
            </a:r>
            <a:endParaRPr lang="en-US" sz="1200" cap="smal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208441" y="732610"/>
            <a:ext cx="3715181" cy="2440207"/>
            <a:chOff x="551347" y="723716"/>
            <a:chExt cx="7335386" cy="4818033"/>
          </a:xfrm>
        </p:grpSpPr>
        <p:sp>
          <p:nvSpPr>
            <p:cNvPr id="27" name="Rectangle 26"/>
            <p:cNvSpPr/>
            <p:nvPr/>
          </p:nvSpPr>
          <p:spPr>
            <a:xfrm>
              <a:off x="1762343" y="738345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Worker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2"/>
              <a:endCxn id="32" idx="0"/>
            </p:cNvCxnSpPr>
            <p:nvPr/>
          </p:nvCxnSpPr>
          <p:spPr>
            <a:xfrm>
              <a:off x="2448143" y="1195545"/>
              <a:ext cx="0" cy="3889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1347" y="728501"/>
              <a:ext cx="836867" cy="51192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cap="small" dirty="0" smtClean="0">
                  <a:solidFill>
                    <a:schemeClr val="tx1"/>
                  </a:solidFill>
                </a:rPr>
                <a:t>Client</a:t>
              </a:r>
              <a:endParaRPr lang="en-US" sz="4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4"/>
              <a:endCxn id="31" idx="0"/>
            </p:cNvCxnSpPr>
            <p:nvPr/>
          </p:nvCxnSpPr>
          <p:spPr>
            <a:xfrm>
              <a:off x="969781" y="1240421"/>
              <a:ext cx="0" cy="378940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51347" y="5029829"/>
              <a:ext cx="836867" cy="51192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cap="small" dirty="0" smtClean="0">
                  <a:solidFill>
                    <a:schemeClr val="tx1"/>
                  </a:solidFill>
                </a:rPr>
                <a:t>Client</a:t>
              </a:r>
              <a:endParaRPr lang="en-US" sz="400" cap="small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62343" y="5084549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Worker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15133" y="723716"/>
              <a:ext cx="1371600" cy="4783714"/>
              <a:chOff x="4538771" y="758035"/>
              <a:chExt cx="1371600" cy="478371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38771" y="758035"/>
                <a:ext cx="1371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small" dirty="0" smtClean="0">
                    <a:solidFill>
                      <a:schemeClr val="tx1"/>
                    </a:solidFill>
                  </a:rPr>
                  <a:t>Connector</a:t>
                </a:r>
                <a:endParaRPr lang="en-US" sz="1000" cap="sm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538771" y="5084549"/>
                <a:ext cx="1371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small" dirty="0" smtClean="0">
                    <a:solidFill>
                      <a:schemeClr val="tx1"/>
                    </a:solidFill>
                  </a:rPr>
                  <a:t>Connector</a:t>
                </a:r>
                <a:endParaRPr lang="en-US" sz="1000" cap="sm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5" idx="4"/>
                <a:endCxn id="46" idx="0"/>
              </p:cNvCxnSpPr>
              <p:nvPr/>
            </p:nvCxnSpPr>
            <p:spPr>
              <a:xfrm>
                <a:off x="5224571" y="1215235"/>
                <a:ext cx="0" cy="38693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1911563" y="1407771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Start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99503" y="4296980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Reply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69781" y="1545595"/>
              <a:ext cx="9297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1"/>
            </p:cNvCxnSpPr>
            <p:nvPr/>
          </p:nvCxnSpPr>
          <p:spPr>
            <a:xfrm flipH="1">
              <a:off x="969781" y="4434140"/>
              <a:ext cx="929722" cy="2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911563" y="1976134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Statement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11563" y="2593483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Action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996782" y="2661913"/>
              <a:ext cx="42041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996784" y="2793705"/>
              <a:ext cx="4204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286343" y="728501"/>
              <a:ext cx="1371600" cy="457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bg1">
                      <a:lumMod val="65000"/>
                    </a:schemeClr>
                  </a:solidFill>
                </a:rPr>
                <a:t>Worker2</a:t>
              </a:r>
              <a:endParaRPr lang="en-US" sz="1000" cap="sm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3" name="Straight Connector 42"/>
            <p:cNvCxnSpPr>
              <a:stCxn id="42" idx="2"/>
              <a:endCxn id="44" idx="0"/>
            </p:cNvCxnSpPr>
            <p:nvPr/>
          </p:nvCxnSpPr>
          <p:spPr>
            <a:xfrm>
              <a:off x="3972143" y="1185701"/>
              <a:ext cx="0" cy="38890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286343" y="5074705"/>
              <a:ext cx="1371600" cy="457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bg1">
                      <a:lumMod val="65000"/>
                    </a:schemeClr>
                  </a:solidFill>
                </a:rPr>
                <a:t>Worker2</a:t>
              </a:r>
              <a:endParaRPr lang="en-US" sz="1000" cap="sm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5978383" y="160546"/>
            <a:ext cx="1307961" cy="6537268"/>
            <a:chOff x="4538771" y="758035"/>
            <a:chExt cx="1371602" cy="7984286"/>
          </a:xfrm>
        </p:grpSpPr>
        <p:sp>
          <p:nvSpPr>
            <p:cNvPr id="50" name="Oval 49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538773" y="8285121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50" idx="4"/>
              <a:endCxn id="51" idx="0"/>
            </p:cNvCxnSpPr>
            <p:nvPr/>
          </p:nvCxnSpPr>
          <p:spPr>
            <a:xfrm>
              <a:off x="5224571" y="1215235"/>
              <a:ext cx="2" cy="70698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2891247" y="1987189"/>
            <a:ext cx="555744" cy="13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cap="small" dirty="0" smtClean="0">
                <a:solidFill>
                  <a:schemeClr val="tx1"/>
                </a:solidFill>
              </a:rPr>
              <a:t>Action</a:t>
            </a:r>
            <a:endParaRPr lang="en-US" sz="700" cap="small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440882" y="2021847"/>
            <a:ext cx="31914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0883" y="2088596"/>
            <a:ext cx="31914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208441" y="3619555"/>
            <a:ext cx="3715181" cy="2440207"/>
            <a:chOff x="551347" y="723716"/>
            <a:chExt cx="7335386" cy="4818033"/>
          </a:xfrm>
        </p:grpSpPr>
        <p:sp>
          <p:nvSpPr>
            <p:cNvPr id="62" name="Rectangle 61"/>
            <p:cNvSpPr/>
            <p:nvPr/>
          </p:nvSpPr>
          <p:spPr>
            <a:xfrm>
              <a:off x="1762343" y="738345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Worker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62" idx="2"/>
              <a:endCxn id="67" idx="0"/>
            </p:cNvCxnSpPr>
            <p:nvPr/>
          </p:nvCxnSpPr>
          <p:spPr>
            <a:xfrm>
              <a:off x="2448143" y="1195545"/>
              <a:ext cx="0" cy="3889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51347" y="728501"/>
              <a:ext cx="836867" cy="51192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cap="small" dirty="0" smtClean="0">
                  <a:solidFill>
                    <a:schemeClr val="tx1"/>
                  </a:solidFill>
                </a:rPr>
                <a:t>Client</a:t>
              </a:r>
              <a:endParaRPr lang="en-US" sz="4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/>
            <p:cNvCxnSpPr>
              <a:stCxn id="64" idx="4"/>
              <a:endCxn id="66" idx="0"/>
            </p:cNvCxnSpPr>
            <p:nvPr/>
          </p:nvCxnSpPr>
          <p:spPr>
            <a:xfrm>
              <a:off x="969781" y="1240421"/>
              <a:ext cx="0" cy="378940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51347" y="5029829"/>
              <a:ext cx="836867" cy="51192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cap="small" dirty="0" smtClean="0">
                  <a:solidFill>
                    <a:schemeClr val="tx1"/>
                  </a:solidFill>
                </a:rPr>
                <a:t>Client</a:t>
              </a:r>
              <a:endParaRPr lang="en-US" sz="400" cap="small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62343" y="5084549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Worker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515133" y="723716"/>
              <a:ext cx="1371600" cy="4783714"/>
              <a:chOff x="4538771" y="758035"/>
              <a:chExt cx="1371600" cy="478371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538771" y="758035"/>
                <a:ext cx="1371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small" dirty="0" smtClean="0">
                    <a:solidFill>
                      <a:schemeClr val="tx1"/>
                    </a:solidFill>
                  </a:rPr>
                  <a:t>Connector</a:t>
                </a:r>
                <a:endParaRPr lang="en-US" sz="1000" cap="sm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538771" y="5084549"/>
                <a:ext cx="1371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small" dirty="0" smtClean="0">
                    <a:solidFill>
                      <a:schemeClr val="tx1"/>
                    </a:solidFill>
                  </a:rPr>
                  <a:t>Connector</a:t>
                </a:r>
                <a:endParaRPr lang="en-US" sz="1000" cap="sm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Straight Connector 81"/>
              <p:cNvCxnSpPr>
                <a:stCxn id="80" idx="4"/>
                <a:endCxn id="81" idx="0"/>
              </p:cNvCxnSpPr>
              <p:nvPr/>
            </p:nvCxnSpPr>
            <p:spPr>
              <a:xfrm>
                <a:off x="5224571" y="1215235"/>
                <a:ext cx="0" cy="38693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ectangle 68"/>
            <p:cNvSpPr/>
            <p:nvPr/>
          </p:nvSpPr>
          <p:spPr>
            <a:xfrm>
              <a:off x="1911563" y="1407771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Start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99503" y="4296980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Reply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969781" y="1545595"/>
              <a:ext cx="9297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0" idx="1"/>
            </p:cNvCxnSpPr>
            <p:nvPr/>
          </p:nvCxnSpPr>
          <p:spPr>
            <a:xfrm flipH="1">
              <a:off x="969781" y="4434140"/>
              <a:ext cx="929722" cy="2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11563" y="1976134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Statement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11563" y="2593483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Action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996782" y="2661913"/>
              <a:ext cx="42041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2996784" y="2793705"/>
              <a:ext cx="4204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286343" y="728501"/>
              <a:ext cx="1371600" cy="457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bg1">
                      <a:lumMod val="65000"/>
                    </a:schemeClr>
                  </a:solidFill>
                </a:rPr>
                <a:t>Worker2</a:t>
              </a:r>
              <a:endParaRPr lang="en-US" sz="1000" cap="sm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8" name="Straight Connector 77"/>
            <p:cNvCxnSpPr>
              <a:stCxn id="77" idx="2"/>
              <a:endCxn id="79" idx="0"/>
            </p:cNvCxnSpPr>
            <p:nvPr/>
          </p:nvCxnSpPr>
          <p:spPr>
            <a:xfrm>
              <a:off x="3972143" y="1185701"/>
              <a:ext cx="0" cy="38890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286343" y="5074705"/>
              <a:ext cx="1371600" cy="457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bg1">
                      <a:lumMod val="65000"/>
                    </a:schemeClr>
                  </a:solidFill>
                </a:rPr>
                <a:t>Worker2</a:t>
              </a:r>
              <a:endParaRPr lang="en-US" sz="1000" cap="sm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891247" y="4861176"/>
            <a:ext cx="555744" cy="13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cap="small" dirty="0" smtClean="0">
                <a:solidFill>
                  <a:schemeClr val="tx1"/>
                </a:solidFill>
              </a:rPr>
              <a:t>Action</a:t>
            </a:r>
            <a:endParaRPr lang="en-US" sz="700" cap="small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9820" y="69840"/>
            <a:ext cx="5922137" cy="66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66036" y="677424"/>
            <a:ext cx="5420308" cy="26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66036" y="3541269"/>
            <a:ext cx="5420308" cy="26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593902" y="30966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487143" y="1847037"/>
            <a:ext cx="990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1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1523635" y="470728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669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114800" y="1644740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Any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828800" y="259984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Value Type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50431" y="4120123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int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14400" y="4671420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long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011187" y="4932111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float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25241" y="4673839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double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57034" y="3410657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boolean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2286000" y="2010500"/>
            <a:ext cx="2286000" cy="5893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614234" y="2965602"/>
            <a:ext cx="1671766" cy="445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5" idx="2"/>
          </p:cNvCxnSpPr>
          <p:nvPr/>
        </p:nvCxnSpPr>
        <p:spPr>
          <a:xfrm flipV="1">
            <a:off x="907631" y="2965602"/>
            <a:ext cx="1378369" cy="11545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5" idx="2"/>
          </p:cNvCxnSpPr>
          <p:nvPr/>
        </p:nvCxnSpPr>
        <p:spPr>
          <a:xfrm flipV="1">
            <a:off x="1371600" y="2965602"/>
            <a:ext cx="914400" cy="17058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5" idx="2"/>
          </p:cNvCxnSpPr>
          <p:nvPr/>
        </p:nvCxnSpPr>
        <p:spPr>
          <a:xfrm flipH="1" flipV="1">
            <a:off x="2286000" y="2965602"/>
            <a:ext cx="182387" cy="19665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5" idx="2"/>
          </p:cNvCxnSpPr>
          <p:nvPr/>
        </p:nvCxnSpPr>
        <p:spPr>
          <a:xfrm flipH="1" flipV="1">
            <a:off x="2286000" y="2965602"/>
            <a:ext cx="1296441" cy="17082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spect="1"/>
          </p:cNvSpPr>
          <p:nvPr/>
        </p:nvSpPr>
        <p:spPr>
          <a:xfrm>
            <a:off x="5840755" y="2668754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Reference Type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856000" y="3410657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Built-In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745598" y="3421958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User Defined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479769" y="4308079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struct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7522468" y="4308079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array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582441" y="4112095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string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4287790" y="5617544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map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4856000" y="6110126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exception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3769630" y="5141608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message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0" idx="0"/>
            <a:endCxn id="19" idx="2"/>
          </p:cNvCxnSpPr>
          <p:nvPr/>
        </p:nvCxnSpPr>
        <p:spPr>
          <a:xfrm flipV="1">
            <a:off x="6936969" y="3787718"/>
            <a:ext cx="265829" cy="5203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9" idx="2"/>
          </p:cNvCxnSpPr>
          <p:nvPr/>
        </p:nvCxnSpPr>
        <p:spPr>
          <a:xfrm flipH="1" flipV="1">
            <a:off x="7202798" y="3787718"/>
            <a:ext cx="776870" cy="5203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0"/>
            <a:endCxn id="17" idx="2"/>
          </p:cNvCxnSpPr>
          <p:nvPr/>
        </p:nvCxnSpPr>
        <p:spPr>
          <a:xfrm flipH="1" flipV="1">
            <a:off x="6297955" y="3034514"/>
            <a:ext cx="904843" cy="387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  <a:endCxn id="17" idx="2"/>
          </p:cNvCxnSpPr>
          <p:nvPr/>
        </p:nvCxnSpPr>
        <p:spPr>
          <a:xfrm flipV="1">
            <a:off x="5313200" y="3034514"/>
            <a:ext cx="984755" cy="376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0"/>
            <a:endCxn id="5" idx="2"/>
          </p:cNvCxnSpPr>
          <p:nvPr/>
        </p:nvCxnSpPr>
        <p:spPr>
          <a:xfrm flipH="1" flipV="1">
            <a:off x="2286000" y="2965602"/>
            <a:ext cx="1753641" cy="11464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8" idx="2"/>
          </p:cNvCxnSpPr>
          <p:nvPr/>
        </p:nvCxnSpPr>
        <p:spPr>
          <a:xfrm flipV="1">
            <a:off x="4226830" y="3776417"/>
            <a:ext cx="1086370" cy="13651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4" idx="2"/>
          </p:cNvCxnSpPr>
          <p:nvPr/>
        </p:nvCxnSpPr>
        <p:spPr>
          <a:xfrm flipH="1" flipV="1">
            <a:off x="4572000" y="2010500"/>
            <a:ext cx="1725955" cy="6582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0"/>
            <a:endCxn id="18" idx="2"/>
          </p:cNvCxnSpPr>
          <p:nvPr/>
        </p:nvCxnSpPr>
        <p:spPr>
          <a:xfrm flipV="1">
            <a:off x="4744990" y="3776417"/>
            <a:ext cx="568210" cy="18411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  <a:endCxn id="18" idx="2"/>
          </p:cNvCxnSpPr>
          <p:nvPr/>
        </p:nvCxnSpPr>
        <p:spPr>
          <a:xfrm flipV="1">
            <a:off x="5313200" y="3776417"/>
            <a:ext cx="0" cy="23337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spect="1"/>
          </p:cNvSpPr>
          <p:nvPr/>
        </p:nvSpPr>
        <p:spPr>
          <a:xfrm>
            <a:off x="5374160" y="5622650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xml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6327190" y="4958728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json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  <a:endCxn id="18" idx="2"/>
          </p:cNvCxnSpPr>
          <p:nvPr/>
        </p:nvCxnSpPr>
        <p:spPr>
          <a:xfrm flipH="1" flipV="1">
            <a:off x="5313200" y="3776417"/>
            <a:ext cx="1471190" cy="11823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18" idx="2"/>
          </p:cNvCxnSpPr>
          <p:nvPr/>
        </p:nvCxnSpPr>
        <p:spPr>
          <a:xfrm flipH="1" flipV="1">
            <a:off x="5313200" y="3776417"/>
            <a:ext cx="518160" cy="18462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spect="1"/>
          </p:cNvSpPr>
          <p:nvPr/>
        </p:nvSpPr>
        <p:spPr>
          <a:xfrm>
            <a:off x="7772400" y="2668754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Iterator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0"/>
            <a:endCxn id="4" idx="2"/>
          </p:cNvCxnSpPr>
          <p:nvPr/>
        </p:nvCxnSpPr>
        <p:spPr>
          <a:xfrm flipH="1" flipV="1">
            <a:off x="4572000" y="2010500"/>
            <a:ext cx="3657600" cy="6582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>
            <a:spLocks noChangeAspect="1"/>
          </p:cNvSpPr>
          <p:nvPr/>
        </p:nvSpPr>
        <p:spPr>
          <a:xfrm>
            <a:off x="6406583" y="5477536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xmldocument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1" idx="1"/>
            <a:endCxn id="18" idx="2"/>
          </p:cNvCxnSpPr>
          <p:nvPr/>
        </p:nvCxnSpPr>
        <p:spPr>
          <a:xfrm flipH="1" flipV="1">
            <a:off x="5313200" y="3776417"/>
            <a:ext cx="1093383" cy="18839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2343" y="1203956"/>
            <a:ext cx="1371600" cy="410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  <a:endCxn id="9" idx="0"/>
          </p:cNvCxnSpPr>
          <p:nvPr/>
        </p:nvCxnSpPr>
        <p:spPr>
          <a:xfrm>
            <a:off x="2448143" y="1614179"/>
            <a:ext cx="0" cy="3470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62343" y="5084549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05426" y="1215234"/>
            <a:ext cx="1371600" cy="4292195"/>
            <a:chOff x="4538771" y="758035"/>
            <a:chExt cx="1371600" cy="4783714"/>
          </a:xfrm>
        </p:grpSpPr>
        <p:sp>
          <p:nvSpPr>
            <p:cNvPr id="11" name="Oval 10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38771" y="5084549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4"/>
              <a:endCxn id="12" idx="0"/>
            </p:cNvCxnSpPr>
            <p:nvPr/>
          </p:nvCxnSpPr>
          <p:spPr>
            <a:xfrm>
              <a:off x="5224571" y="1215235"/>
              <a:ext cx="0" cy="3869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329426" y="1195544"/>
            <a:ext cx="1371600" cy="4292195"/>
            <a:chOff x="4538771" y="758035"/>
            <a:chExt cx="1371600" cy="4783714"/>
          </a:xfrm>
        </p:grpSpPr>
        <p:sp>
          <p:nvSpPr>
            <p:cNvPr id="15" name="Oval 14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538771" y="5084549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Connector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5224571" y="1215235"/>
              <a:ext cx="0" cy="3869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899503" y="4296980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Return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11563" y="1976134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Statement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1563" y="2593483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Action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96782" y="2661913"/>
            <a:ext cx="34944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996783" y="2793705"/>
            <a:ext cx="34944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86343" y="1194112"/>
            <a:ext cx="1371600" cy="41022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bg1">
                    <a:lumMod val="65000"/>
                  </a:schemeClr>
                </a:solidFill>
              </a:rPr>
              <a:t>Worker2</a:t>
            </a:r>
            <a:endParaRPr lang="en-US" sz="1200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26" idx="2"/>
            <a:endCxn id="28" idx="0"/>
          </p:cNvCxnSpPr>
          <p:nvPr/>
        </p:nvCxnSpPr>
        <p:spPr>
          <a:xfrm>
            <a:off x="3972143" y="1604335"/>
            <a:ext cx="0" cy="34703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86343" y="5074705"/>
            <a:ext cx="1371600" cy="457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bg1">
                    <a:lumMod val="65000"/>
                  </a:schemeClr>
                </a:solidFill>
              </a:rPr>
              <a:t>Worker2</a:t>
            </a:r>
            <a:endParaRPr lang="en-US" sz="1200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820" y="711159"/>
            <a:ext cx="7206702" cy="504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93901" y="672284"/>
            <a:ext cx="104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8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84</Words>
  <Application>Microsoft Macintosh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Sanjiva Weerawarana</dc:creator>
  <cp:lastModifiedBy>Sanjiva Weerawarana</cp:lastModifiedBy>
  <cp:revision>8</cp:revision>
  <dcterms:created xsi:type="dcterms:W3CDTF">2017-02-12T19:47:13Z</dcterms:created>
  <dcterms:modified xsi:type="dcterms:W3CDTF">2017-02-12T20:30:32Z</dcterms:modified>
</cp:coreProperties>
</file>