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04/12/2019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04/12/2019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5831</Words>
  <Application>Microsoft Office PowerPoint</Application>
  <PresentationFormat>Breedbeeld</PresentationFormat>
  <Paragraphs>818</Paragraphs>
  <Slides>32</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32</vt:i4>
      </vt:variant>
    </vt:vector>
  </HeadingPairs>
  <TitlesOfParts>
    <vt:vector size="39"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53</cp:revision>
  <dcterms:created xsi:type="dcterms:W3CDTF">2019-11-26T11:14:19Z</dcterms:created>
  <dcterms:modified xsi:type="dcterms:W3CDTF">2019-12-04T14:54:35Z</dcterms:modified>
</cp:coreProperties>
</file>