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9" r:id="rId4"/>
    <p:sldId id="282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83" r:id="rId16"/>
    <p:sldId id="281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>
        <p:scale>
          <a:sx n="100" d="100"/>
          <a:sy n="100" d="100"/>
        </p:scale>
        <p:origin x="-211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FB499-1005-48D4-AE3C-B8B27F28CB43}" type="datetimeFigureOut">
              <a:rPr lang="nl-NL" smtClean="0"/>
              <a:t>16-12-2014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A641-473A-4B75-907F-AAF1C6E0E2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38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FA641-473A-4B75-907F-AAF1C6E0E2F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35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605-978C-4FBF-BBCC-BB143B3B0A69}" type="datetime1">
              <a:rPr lang="nl-NL" smtClean="0"/>
              <a:t>16-12-2014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BD1-205E-4A99-8299-7E1DCBC6D627}" type="datetime1">
              <a:rPr lang="nl-NL" smtClean="0"/>
              <a:t>16-12-2014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A05C-6321-4D7D-8613-D7C1CEF0C1EE}" type="datetime1">
              <a:rPr lang="nl-NL" smtClean="0"/>
              <a:t>16-12-2014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9519-8185-4966-B642-41CF8AE6F00F}" type="datetime1">
              <a:rPr lang="nl-NL" smtClean="0"/>
              <a:t>16-12-2014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052F-142C-4BF1-9E47-D88E2CEFCEAE}" type="datetime1">
              <a:rPr lang="nl-NL" smtClean="0"/>
              <a:t>16-12-2014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F70-8BC2-4006-AD84-FFF7AB86555D}" type="datetime1">
              <a:rPr lang="nl-NL" smtClean="0"/>
              <a:t>16-12-2014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DBF-BDFA-40D9-9012-BCC9625A7E7B}" type="datetime1">
              <a:rPr lang="nl-NL" smtClean="0"/>
              <a:t>16-12-2014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0CD-D4CB-4EFF-9010-087E503CBF1B}" type="datetime1">
              <a:rPr lang="nl-NL" smtClean="0"/>
              <a:t>16-12-2014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1F83-3D04-4EBA-BF41-68AEEBE3EB42}" type="datetime1">
              <a:rPr lang="nl-NL" smtClean="0"/>
              <a:t>16-12-2014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BEBE-AC43-4B31-8003-3BC90B75E1D2}" type="datetime1">
              <a:rPr lang="nl-NL" smtClean="0"/>
              <a:t>16-12-2014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536D-2F22-4E5E-836A-70900F7A4F39}" type="datetime1">
              <a:rPr lang="nl-NL" smtClean="0"/>
              <a:t>16-12-2014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61F8F10-E8B2-4CBA-A219-515BF63F9EFA}" type="datetime1">
              <a:rPr lang="nl-NL" smtClean="0"/>
              <a:t>16-12-2014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4882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Team Spitsuur</a:t>
            </a:r>
            <a:br>
              <a:rPr lang="nl-NL" dirty="0" smtClean="0"/>
            </a:br>
            <a:r>
              <a:rPr lang="nl-NL" dirty="0" smtClean="0"/>
              <a:t>RUSH HOUR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Rukshar Wagid Hossein   </a:t>
            </a:r>
            <a:r>
              <a:rPr lang="nl-NL" dirty="0" smtClean="0"/>
              <a:t>|   </a:t>
            </a:r>
            <a:r>
              <a:rPr lang="nl-NL" dirty="0" smtClean="0"/>
              <a:t>Yasmina Kada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3651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Nummering van slides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2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9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3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Alleen unieke gamestates op een pad.</a:t>
            </a:r>
            <a:endParaRPr lang="nl-NL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Duurt veel te lang!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6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40110" y="2847975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Iteratief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Alleen unieke gamestates in het pad</a:t>
            </a:r>
            <a:endParaRPr lang="nl-NL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Eerste oplossing is ook meteen de optimale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/>
              <a:t>VEEL SNELLER!</a:t>
            </a:r>
            <a:endParaRPr lang="nl-NL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48983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/>
              <a:t>Iteratief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/>
              <a:t>Alleen unieke gamestates in het pad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/>
              <a:t>Eerste oplossing is ook meteen de </a:t>
            </a:r>
            <a:r>
              <a:rPr lang="nl-NL" dirty="0" smtClean="0"/>
              <a:t>optimale.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/>
          </a:p>
          <a:p>
            <a:pPr marL="285750" indent="-285750">
              <a:buFont typeface="Arial" pitchFamily="34" charset="0"/>
              <a:buChar char="•"/>
            </a:pP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r>
              <a:rPr lang="nl-NL" dirty="0" smtClean="0"/>
              <a:t>A* algoritme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001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Rukshar   </a:t>
            </a:r>
            <a:r>
              <a:rPr lang="nl-NL" dirty="0" smtClean="0"/>
              <a:t>|   Yasmina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2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84834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ushhour12x12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6104"/>
            <a:ext cx="2808312" cy="28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7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0348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3140968"/>
            <a:ext cx="3888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ZET: </a:t>
            </a:r>
            <a:r>
              <a:rPr lang="nl-NL" dirty="0" smtClean="0"/>
              <a:t>elk blokje telt als 1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OPLOSSING:</a:t>
            </a:r>
            <a:r>
              <a:rPr lang="nl-NL" sz="2400" b="1" dirty="0" smtClean="0"/>
              <a:t> </a:t>
            </a:r>
            <a:r>
              <a:rPr lang="nl-NL" dirty="0" smtClean="0"/>
              <a:t>minst mogelijk aantal zetten (constrained optimalization)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lvl="1"/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0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4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259632" y="3140968"/>
            <a:ext cx="648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Toestandsruimte: </a:t>
            </a:r>
            <a:r>
              <a:rPr lang="nl-NL" dirty="0" smtClean="0"/>
              <a:t> Oneindig groot door herhaaldelijke zetten.</a:t>
            </a:r>
            <a:endParaRPr lang="nl-NL" dirty="0" smtClean="0"/>
          </a:p>
          <a:p>
            <a:pPr lvl="1"/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6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Herhaaldelijke zetten elimineren</a:t>
            </a:r>
            <a:endParaRPr lang="nl-NL" sz="28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800" dirty="0" smtClean="0"/>
              <a:t>Gamestate moet unique zijn</a:t>
            </a:r>
            <a:endParaRPr lang="nl-NL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0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 descr="D:\School\Programmeren\programmeertheorie\pres\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454</TotalTime>
  <Words>148</Words>
  <Application>Microsoft Office PowerPoint</Application>
  <PresentationFormat>On-screen Show (4:3)</PresentationFormat>
  <Paragraphs>57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Team Spitsuur RUSH HOUR</vt:lpstr>
      <vt:lpstr>Probleem</vt:lpstr>
      <vt:lpstr>Probleem</vt:lpstr>
      <vt:lpstr>Probleem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BFS algoritme</vt:lpstr>
      <vt:lpstr>A* algoritme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Spitsuur RUSH HOUR</dc:title>
  <dc:creator>yasmina</dc:creator>
  <cp:lastModifiedBy>yasmina</cp:lastModifiedBy>
  <cp:revision>30</cp:revision>
  <dcterms:created xsi:type="dcterms:W3CDTF">2014-11-24T13:21:15Z</dcterms:created>
  <dcterms:modified xsi:type="dcterms:W3CDTF">2014-12-16T20:52:11Z</dcterms:modified>
</cp:coreProperties>
</file>