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1" r:id="rId2"/>
  </p:sldMasterIdLst>
  <p:notesMasterIdLst>
    <p:notesMasterId r:id="rId21"/>
  </p:notesMasterIdLst>
  <p:sldIdLst>
    <p:sldId id="256" r:id="rId3"/>
    <p:sldId id="257" r:id="rId4"/>
    <p:sldId id="259" r:id="rId5"/>
    <p:sldId id="272" r:id="rId6"/>
    <p:sldId id="269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64" r:id="rId15"/>
    <p:sldId id="283" r:id="rId16"/>
    <p:sldId id="287" r:id="rId17"/>
    <p:sldId id="285" r:id="rId18"/>
    <p:sldId id="286" r:id="rId19"/>
    <p:sldId id="281" r:id="rId20"/>
  </p:sldIdLst>
  <p:sldSz cx="9144000" cy="6858000" type="screen4x3"/>
  <p:notesSz cx="6858000" cy="9144000"/>
  <p:defaultTextStyle>
    <a:defPPr>
      <a:defRPr lang="nl-NL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8" autoAdjust="0"/>
    <p:restoredTop sz="94660"/>
  </p:normalViewPr>
  <p:slideViewPr>
    <p:cSldViewPr>
      <p:cViewPr>
        <p:scale>
          <a:sx n="125" d="100"/>
          <a:sy n="125" d="100"/>
        </p:scale>
        <p:origin x="-131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30AAFE-FB46-49FA-BCB9-53072709FBC1}" type="datetimeFigureOut">
              <a:rPr lang="nl-NL"/>
              <a:pPr>
                <a:defRPr/>
              </a:pPr>
              <a:t>17-12-2014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9EE358F-2D61-46CC-9E03-0E6051045BF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5346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nl-NL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89F0CC9-B5C8-4869-AA83-28F7742F814A}" type="slidenum">
              <a:rPr lang="nl-N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nl-NL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5D99A-9C52-4FE4-A9DB-6AF24E92DE54}" type="datetime1">
              <a:rPr lang="nl-NL"/>
              <a:pPr>
                <a:defRPr/>
              </a:pPr>
              <a:t>17-12-2014</a:t>
            </a:fld>
            <a:endParaRPr lang="nl-NL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B58E6-E043-44A3-A0FA-338DBDD0AB7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A7183-B6E3-4889-9CDB-B334A23DC55A}" type="datetime1">
              <a:rPr lang="nl-NL"/>
              <a:pPr>
                <a:defRPr/>
              </a:pPr>
              <a:t>17-12-2014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BD31E-AF12-43A5-B667-A4688E326F2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D78D2-9643-45FF-9A30-41773468ED7C}" type="datetime1">
              <a:rPr lang="nl-NL"/>
              <a:pPr>
                <a:defRPr/>
              </a:pPr>
              <a:t>17-12-2014</a:t>
            </a:fld>
            <a:endParaRPr lang="nl-NL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C4439-0E11-4641-99BD-52EA0449453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871538" y="2674938"/>
            <a:ext cx="7408862" cy="3451225"/>
          </a:xfrm>
        </p:spPr>
        <p:txBody>
          <a:bodyPr/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5164138" y="6249988"/>
            <a:ext cx="37861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7F122-668D-47BC-885E-340007131647}" type="datetime1">
              <a:rPr lang="nl-NL"/>
              <a:pPr>
                <a:defRPr/>
              </a:pPr>
              <a:t>17-12-2014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3675" y="6249988"/>
            <a:ext cx="3786188" cy="365125"/>
          </a:xfrm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7134225" y="6237288"/>
            <a:ext cx="11620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06CF3-3A95-4E12-B262-318CD6FFBC8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8F4395-9F1E-46BB-8B8F-6D0ACE5AAE75}" type="datetime1">
              <a:rPr lang="nl-NL"/>
              <a:pPr/>
              <a:t>17-12-2014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3C62E2-5144-44C3-A5BE-4EFC727577A1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A082CA-CAE5-4E04-AC85-5150798EC11F}" type="datetime1">
              <a:rPr lang="nl-NL"/>
              <a:pPr/>
              <a:t>17-12-2014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AE74E-7B8C-4CBC-A364-9D1797D48D17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14CCDB-A636-49EC-B651-E275083B446E}" type="datetime1">
              <a:rPr lang="nl-NL"/>
              <a:pPr/>
              <a:t>17-12-2014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04189E-7ABB-4141-B7D5-316452947311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F71656-A3FF-4609-945E-274121DE0C3C}" type="datetime1">
              <a:rPr lang="nl-NL"/>
              <a:pPr/>
              <a:t>17-12-2014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07BE07-4A74-40C2-BD17-10F4E5D49720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1B88F8-31BC-4FE1-84FC-81749D84BC86}" type="datetime1">
              <a:rPr lang="nl-NL"/>
              <a:pPr/>
              <a:t>17-12-2014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CE8C09-A2DE-4BF4-8F82-A01B86833DE2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117B48-5FF2-4227-8A21-A2BA6266D2D8}" type="datetime1">
              <a:rPr lang="nl-NL"/>
              <a:pPr/>
              <a:t>17-12-2014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C85E9D-95D2-434E-80D9-3E4E25FB4F15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96630-E3CB-4D36-BFE0-22B3A32EA45A}" type="datetime1">
              <a:rPr lang="nl-NL"/>
              <a:pPr/>
              <a:t>17-12-2014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5B3C22-1A3E-44C5-BFAF-47E9C89B9B86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90F8E-BD21-4583-B22D-964D34F05FDA}" type="datetime1">
              <a:rPr lang="nl-NL"/>
              <a:pPr>
                <a:defRPr/>
              </a:pPr>
              <a:t>17-12-2014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FE02E-BD91-4C17-9663-F2CBE9B8951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4C5DE9-4DB5-497C-9E06-93A709B4EA78}" type="datetime1">
              <a:rPr lang="nl-NL"/>
              <a:pPr/>
              <a:t>17-12-2014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8AA34-076A-4669-B8B1-86D28797A6D3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CB40D4-7705-4E47-B5CF-1D1CBBD52E78}" type="datetime1">
              <a:rPr lang="nl-NL"/>
              <a:pPr/>
              <a:t>17-12-2014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B78431-3717-46C3-8523-C6CE489A8454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87E07D-C0A5-4E59-8A11-89BFCA6E4BC4}" type="datetime1">
              <a:rPr lang="nl-NL"/>
              <a:pPr/>
              <a:t>17-12-2014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E3DAC-CC50-4241-9DB4-7C7FD8569353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1ED041-D21B-415C-B341-529820D705A4}" type="datetime1">
              <a:rPr lang="nl-NL"/>
              <a:pPr/>
              <a:t>17-12-2014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6B8CBA-14A0-4DC9-A9B8-52BF529C0142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B83C2-6757-43AD-877D-BDD135A494AB}" type="datetime1">
              <a:rPr lang="nl-NL"/>
              <a:pPr>
                <a:defRPr/>
              </a:pPr>
              <a:t>17-12-2014</a:t>
            </a:fld>
            <a:endParaRPr lang="nl-NL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87EE3-4DFE-462B-8B77-55F7756AF67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5DA28-D291-4CEE-B4E1-865B254226C2}" type="datetime1">
              <a:rPr lang="nl-NL"/>
              <a:pPr>
                <a:defRPr/>
              </a:pPr>
              <a:t>17-12-2014</a:t>
            </a:fld>
            <a:endParaRPr lang="nl-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08933-CE2F-4588-9A4F-825E0D7FACA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BD8B1-CF29-4D57-A5BC-4015609C02BC}" type="datetime1">
              <a:rPr lang="nl-NL"/>
              <a:pPr>
                <a:defRPr/>
              </a:pPr>
              <a:t>17-12-2014</a:t>
            </a:fld>
            <a:endParaRPr lang="nl-NL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219EC-3304-4EF2-A420-9A4F58AAAB3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B5E30-BBE2-4565-A9AD-95F5424B773D}" type="datetime1">
              <a:rPr lang="nl-NL"/>
              <a:pPr>
                <a:defRPr/>
              </a:pPr>
              <a:t>17-12-2014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D9C9D-49CA-49A1-BBC2-3ADF4CC69DB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C3925-BB0C-4796-886C-942812E5FA09}" type="datetime1">
              <a:rPr lang="nl-NL"/>
              <a:pPr>
                <a:defRPr/>
              </a:pPr>
              <a:t>17-12-2014</a:t>
            </a:fld>
            <a:endParaRPr lang="nl-NL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37352-1C14-4E5A-8EFD-D0DE53B2E94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F4DC6-F6FC-4BA1-B8D2-ECA3BE17485F}" type="datetime1">
              <a:rPr lang="nl-NL"/>
              <a:pPr>
                <a:defRPr/>
              </a:pPr>
              <a:t>17-12-2014</a:t>
            </a:fld>
            <a:endParaRPr lang="nl-NL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4EF95-1FE2-4296-873F-72A2E0F1FD1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C4421-AD62-43C8-B23C-19E317040CF0}" type="datetime1">
              <a:rPr lang="nl-NL"/>
              <a:pPr>
                <a:defRPr/>
              </a:pPr>
              <a:t>17-12-2014</a:t>
            </a:fld>
            <a:endParaRPr lang="nl-NL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ED6D2-48F8-4862-A5E3-6D2F80364EC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42D73F1-0A00-4A42-8B9D-8F67E5D5846C}" type="datetime1">
              <a:rPr lang="nl-NL"/>
              <a:pPr>
                <a:defRPr/>
              </a:pPr>
              <a:t>17-12-2014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tx2"/>
                </a:solidFill>
                <a:latin typeface="Candara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4225" y="62372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E6C8A38-7EFA-4926-836A-FC1AB713777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6" r:id="rId2"/>
    <p:sldLayoutId id="2147483710" r:id="rId3"/>
    <p:sldLayoutId id="2147483695" r:id="rId4"/>
    <p:sldLayoutId id="2147483694" r:id="rId5"/>
    <p:sldLayoutId id="2147483693" r:id="rId6"/>
    <p:sldLayoutId id="2147483711" r:id="rId7"/>
    <p:sldLayoutId id="2147483712" r:id="rId8"/>
    <p:sldLayoutId id="2147483713" r:id="rId9"/>
    <p:sldLayoutId id="2147483692" r:id="rId10"/>
    <p:sldLayoutId id="2147483714" r:id="rId11"/>
    <p:sldLayoutId id="2147483708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te bewerken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900CF4C0-5082-490B-A610-22979EC2C376}" type="datetime1">
              <a:rPr lang="nl-NL"/>
              <a:pPr/>
              <a:t>17-12-2014</a:t>
            </a:fld>
            <a:endParaRPr lang="nl-NL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nl-NL"/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25C30E0-D223-4108-B2B0-A34C5FBC71CD}" type="slidenum">
              <a:rPr lang="nl-NL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4213" y="1628775"/>
            <a:ext cx="7772400" cy="1779588"/>
          </a:xfrm>
        </p:spPr>
        <p:txBody>
          <a:bodyPr/>
          <a:lstStyle/>
          <a:p>
            <a:r>
              <a:rPr lang="nl-NL" smtClean="0"/>
              <a:t>Team Spitsuur</a:t>
            </a:r>
            <a:br>
              <a:rPr lang="nl-NL" smtClean="0"/>
            </a:br>
            <a:r>
              <a:rPr lang="nl-NL" smtClean="0"/>
              <a:t>RUSH HOUR</a:t>
            </a: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1403350" y="3573463"/>
            <a:ext cx="6400800" cy="1473200"/>
          </a:xfrm>
        </p:spPr>
        <p:txBody>
          <a:bodyPr/>
          <a:lstStyle/>
          <a:p>
            <a:r>
              <a:rPr lang="nl-NL" smtClean="0"/>
              <a:t>Rukshar Wagid Hosain   |   Yasmina Kada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0338" y="692150"/>
            <a:ext cx="3962400" cy="552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134225" y="6237288"/>
            <a:ext cx="1162050" cy="365125"/>
          </a:xfrm>
          <a:noFill/>
        </p:spPr>
        <p:txBody>
          <a:bodyPr anchor="ctr"/>
          <a:lstStyle/>
          <a:p>
            <a:pPr algn="ctr"/>
            <a:fld id="{B3A7A8DB-AFB0-4920-8590-8A0CF0AF24CD}" type="slidenum">
              <a:rPr lang="nl-NL" sz="1000">
                <a:solidFill>
                  <a:schemeClr val="tx2"/>
                </a:solidFill>
                <a:latin typeface="Candara" pitchFamily="34" charset="0"/>
              </a:rPr>
              <a:pPr algn="ctr"/>
              <a:t>10</a:t>
            </a:fld>
            <a:endParaRPr lang="nl-NL" sz="1000">
              <a:solidFill>
                <a:schemeClr val="tx2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0338" y="620713"/>
            <a:ext cx="3962400" cy="552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134225" y="6237288"/>
            <a:ext cx="1162050" cy="365125"/>
          </a:xfrm>
          <a:noFill/>
        </p:spPr>
        <p:txBody>
          <a:bodyPr anchor="ctr"/>
          <a:lstStyle/>
          <a:p>
            <a:pPr algn="ctr"/>
            <a:fld id="{1ABC12B5-A4F5-480C-B624-0EF1EE70735C}" type="slidenum">
              <a:rPr lang="nl-NL" sz="1000">
                <a:solidFill>
                  <a:schemeClr val="tx2"/>
                </a:solidFill>
                <a:latin typeface="Candara" pitchFamily="34" charset="0"/>
              </a:rPr>
              <a:pPr algn="ctr"/>
              <a:t>11</a:t>
            </a:fld>
            <a:endParaRPr lang="nl-NL" sz="1000">
              <a:solidFill>
                <a:schemeClr val="tx2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DFS algoritme</a:t>
            </a:r>
          </a:p>
        </p:txBody>
      </p:sp>
      <p:sp>
        <p:nvSpPr>
          <p:cNvPr id="27651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6D64800-E6E8-43E5-B67D-46F2A0832FA4}" type="slidenum">
              <a:rPr lang="nl-N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nl-NL">
              <a:cs typeface="Arial" charset="0"/>
            </a:endParaRPr>
          </a:p>
        </p:txBody>
      </p:sp>
      <p:sp>
        <p:nvSpPr>
          <p:cNvPr id="27653" name="Content Placeholder 1"/>
          <p:cNvSpPr>
            <a:spLocks/>
          </p:cNvSpPr>
          <p:nvPr/>
        </p:nvSpPr>
        <p:spPr bwMode="auto">
          <a:xfrm>
            <a:off x="871538" y="2674938"/>
            <a:ext cx="7408862" cy="349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l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</a:pPr>
            <a:r>
              <a:rPr lang="nl-NL" sz="2800">
                <a:latin typeface="Candara" pitchFamily="34" charset="0"/>
              </a:rPr>
              <a:t>Recursief</a:t>
            </a:r>
          </a:p>
          <a:p>
            <a:pPr marL="285750" indent="-285750" algn="l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</a:pPr>
            <a:r>
              <a:rPr lang="nl-NL" sz="2800">
                <a:latin typeface="Candara" pitchFamily="34" charset="0"/>
              </a:rPr>
              <a:t>Alleen unieke gamestates op een pad</a:t>
            </a:r>
          </a:p>
          <a:p>
            <a:pPr marL="285750" indent="-285750" algn="l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</a:pPr>
            <a:r>
              <a:rPr lang="nl-NL" sz="2800">
                <a:latin typeface="Candara" pitchFamily="34" charset="0"/>
              </a:rPr>
              <a:t>Lengte van oplossingen &lt; vorige oplossing</a:t>
            </a:r>
          </a:p>
          <a:p>
            <a:pPr marL="285750" indent="-285750" algn="l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</a:pPr>
            <a:endParaRPr lang="nl-NL" sz="2800">
              <a:latin typeface="Candara" pitchFamily="34" charset="0"/>
            </a:endParaRPr>
          </a:p>
          <a:p>
            <a:pPr marL="2857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</a:pPr>
            <a:r>
              <a:rPr lang="nl-NL" sz="3600">
                <a:solidFill>
                  <a:srgbClr val="FF0000"/>
                </a:solidFill>
                <a:latin typeface="Candara" pitchFamily="34" charset="0"/>
              </a:rPr>
              <a:t>Duurt veel te lang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2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252538"/>
          </a:xfrm>
        </p:spPr>
        <p:txBody>
          <a:bodyPr/>
          <a:lstStyle/>
          <a:p>
            <a:r>
              <a:rPr lang="nl-NL" smtClean="0"/>
              <a:t>BFS algoritme</a:t>
            </a:r>
          </a:p>
        </p:txBody>
      </p:sp>
      <p:sp>
        <p:nvSpPr>
          <p:cNvPr id="28675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090F669-20F0-4BB7-A837-CC7E917A00D1}" type="slidenum">
              <a:rPr lang="nl-N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nl-NL">
              <a:cs typeface="Arial" charset="0"/>
            </a:endParaRPr>
          </a:p>
        </p:txBody>
      </p:sp>
      <p:sp>
        <p:nvSpPr>
          <p:cNvPr id="28677" name="Content Placeholder 1"/>
          <p:cNvSpPr>
            <a:spLocks/>
          </p:cNvSpPr>
          <p:nvPr/>
        </p:nvSpPr>
        <p:spPr bwMode="auto">
          <a:xfrm>
            <a:off x="755650" y="2708275"/>
            <a:ext cx="7408863" cy="349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l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</a:pPr>
            <a:r>
              <a:rPr lang="nl-NL" sz="2800">
                <a:latin typeface="Candara" pitchFamily="34" charset="0"/>
              </a:rPr>
              <a:t>Iteratief</a:t>
            </a:r>
          </a:p>
          <a:p>
            <a:pPr marL="285750" indent="-285750" algn="l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</a:pPr>
            <a:r>
              <a:rPr lang="nl-NL" sz="2800">
                <a:latin typeface="Candara" pitchFamily="34" charset="0"/>
              </a:rPr>
              <a:t>Alleen unieke gamestates in het pad</a:t>
            </a:r>
          </a:p>
          <a:p>
            <a:pPr marL="285750" indent="-285750" algn="l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</a:pPr>
            <a:r>
              <a:rPr lang="nl-NL" sz="2800">
                <a:latin typeface="Candara" pitchFamily="34" charset="0"/>
              </a:rPr>
              <a:t>Eerste oplossing is ook meteen de optimale</a:t>
            </a:r>
          </a:p>
          <a:p>
            <a:pPr marL="285750" indent="-285750" algn="l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</a:pPr>
            <a:endParaRPr lang="nl-NL" sz="2800">
              <a:latin typeface="Candara" pitchFamily="34" charset="0"/>
            </a:endParaRPr>
          </a:p>
          <a:p>
            <a:pPr marL="285750" indent="-285750"/>
            <a:r>
              <a:rPr lang="nl-NL" sz="3200">
                <a:solidFill>
                  <a:srgbClr val="FF0000"/>
                </a:solidFill>
                <a:latin typeface="Candara" pitchFamily="34" charset="0"/>
              </a:rPr>
              <a:t>VEEL SNELLER!</a:t>
            </a:r>
          </a:p>
          <a:p>
            <a:pPr marL="285750" indent="-285750" algn="l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</a:pPr>
            <a:endParaRPr lang="nl-NL" sz="3200">
              <a:solidFill>
                <a:srgbClr val="FF0000"/>
              </a:solidFill>
              <a:latin typeface="Candara" pitchFamily="34" charset="0"/>
            </a:endParaRPr>
          </a:p>
          <a:p>
            <a:pPr marL="285750" indent="-285750" algn="l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</a:pPr>
            <a:endParaRPr lang="nl-NL" sz="2400">
              <a:latin typeface="Candara" pitchFamily="34" charset="0"/>
            </a:endParaRPr>
          </a:p>
          <a:p>
            <a:pPr marL="285750" indent="-285750" algn="l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</a:pPr>
            <a:endParaRPr lang="nl-NL" sz="240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Content Placeholder 1"/>
          <p:cNvSpPr>
            <a:spLocks noGrp="1"/>
          </p:cNvSpPr>
          <p:nvPr>
            <p:ph idx="1"/>
          </p:nvPr>
        </p:nvSpPr>
        <p:spPr>
          <a:xfrm>
            <a:off x="871538" y="2674938"/>
            <a:ext cx="7408862" cy="3490912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BFS met priority queue</a:t>
            </a:r>
          </a:p>
          <a:p>
            <a:pPr marL="285750" indent="-285750">
              <a:buFont typeface="Arial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Priority: Laagste kosten</a:t>
            </a:r>
          </a:p>
          <a:p>
            <a:pPr marL="285750" indent="-285750">
              <a:buFont typeface="Arial" charset="0"/>
              <a:buChar char="•"/>
            </a:pPr>
            <a:endParaRPr lang="nl-NL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nl-NL" dirty="0" smtClean="0">
                <a:solidFill>
                  <a:schemeClr val="tx1"/>
                </a:solidFill>
              </a:rPr>
              <a:t>Totale kosten van een zet: </a:t>
            </a:r>
          </a:p>
          <a:p>
            <a:pPr marL="0" indent="0" algn="ctr">
              <a:buNone/>
            </a:pPr>
            <a:r>
              <a:rPr lang="nl-NL" dirty="0" smtClean="0">
                <a:solidFill>
                  <a:schemeClr val="tx1"/>
                </a:solidFill>
              </a:rPr>
              <a:t>Aantal zetten gedaan + Manhatten Distance + ?</a:t>
            </a:r>
          </a:p>
        </p:txBody>
      </p:sp>
      <p:sp>
        <p:nvSpPr>
          <p:cNvPr id="2969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CB29E3E-8F85-44A9-9AE2-337A014514CF}" type="slidenum">
              <a:rPr lang="nl-N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nl-NL">
              <a:cs typeface="Arial" charset="0"/>
            </a:endParaRPr>
          </a:p>
        </p:txBody>
      </p:sp>
      <p:sp>
        <p:nvSpPr>
          <p:cNvPr id="29699" name="Title 3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252538"/>
          </a:xfrm>
        </p:spPr>
        <p:txBody>
          <a:bodyPr/>
          <a:lstStyle/>
          <a:p>
            <a:r>
              <a:rPr lang="nl-NL" smtClean="0"/>
              <a:t>A* algoritme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CB29E3E-8F85-44A9-9AE2-337A014514CF}" type="slidenum">
              <a:rPr lang="nl-N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nl-NL">
              <a:cs typeface="Arial" charset="0"/>
            </a:endParaRPr>
          </a:p>
        </p:txBody>
      </p:sp>
      <p:sp>
        <p:nvSpPr>
          <p:cNvPr id="29699" name="Title 3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252538"/>
          </a:xfrm>
        </p:spPr>
        <p:txBody>
          <a:bodyPr/>
          <a:lstStyle/>
          <a:p>
            <a:r>
              <a:rPr lang="nl-NL" smtClean="0"/>
              <a:t>A* algoritme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651" y="3140968"/>
            <a:ext cx="2952329" cy="41250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3115892"/>
            <a:ext cx="2970277" cy="41500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94344" y="265293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Simpel</a:t>
            </a:r>
            <a:endParaRPr lang="nl-NL" dirty="0"/>
          </a:p>
        </p:txBody>
      </p:sp>
      <p:sp>
        <p:nvSpPr>
          <p:cNvPr id="8" name="TextBox 7"/>
          <p:cNvSpPr txBox="1"/>
          <p:nvPr/>
        </p:nvSpPr>
        <p:spPr>
          <a:xfrm>
            <a:off x="5251667" y="269407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Complex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33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B07525-F1C7-4243-8E72-43239FE6AF56}" type="slidenum">
              <a:rPr lang="nl-NL"/>
              <a:pPr>
                <a:defRPr/>
              </a:pPr>
              <a:t>16</a:t>
            </a:fld>
            <a:endParaRPr lang="nl-NL"/>
          </a:p>
        </p:txBody>
      </p:sp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Resultaten</a:t>
            </a:r>
          </a:p>
        </p:txBody>
      </p:sp>
      <p:graphicFrame>
        <p:nvGraphicFramePr>
          <p:cNvPr id="38997" name="Group 8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497363"/>
              </p:ext>
            </p:extLst>
          </p:nvPr>
        </p:nvGraphicFramePr>
        <p:xfrm>
          <a:off x="755650" y="2636838"/>
          <a:ext cx="7272338" cy="3169920"/>
        </p:xfrm>
        <a:graphic>
          <a:graphicData uri="http://schemas.openxmlformats.org/drawingml/2006/table">
            <a:tbl>
              <a:tblPr/>
              <a:tblGrid>
                <a:gridCol w="2160166"/>
                <a:gridCol w="749722"/>
                <a:gridCol w="1454150"/>
                <a:gridCol w="1454150"/>
                <a:gridCol w="145415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nl-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DFS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BFS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A* simpel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A* complex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Puzzel </a:t>
                      </a: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1       6x6</a:t>
                      </a:r>
                      <a:endParaRPr kumimoji="0" lang="nl-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nl-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1.267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3.497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8.040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Puzzel </a:t>
                      </a: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2      6x6</a:t>
                      </a:r>
                      <a:endParaRPr kumimoji="0" lang="nl-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nl-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0.553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3.566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2.010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Puzzel </a:t>
                      </a: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3      6x6</a:t>
                      </a:r>
                      <a:endParaRPr kumimoji="0" lang="nl-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nl-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0.058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0.244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0.503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Puzzel </a:t>
                      </a: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4      9x9</a:t>
                      </a:r>
                      <a:endParaRPr kumimoji="0" lang="nl-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nl-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128.994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308.665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253.000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Puzzel </a:t>
                      </a: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5      9x9</a:t>
                      </a:r>
                      <a:endParaRPr kumimoji="0" lang="nl-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nl-N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nl-N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nl-N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nl-N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Puzzel </a:t>
                      </a: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6      9x9</a:t>
                      </a:r>
                      <a:endParaRPr kumimoji="0" lang="nl-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nl-N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nl-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nl-N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nl-N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Puzzel </a:t>
                      </a: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7     12x12</a:t>
                      </a:r>
                      <a:endParaRPr kumimoji="0" lang="nl-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nl-N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nl-N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nl-N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nl-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2049D3-5406-4BF5-BA6B-B3754EF30AE3}" type="slidenum">
              <a:rPr lang="nl-NL"/>
              <a:pPr>
                <a:defRPr/>
              </a:pPr>
              <a:t>17</a:t>
            </a:fld>
            <a:endParaRPr lang="nl-NL"/>
          </a:p>
        </p:txBody>
      </p:sp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Conclusie</a:t>
            </a:r>
          </a:p>
        </p:txBody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BFS werkt het best</a:t>
            </a:r>
          </a:p>
          <a:p>
            <a:pPr>
              <a:buFont typeface="Arial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Traag door zwaar programma</a:t>
            </a:r>
          </a:p>
          <a:p>
            <a:pPr>
              <a:buFont typeface="Arial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Lost alle 6x6 borden</a:t>
            </a:r>
          </a:p>
          <a:p>
            <a:pPr>
              <a:buFont typeface="Arial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Grotere borden -&gt; Out of memory error</a:t>
            </a:r>
          </a:p>
          <a:p>
            <a:pPr>
              <a:buFont typeface="Arial" charset="0"/>
              <a:buChar char="•"/>
            </a:pPr>
            <a:endParaRPr lang="nl-NL" dirty="0" smtClean="0">
              <a:solidFill>
                <a:schemeClr val="tx1"/>
              </a:solidFill>
            </a:endParaRPr>
          </a:p>
          <a:p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79588"/>
          </a:xfrm>
        </p:spPr>
        <p:txBody>
          <a:bodyPr/>
          <a:lstStyle/>
          <a:p>
            <a:r>
              <a:rPr lang="nl-NL" smtClean="0"/>
              <a:t>VRAGEN?</a:t>
            </a:r>
          </a:p>
        </p:txBody>
      </p:sp>
      <p:sp>
        <p:nvSpPr>
          <p:cNvPr id="30722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1473200"/>
          </a:xfrm>
        </p:spPr>
        <p:txBody>
          <a:bodyPr/>
          <a:lstStyle/>
          <a:p>
            <a:r>
              <a:rPr lang="nl-NL" smtClean="0"/>
              <a:t>Rukshar   |   Yasmina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C878B9-92E2-4A68-A205-59770C71ADDE}" type="slidenum">
              <a:rPr lang="nl-N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nl-NL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Probleem</a:t>
            </a:r>
          </a:p>
        </p:txBody>
      </p:sp>
      <p:pic>
        <p:nvPicPr>
          <p:cNvPr id="16386" name="Picture 2" descr="File:Rushhour6x6 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3357563"/>
            <a:ext cx="2016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4" descr="File:Rushhour12x12 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2636838"/>
            <a:ext cx="2808287" cy="286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C31EC97-9AD2-4FC2-AFF0-E2610EC39EE5}" type="slidenum">
              <a:rPr lang="nl-N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nl-NL">
              <a:cs typeface="Arial" charset="0"/>
            </a:endParaRPr>
          </a:p>
        </p:txBody>
      </p:sp>
      <p:pic>
        <p:nvPicPr>
          <p:cNvPr id="16391" name="Picture 7" descr="File:Rushhour9x9 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87675" y="3068638"/>
            <a:ext cx="2386013" cy="2447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Probleem</a:t>
            </a:r>
          </a:p>
        </p:txBody>
      </p:sp>
      <p:pic>
        <p:nvPicPr>
          <p:cNvPr id="17410" name="Picture 2" descr="File:Rushhour6x6 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2990850"/>
            <a:ext cx="2016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851275" y="3141663"/>
            <a:ext cx="3889375" cy="2492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nl-NL" sz="2400" b="1" dirty="0">
                <a:solidFill>
                  <a:schemeClr val="bg2">
                    <a:lumMod val="50000"/>
                  </a:schemeClr>
                </a:solidFill>
                <a:latin typeface="+mn-lt"/>
                <a:cs typeface="+mn-cs"/>
              </a:rPr>
              <a:t>ZET: </a:t>
            </a:r>
            <a:r>
              <a:rPr lang="nl-NL" dirty="0">
                <a:latin typeface="+mn-lt"/>
                <a:cs typeface="+mn-cs"/>
              </a:rPr>
              <a:t>elk blokje telt als 1</a:t>
            </a:r>
          </a:p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nl-NL" dirty="0">
              <a:latin typeface="+mn-lt"/>
              <a:cs typeface="+mn-cs"/>
            </a:endParaRPr>
          </a:p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nl-NL" sz="2400" b="1" dirty="0">
                <a:solidFill>
                  <a:schemeClr val="bg2">
                    <a:lumMod val="50000"/>
                  </a:schemeClr>
                </a:solidFill>
                <a:latin typeface="+mn-lt"/>
                <a:cs typeface="+mn-cs"/>
              </a:rPr>
              <a:t>OPLOSSING:</a:t>
            </a:r>
            <a:r>
              <a:rPr lang="nl-NL" sz="2400" b="1" dirty="0">
                <a:latin typeface="+mn-lt"/>
                <a:cs typeface="+mn-cs"/>
              </a:rPr>
              <a:t> </a:t>
            </a:r>
            <a:r>
              <a:rPr lang="nl-NL" dirty="0">
                <a:latin typeface="+mn-lt"/>
                <a:cs typeface="+mn-cs"/>
              </a:rPr>
              <a:t>minst mogelijk aantal zetten (constrained optimalization)</a:t>
            </a:r>
          </a:p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nl-NL" dirty="0">
              <a:latin typeface="+mn-lt"/>
              <a:cs typeface="+mn-cs"/>
            </a:endParaRPr>
          </a:p>
          <a:p>
            <a:pPr lvl="1"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>
              <a:latin typeface="+mn-lt"/>
              <a:cs typeface="+mn-cs"/>
            </a:endParaRPr>
          </a:p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nl-NL" dirty="0">
              <a:latin typeface="+mn-lt"/>
              <a:cs typeface="+mn-cs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9DF4150-0D81-482D-9D8F-6498BCED9BAA}" type="slidenum">
              <a:rPr lang="nl-N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nl-NL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DFS algoritme</a:t>
            </a:r>
          </a:p>
        </p:txBody>
      </p:sp>
      <p:sp>
        <p:nvSpPr>
          <p:cNvPr id="19459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C5D862-91DA-4B76-9AFB-FC4C9EA19655}" type="slidenum">
              <a:rPr lang="nl-N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nl-NL">
              <a:cs typeface="Arial" charset="0"/>
            </a:endParaRPr>
          </a:p>
        </p:txBody>
      </p:sp>
      <p:sp>
        <p:nvSpPr>
          <p:cNvPr id="19461" name="Content Placeholder 1"/>
          <p:cNvSpPr>
            <a:spLocks/>
          </p:cNvSpPr>
          <p:nvPr/>
        </p:nvSpPr>
        <p:spPr bwMode="auto">
          <a:xfrm>
            <a:off x="827088" y="2636838"/>
            <a:ext cx="7408862" cy="349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l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</a:pPr>
            <a:r>
              <a:rPr lang="nl-NL" sz="2800" dirty="0" smtClean="0">
                <a:latin typeface="Candara" pitchFamily="34" charset="0"/>
              </a:rPr>
              <a:t>Recursief</a:t>
            </a:r>
          </a:p>
          <a:p>
            <a:pPr marL="285750" indent="-285750" algn="l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</a:pPr>
            <a:r>
              <a:rPr lang="nl-NL" sz="2800" dirty="0" smtClean="0">
                <a:latin typeface="Candara" pitchFamily="34" charset="0"/>
              </a:rPr>
              <a:t>Herhaaldelijke </a:t>
            </a:r>
            <a:r>
              <a:rPr lang="nl-NL" sz="2800" dirty="0">
                <a:latin typeface="Candara" pitchFamily="34" charset="0"/>
              </a:rPr>
              <a:t>zetten elimineren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</a:pPr>
            <a:r>
              <a:rPr lang="nl-NL" sz="2600" dirty="0" smtClean="0">
                <a:latin typeface="Candara" pitchFamily="34" charset="0"/>
              </a:rPr>
              <a:t>Alleen unieke gamestates in het pad</a:t>
            </a:r>
            <a:endParaRPr lang="nl-NL" sz="2600" dirty="0">
              <a:latin typeface="Candara" pitchFamily="34" charset="0"/>
            </a:endParaRPr>
          </a:p>
          <a:p>
            <a:pPr marL="285750" indent="-285750" algn="l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</a:pPr>
            <a:r>
              <a:rPr lang="nl-NL" sz="2800" dirty="0">
                <a:latin typeface="Candara" pitchFamily="34" charset="0"/>
              </a:rPr>
              <a:t>Lengte van oplossingen &lt; vorige oplossing</a:t>
            </a:r>
          </a:p>
          <a:p>
            <a:pPr marL="285750" indent="-285750" algn="l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</a:pPr>
            <a:endParaRPr lang="nl-NL" sz="2800" dirty="0">
              <a:latin typeface="Candara" pitchFamily="34" charset="0"/>
            </a:endParaRPr>
          </a:p>
          <a:p>
            <a:pPr marL="285750" indent="-285750" algn="l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</a:pPr>
            <a:endParaRPr lang="nl-NL" sz="3200" dirty="0">
              <a:latin typeface="Candara" pitchFamily="34" charset="0"/>
            </a:endParaRPr>
          </a:p>
          <a:p>
            <a:pPr marL="285750" indent="-285750" algn="l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</a:pPr>
            <a:endParaRPr lang="nl-NL" sz="3200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D:\School\Programmeren\programmeertheorie\pres\img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765175"/>
            <a:ext cx="3962400" cy="552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134225" y="6237288"/>
            <a:ext cx="1162050" cy="365125"/>
          </a:xfrm>
          <a:noFill/>
        </p:spPr>
        <p:txBody>
          <a:bodyPr anchor="ctr"/>
          <a:lstStyle/>
          <a:p>
            <a:pPr algn="ctr"/>
            <a:fld id="{7BFEC007-AE34-424B-81A2-6C93156F4F43}" type="slidenum">
              <a:rPr lang="nl-NL" sz="1000">
                <a:solidFill>
                  <a:schemeClr val="tx2"/>
                </a:solidFill>
                <a:latin typeface="Candara" pitchFamily="34" charset="0"/>
              </a:rPr>
              <a:pPr algn="ctr"/>
              <a:t>5</a:t>
            </a:fld>
            <a:endParaRPr lang="nl-NL" sz="1000">
              <a:solidFill>
                <a:schemeClr val="tx2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765175"/>
            <a:ext cx="3962400" cy="552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134225" y="6237288"/>
            <a:ext cx="1162050" cy="365125"/>
          </a:xfrm>
          <a:noFill/>
        </p:spPr>
        <p:txBody>
          <a:bodyPr anchor="ctr"/>
          <a:lstStyle/>
          <a:p>
            <a:pPr algn="ctr"/>
            <a:fld id="{BC3CF917-CF31-47ED-A672-3E0CA2DDCE26}" type="slidenum">
              <a:rPr lang="nl-NL" sz="1000">
                <a:solidFill>
                  <a:schemeClr val="tx2"/>
                </a:solidFill>
                <a:latin typeface="Candara" pitchFamily="34" charset="0"/>
              </a:rPr>
              <a:pPr algn="ctr"/>
              <a:t>6</a:t>
            </a:fld>
            <a:endParaRPr lang="nl-NL" sz="1000">
              <a:solidFill>
                <a:schemeClr val="tx2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765175"/>
            <a:ext cx="3962400" cy="552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134225" y="6237288"/>
            <a:ext cx="1162050" cy="365125"/>
          </a:xfrm>
          <a:noFill/>
        </p:spPr>
        <p:txBody>
          <a:bodyPr anchor="ctr"/>
          <a:lstStyle/>
          <a:p>
            <a:pPr algn="ctr"/>
            <a:fld id="{0461D35E-030E-4A62-BBE2-3DDCC19A29FC}" type="slidenum">
              <a:rPr lang="nl-NL" sz="1000">
                <a:solidFill>
                  <a:schemeClr val="tx2"/>
                </a:solidFill>
                <a:latin typeface="Candara" pitchFamily="34" charset="0"/>
              </a:rPr>
              <a:pPr algn="ctr"/>
              <a:t>7</a:t>
            </a:fld>
            <a:endParaRPr lang="nl-NL" sz="1000">
              <a:solidFill>
                <a:schemeClr val="tx2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765175"/>
            <a:ext cx="3962400" cy="552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134225" y="6237288"/>
            <a:ext cx="1162050" cy="365125"/>
          </a:xfrm>
          <a:noFill/>
        </p:spPr>
        <p:txBody>
          <a:bodyPr anchor="ctr"/>
          <a:lstStyle/>
          <a:p>
            <a:pPr algn="ctr"/>
            <a:fld id="{A717EE9B-EAEC-49E6-8165-D718640D7E60}" type="slidenum">
              <a:rPr lang="nl-NL" sz="1000">
                <a:solidFill>
                  <a:schemeClr val="tx2"/>
                </a:solidFill>
                <a:latin typeface="Candara" pitchFamily="34" charset="0"/>
              </a:rPr>
              <a:pPr algn="ctr"/>
              <a:t>8</a:t>
            </a:fld>
            <a:endParaRPr lang="nl-NL" sz="1000">
              <a:solidFill>
                <a:schemeClr val="tx2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765175"/>
            <a:ext cx="3962400" cy="552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134225" y="6237288"/>
            <a:ext cx="1162050" cy="365125"/>
          </a:xfrm>
          <a:noFill/>
        </p:spPr>
        <p:txBody>
          <a:bodyPr anchor="ctr"/>
          <a:lstStyle/>
          <a:p>
            <a:pPr algn="ctr"/>
            <a:fld id="{208A2E4A-039E-4E1E-879B-A5A22EFF5A06}" type="slidenum">
              <a:rPr lang="nl-NL" sz="1000">
                <a:solidFill>
                  <a:schemeClr val="tx2"/>
                </a:solidFill>
                <a:latin typeface="Candara" pitchFamily="34" charset="0"/>
              </a:rPr>
              <a:pPr algn="ctr"/>
              <a:t>9</a:t>
            </a:fld>
            <a:endParaRPr lang="nl-NL" sz="1000">
              <a:solidFill>
                <a:schemeClr val="tx2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andaardontwerp">
  <a:themeElements>
    <a:clrScheme name="Standaardontwer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ardontwerp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ard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740</TotalTime>
  <Words>202</Words>
  <Application>Microsoft Office PowerPoint</Application>
  <PresentationFormat>On-screen Show (4:3)</PresentationFormat>
  <Paragraphs>85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Waveform</vt:lpstr>
      <vt:lpstr>Standaardontwerp</vt:lpstr>
      <vt:lpstr>Team Spitsuur RUSH HOUR</vt:lpstr>
      <vt:lpstr>Probleem</vt:lpstr>
      <vt:lpstr>Probleem</vt:lpstr>
      <vt:lpstr>DFS algoritme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DFS algoritme</vt:lpstr>
      <vt:lpstr>BFS algoritme</vt:lpstr>
      <vt:lpstr>A* algoritme</vt:lpstr>
      <vt:lpstr>A* algoritme</vt:lpstr>
      <vt:lpstr>Resultaten</vt:lpstr>
      <vt:lpstr>Conclusie</vt:lpstr>
      <vt:lpstr>VRAGEN?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Spitsuur RUSH HOUR</dc:title>
  <dc:creator>yasmina</dc:creator>
  <cp:lastModifiedBy>yasmina</cp:lastModifiedBy>
  <cp:revision>43</cp:revision>
  <dcterms:created xsi:type="dcterms:W3CDTF">2014-11-24T13:21:15Z</dcterms:created>
  <dcterms:modified xsi:type="dcterms:W3CDTF">2014-12-17T12:52:19Z</dcterms:modified>
</cp:coreProperties>
</file>