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251B63E-2532-457F-BBF8-D429E7ED2DAB}" type="datetimeFigureOut">
              <a:rPr lang="nl-NL" smtClean="0"/>
              <a:t>24-11-2014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Team Spitsuur</a:t>
            </a:r>
            <a:br>
              <a:rPr lang="nl-NL" dirty="0" smtClean="0"/>
            </a:br>
            <a:r>
              <a:rPr lang="nl-NL" dirty="0" smtClean="0"/>
              <a:t>RUSH 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Natasja   |   Rukshar   |   Yasmina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2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84834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ushhour12x12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6104"/>
            <a:ext cx="2808312" cy="28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7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0348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3140968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ZET: </a:t>
            </a:r>
            <a:r>
              <a:rPr lang="nl-NL" dirty="0" smtClean="0"/>
              <a:t>elk blokje telt als 1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OPLOSSING:</a:t>
            </a:r>
            <a:r>
              <a:rPr lang="nl-NL" sz="2400" b="1" dirty="0" smtClean="0"/>
              <a:t> </a:t>
            </a:r>
            <a:r>
              <a:rPr lang="nl-NL" dirty="0" smtClean="0"/>
              <a:t>minst mogelijk aantal zetten (constrained optimalization)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lvl="1"/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40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60708"/>
            <a:ext cx="2448272" cy="26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asmina\Documents\GitHub\Spitsuur\GAM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89242"/>
            <a:ext cx="2608486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311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</TotalTime>
  <Words>29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Team Spitsuur RUSH HOUR</vt:lpstr>
      <vt:lpstr>Probleem</vt:lpstr>
      <vt:lpstr>Probleem</vt:lpstr>
      <vt:lpstr>Visualisatie</vt:lpstr>
      <vt:lpstr>DFS algoritme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yasmina</cp:lastModifiedBy>
  <cp:revision>7</cp:revision>
  <dcterms:created xsi:type="dcterms:W3CDTF">2014-11-24T13:21:15Z</dcterms:created>
  <dcterms:modified xsi:type="dcterms:W3CDTF">2014-11-24T14:27:26Z</dcterms:modified>
</cp:coreProperties>
</file>