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70" r:id="rId6"/>
    <p:sldId id="271" r:id="rId7"/>
    <p:sldId id="260" r:id="rId8"/>
    <p:sldId id="272" r:id="rId9"/>
    <p:sldId id="269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1" r:id="rId18"/>
    <p:sldId id="262" r:id="rId19"/>
    <p:sldId id="263" r:id="rId20"/>
    <p:sldId id="264" r:id="rId21"/>
    <p:sldId id="268" r:id="rId22"/>
    <p:sldId id="265" r:id="rId23"/>
    <p:sldId id="267" r:id="rId24"/>
    <p:sldId id="281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>
      <p:cViewPr>
        <p:scale>
          <a:sx n="100" d="100"/>
          <a:sy n="100" d="100"/>
        </p:scale>
        <p:origin x="-211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Team Spitsuur</a:t>
            </a:r>
            <a:br>
              <a:rPr lang="nl-NL" dirty="0" smtClean="0"/>
            </a:br>
            <a:r>
              <a:rPr lang="nl-NL" dirty="0" smtClean="0"/>
              <a:t>RUSH HOUR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Natasja   |   Rukshar   |   Yasmina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3651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Nummering van slides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2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3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70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Recursief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Controle op gamestates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Lengte van oplossing &lt; vorige oplossing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  <a:p>
            <a:pPr algn="ctr"/>
            <a:r>
              <a:rPr lang="nl-NL" sz="4400" dirty="0" smtClean="0">
                <a:solidFill>
                  <a:srgbClr val="FF0000"/>
                </a:solidFill>
              </a:rPr>
              <a:t>VEEL TE TRAAG!</a:t>
            </a:r>
            <a:endParaRPr lang="nl-N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Recursief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Controle op gamestates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Lengte van oplossing &lt; vorige oplossing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  <a:p>
            <a:pPr algn="ctr"/>
            <a:r>
              <a:rPr lang="nl-NL" sz="4400" dirty="0" smtClean="0">
                <a:solidFill>
                  <a:srgbClr val="FF0000"/>
                </a:solidFill>
              </a:rPr>
              <a:t>WAT NU?</a:t>
            </a:r>
            <a:endParaRPr lang="nl-N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6802" y="2457181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>
                <a:solidFill>
                  <a:srgbClr val="FF0000"/>
                </a:solidFill>
              </a:rPr>
              <a:t>Oplossingen?</a:t>
            </a:r>
            <a:endParaRPr lang="nl-NL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Gerichter zoeken	 </a:t>
            </a:r>
            <a:r>
              <a:rPr lang="nl-NL" sz="2800" i="1" dirty="0" smtClean="0"/>
              <a:t>focussen op blokkades?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Optimaliseren van de rushhour kern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Ander algorithme: 	</a:t>
            </a:r>
            <a:r>
              <a:rPr lang="nl-NL" sz="2800" i="1" dirty="0" smtClean="0"/>
              <a:t>Breadth-First</a:t>
            </a:r>
          </a:p>
        </p:txBody>
      </p:sp>
    </p:spTree>
    <p:extLst>
      <p:ext uri="{BB962C8B-B14F-4D97-AF65-F5344CB8AC3E}">
        <p14:creationId xmlns:p14="http://schemas.microsoft.com/office/powerpoint/2010/main" val="279370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6802" y="2457181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>
                <a:solidFill>
                  <a:srgbClr val="FF0000"/>
                </a:solidFill>
              </a:rPr>
              <a:t>Oplossingen?</a:t>
            </a:r>
            <a:endParaRPr lang="nl-NL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Gerichter zoeken	 </a:t>
            </a:r>
            <a:r>
              <a:rPr lang="nl-NL" sz="2800" i="1" dirty="0" smtClean="0"/>
              <a:t>focussen op blokkades?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Optimaliseren van de rushhour kern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Ander algorithme: 	</a:t>
            </a:r>
            <a:r>
              <a:rPr lang="nl-NL" sz="2800" i="1" dirty="0" smtClean="0">
                <a:solidFill>
                  <a:schemeClr val="accent3">
                    <a:lumMod val="75000"/>
                  </a:schemeClr>
                </a:solidFill>
              </a:rPr>
              <a:t>Breadth-First</a:t>
            </a:r>
          </a:p>
        </p:txBody>
      </p:sp>
    </p:spTree>
    <p:extLst>
      <p:ext uri="{BB962C8B-B14F-4D97-AF65-F5344CB8AC3E}">
        <p14:creationId xmlns:p14="http://schemas.microsoft.com/office/powerpoint/2010/main" val="15033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84834"/>
            <a:ext cx="2016224" cy="21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Rushhour12x12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6104"/>
            <a:ext cx="2808312" cy="28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40110" y="2847975"/>
            <a:ext cx="770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Iteratief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Controle op gamestates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Eerste oplossing is ook meteen de optimale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  <a:p>
            <a:pPr algn="ctr"/>
            <a:r>
              <a:rPr lang="nl-NL" sz="4400" dirty="0" smtClean="0"/>
              <a:t>VEEL SNELLER!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2066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429000"/>
            <a:ext cx="7704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800" dirty="0" smtClean="0"/>
              <a:t>&gt;&gt; DEMO &lt;&lt;</a:t>
            </a:r>
            <a:endParaRPr lang="nl-NL" sz="8800" dirty="0"/>
          </a:p>
        </p:txBody>
      </p:sp>
    </p:spTree>
    <p:extLst>
      <p:ext uri="{BB962C8B-B14F-4D97-AF65-F5344CB8AC3E}">
        <p14:creationId xmlns:p14="http://schemas.microsoft.com/office/powerpoint/2010/main" val="27515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Disclaimer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62453" y="3501008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Alleen het eerste spel is getest.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4573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 DO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212976"/>
            <a:ext cx="7704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4000" dirty="0" smtClean="0"/>
              <a:t>Andere algortimes/heuristieken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4400" dirty="0" smtClean="0"/>
              <a:t>Optimaliseren van de kern 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1937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Natasja   |   Rukshar   |   Yasmina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2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0348"/>
            <a:ext cx="2016224" cy="21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3140968"/>
            <a:ext cx="38884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400" b="1" dirty="0" smtClean="0">
                <a:solidFill>
                  <a:schemeClr val="bg2">
                    <a:lumMod val="50000"/>
                  </a:schemeClr>
                </a:solidFill>
              </a:rPr>
              <a:t>ZET: </a:t>
            </a:r>
            <a:r>
              <a:rPr lang="nl-NL" dirty="0" smtClean="0"/>
              <a:t>elk blokje telt als 1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400" b="1" dirty="0" smtClean="0">
                <a:solidFill>
                  <a:schemeClr val="bg2">
                    <a:lumMod val="50000"/>
                  </a:schemeClr>
                </a:solidFill>
              </a:rPr>
              <a:t>OPLOSSING:</a:t>
            </a:r>
            <a:r>
              <a:rPr lang="nl-NL" sz="2400" b="1" dirty="0" smtClean="0"/>
              <a:t> </a:t>
            </a:r>
            <a:r>
              <a:rPr lang="nl-NL" dirty="0" smtClean="0"/>
              <a:t>minst mogelijk aantal zetten (constrained optimalization)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 smtClean="0"/>
          </a:p>
          <a:p>
            <a:pPr lvl="1"/>
            <a:endParaRPr lang="nl-NL" dirty="0" smtClean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40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RUSH HOUR KERN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6439" y="1772816"/>
            <a:ext cx="770485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4000" dirty="0" smtClean="0"/>
              <a:t>Board class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Posities opvragen/genereren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Lege positities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Dictionary van auto met ingenomen positie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Check moveability van auto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Verplaats auto</a:t>
            </a:r>
            <a:endParaRPr lang="nl-NL" sz="4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4000" dirty="0" smtClean="0"/>
              <a:t>Auto class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nl-NL" sz="2400" dirty="0" smtClean="0"/>
              <a:t>ID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nl-NL" sz="2400" dirty="0" smtClean="0"/>
              <a:t>Lengte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nl-NL" sz="2400" dirty="0" smtClean="0"/>
              <a:t>Richting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nl-NL" sz="2400" dirty="0" smtClean="0"/>
              <a:t>Kleur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nl-NL" sz="4000" dirty="0" smtClean="0"/>
          </a:p>
          <a:p>
            <a:pPr marL="285750" indent="-285750">
              <a:buFont typeface="Arial" pitchFamily="34" charset="0"/>
              <a:buChar char="•"/>
            </a:pP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5931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RUSH HOUR KERN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876406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algn="ctr"/>
            <a:r>
              <a:rPr lang="nl-NL" sz="3600" dirty="0" smtClean="0"/>
              <a:t>Een BOARD-object is een gamestate:</a:t>
            </a:r>
          </a:p>
          <a:p>
            <a:pPr marL="457200" lvl="2" algn="ctr"/>
            <a:endParaRPr lang="nl-NL" sz="3600" dirty="0"/>
          </a:p>
          <a:p>
            <a:pPr marL="457200" lvl="2" algn="ctr"/>
            <a:r>
              <a:rPr lang="nl-NL" sz="3600" dirty="0" smtClean="0"/>
              <a:t>MOVE </a:t>
            </a:r>
            <a:r>
              <a:rPr lang="nl-NL" sz="3600" dirty="0" smtClean="0">
                <a:sym typeface="Wingdings" pitchFamily="2" charset="2"/>
              </a:rPr>
              <a:t> nieuw BOARD-object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2407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RUSH HOUR KERN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54266" y="206084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algn="ctr"/>
            <a:r>
              <a:rPr lang="nl-NL" sz="3600" dirty="0" smtClean="0"/>
              <a:t>Gamestates vergelijken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1721" y="2852936"/>
            <a:ext cx="6336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3200" dirty="0" smtClean="0"/>
              <a:t>Borden vergelijken gaf fouten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3200" dirty="0" smtClean="0"/>
              <a:t>Dictionaries vergelijken een optie?</a:t>
            </a:r>
          </a:p>
          <a:p>
            <a:pPr marL="914400" lvl="1" indent="-457200">
              <a:buFontTx/>
              <a:buChar char="-"/>
            </a:pPr>
            <a:r>
              <a:rPr lang="nl-NL" sz="3200" dirty="0" smtClean="0">
                <a:solidFill>
                  <a:srgbClr val="FF0000"/>
                </a:solidFill>
              </a:rPr>
              <a:t>Kan niet in een set, unhashable</a:t>
            </a:r>
            <a:endParaRPr lang="nl-NL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747" y="5013176"/>
            <a:ext cx="6702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TIJDELIJKE OPLOSSING:</a:t>
            </a:r>
          </a:p>
          <a:p>
            <a:r>
              <a:rPr lang="nl-NL" sz="2800" dirty="0" smtClean="0"/>
              <a:t>Zware hash functie die dictionary STEEDS in een tuple omzet, want tuple is hashable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6634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60708"/>
            <a:ext cx="2448272" cy="26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asmina\Documents\GitHub\Spitsuur\GAM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89242"/>
            <a:ext cx="2608486" cy="27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Recursief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Loops elimineren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800" dirty="0" smtClean="0"/>
              <a:t>Vergelijken van gamestates</a:t>
            </a:r>
            <a:endParaRPr lang="nl-NL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Lengte van oplossing &lt; vorige oplossing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140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 descr="D:\School\Programmeren\programmeertheorie\pres\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229</TotalTime>
  <Words>224</Words>
  <Application>Microsoft Office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Team Spitsuur RUSH HOUR</vt:lpstr>
      <vt:lpstr>Probleem</vt:lpstr>
      <vt:lpstr>Probleem</vt:lpstr>
      <vt:lpstr>RUSH HOUR KERN</vt:lpstr>
      <vt:lpstr>RUSH HOUR KERN</vt:lpstr>
      <vt:lpstr>RUSH HOUR KERN</vt:lpstr>
      <vt:lpstr>Visualisatie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BFS algoritme</vt:lpstr>
      <vt:lpstr>BFS algoritme</vt:lpstr>
      <vt:lpstr>Disclaimer</vt:lpstr>
      <vt:lpstr>TO DO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Spitsuur RUSH HOUR</dc:title>
  <dc:creator>yasmina</dc:creator>
  <cp:lastModifiedBy>yasmina</cp:lastModifiedBy>
  <cp:revision>23</cp:revision>
  <dcterms:created xsi:type="dcterms:W3CDTF">2014-11-24T13:21:15Z</dcterms:created>
  <dcterms:modified xsi:type="dcterms:W3CDTF">2014-11-25T13:36:23Z</dcterms:modified>
</cp:coreProperties>
</file>