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58" r:id="rId5"/>
    <p:sldId id="270" r:id="rId6"/>
    <p:sldId id="271" r:id="rId7"/>
    <p:sldId id="260" r:id="rId8"/>
    <p:sldId id="272" r:id="rId9"/>
    <p:sldId id="269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61" r:id="rId18"/>
    <p:sldId id="262" r:id="rId19"/>
    <p:sldId id="263" r:id="rId20"/>
    <p:sldId id="264" r:id="rId21"/>
    <p:sldId id="268" r:id="rId22"/>
    <p:sldId id="265" r:id="rId23"/>
    <p:sldId id="267" r:id="rId24"/>
    <p:sldId id="281" r:id="rId25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42" autoAdjust="0"/>
    <p:restoredTop sz="94660"/>
  </p:normalViewPr>
  <p:slideViewPr>
    <p:cSldViewPr>
      <p:cViewPr>
        <p:scale>
          <a:sx n="100" d="100"/>
          <a:sy n="100" d="100"/>
        </p:scale>
        <p:origin x="-2112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B63E-2532-457F-BBF8-D429E7ED2DAB}" type="datetimeFigureOut">
              <a:rPr lang="nl-NL" smtClean="0"/>
              <a:t>25-11-2014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2D9-7E12-436D-9EFF-FEE11CB8092A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B63E-2532-457F-BBF8-D429E7ED2DAB}" type="datetimeFigureOut">
              <a:rPr lang="nl-NL" smtClean="0"/>
              <a:t>25-11-2014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2D9-7E12-436D-9EFF-FEE11CB8092A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B63E-2532-457F-BBF8-D429E7ED2DAB}" type="datetimeFigureOut">
              <a:rPr lang="nl-NL" smtClean="0"/>
              <a:t>25-11-2014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2D9-7E12-436D-9EFF-FEE11CB8092A}" type="slidenum">
              <a:rPr lang="nl-NL" smtClean="0"/>
              <a:t>‹#›</a:t>
            </a:fld>
            <a:endParaRPr lang="nl-NL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B63E-2532-457F-BBF8-D429E7ED2DAB}" type="datetimeFigureOut">
              <a:rPr lang="nl-NL" smtClean="0"/>
              <a:t>25-11-2014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2D9-7E12-436D-9EFF-FEE11CB8092A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B63E-2532-457F-BBF8-D429E7ED2DAB}" type="datetimeFigureOut">
              <a:rPr lang="nl-NL" smtClean="0"/>
              <a:t>25-11-2014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2D9-7E12-436D-9EFF-FEE11CB8092A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B63E-2532-457F-BBF8-D429E7ED2DAB}" type="datetimeFigureOut">
              <a:rPr lang="nl-NL" smtClean="0"/>
              <a:t>25-11-2014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2D9-7E12-436D-9EFF-FEE11CB8092A}" type="slidenum">
              <a:rPr lang="nl-NL" smtClean="0"/>
              <a:t>‹#›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B63E-2532-457F-BBF8-D429E7ED2DAB}" type="datetimeFigureOut">
              <a:rPr lang="nl-NL" smtClean="0"/>
              <a:t>25-11-2014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2D9-7E12-436D-9EFF-FEE11CB8092A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B63E-2532-457F-BBF8-D429E7ED2DAB}" type="datetimeFigureOut">
              <a:rPr lang="nl-NL" smtClean="0"/>
              <a:t>25-11-2014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2D9-7E12-436D-9EFF-FEE11CB8092A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B63E-2532-457F-BBF8-D429E7ED2DAB}" type="datetimeFigureOut">
              <a:rPr lang="nl-NL" smtClean="0"/>
              <a:t>25-11-2014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2D9-7E12-436D-9EFF-FEE11CB8092A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B63E-2532-457F-BBF8-D429E7ED2DAB}" type="datetimeFigureOut">
              <a:rPr lang="nl-NL" smtClean="0"/>
              <a:t>25-11-2014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2D9-7E12-436D-9EFF-FEE11CB8092A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B63E-2532-457F-BBF8-D429E7ED2DAB}" type="datetimeFigureOut">
              <a:rPr lang="nl-NL" smtClean="0"/>
              <a:t>25-11-2014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2D9-7E12-436D-9EFF-FEE11CB8092A}" type="slidenum">
              <a:rPr lang="nl-NL" smtClean="0"/>
              <a:t>‹#›</a:t>
            </a:fld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251B63E-2532-457F-BBF8-D429E7ED2DAB}" type="datetimeFigureOut">
              <a:rPr lang="nl-NL" smtClean="0"/>
              <a:t>25-11-2014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72C82D9-7E12-436D-9EFF-FEE11CB8092A}" type="slidenum">
              <a:rPr lang="nl-NL" smtClean="0"/>
              <a:t>‹#›</a:t>
            </a:fld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Team Spitsuur</a:t>
            </a:r>
            <a:br>
              <a:rPr lang="nl-NL" dirty="0" smtClean="0"/>
            </a:br>
            <a:r>
              <a:rPr lang="nl-NL" dirty="0" smtClean="0"/>
              <a:t>RUSH HOUR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Natasja   |   Rukshar   |   Yasmina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121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DFS algoritme</a:t>
            </a:r>
            <a:endParaRPr lang="nl-NL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99792" y="692696"/>
            <a:ext cx="3963303" cy="552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0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DFS algoritme</a:t>
            </a:r>
            <a:endParaRPr lang="nl-NL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99792" y="692696"/>
            <a:ext cx="3963303" cy="552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08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DFS algoritme</a:t>
            </a:r>
            <a:endParaRPr lang="nl-NL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99792" y="692696"/>
            <a:ext cx="3963303" cy="552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76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DFS algoritme</a:t>
            </a:r>
            <a:endParaRPr lang="nl-NL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99792" y="692696"/>
            <a:ext cx="3963303" cy="552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94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DFS algoritme</a:t>
            </a:r>
            <a:endParaRPr lang="nl-NL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99792" y="692696"/>
            <a:ext cx="3963303" cy="552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37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DFS algoritme</a:t>
            </a:r>
            <a:endParaRPr lang="nl-NL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99792" y="692696"/>
            <a:ext cx="3963303" cy="552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0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DFS algoritme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852936"/>
            <a:ext cx="770485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NL" sz="2800" dirty="0" smtClean="0"/>
              <a:t>Recursief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2800" dirty="0" smtClean="0"/>
              <a:t>Controle op gamestates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2800" dirty="0" smtClean="0"/>
              <a:t>Lengte van oplossing &lt; vorige oplossing</a:t>
            </a:r>
          </a:p>
          <a:p>
            <a:pPr marL="285750" indent="-285750">
              <a:buFont typeface="Arial" pitchFamily="34" charset="0"/>
              <a:buChar char="•"/>
            </a:pPr>
            <a:endParaRPr lang="nl-NL" sz="2800" dirty="0"/>
          </a:p>
          <a:p>
            <a:pPr algn="ctr"/>
            <a:r>
              <a:rPr lang="nl-NL" sz="4400" dirty="0" smtClean="0">
                <a:solidFill>
                  <a:srgbClr val="FF0000"/>
                </a:solidFill>
              </a:rPr>
              <a:t>VEEL TE TRAAG!</a:t>
            </a:r>
            <a:endParaRPr lang="nl-NL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62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DFS algoritme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852936"/>
            <a:ext cx="77048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NL" dirty="0" smtClean="0"/>
              <a:t>Recursief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dirty="0" smtClean="0"/>
              <a:t>Controle op gamestates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dirty="0" smtClean="0"/>
              <a:t>Lengte van oplossing &lt; vorige oplossing</a:t>
            </a:r>
          </a:p>
          <a:p>
            <a:pPr marL="285750" indent="-285750">
              <a:buFont typeface="Arial" pitchFamily="34" charset="0"/>
              <a:buChar char="•"/>
            </a:pPr>
            <a:endParaRPr lang="nl-NL" sz="2800" dirty="0"/>
          </a:p>
          <a:p>
            <a:pPr algn="ctr"/>
            <a:r>
              <a:rPr lang="nl-NL" sz="4400" dirty="0" smtClean="0">
                <a:solidFill>
                  <a:srgbClr val="FF0000"/>
                </a:solidFill>
              </a:rPr>
              <a:t>WAT NU?</a:t>
            </a:r>
            <a:endParaRPr lang="nl-NL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22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DFS algoritme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796802" y="2457181"/>
            <a:ext cx="77048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400" dirty="0" smtClean="0">
                <a:solidFill>
                  <a:srgbClr val="FF0000"/>
                </a:solidFill>
              </a:rPr>
              <a:t>Oplossingen?</a:t>
            </a:r>
            <a:endParaRPr lang="nl-NL" sz="4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429000"/>
            <a:ext cx="77048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NL" sz="2800" dirty="0" smtClean="0"/>
              <a:t>Gerichter zoeken	 </a:t>
            </a:r>
            <a:r>
              <a:rPr lang="nl-NL" sz="2800" i="1" dirty="0" smtClean="0"/>
              <a:t>focussen op blokkades?</a:t>
            </a:r>
          </a:p>
          <a:p>
            <a:pPr marL="285750" indent="-285750">
              <a:buFont typeface="Arial" pitchFamily="34" charset="0"/>
              <a:buChar char="•"/>
            </a:pPr>
            <a:endParaRPr lang="nl-NL" sz="2800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nl-NL" sz="2800" dirty="0" smtClean="0"/>
              <a:t>Optimaliseren van de rushhour kern</a:t>
            </a:r>
          </a:p>
          <a:p>
            <a:pPr marL="285750" indent="-285750">
              <a:buFont typeface="Arial" pitchFamily="34" charset="0"/>
              <a:buChar char="•"/>
            </a:pPr>
            <a:endParaRPr lang="nl-NL" sz="2800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nl-NL" sz="2800" dirty="0" smtClean="0"/>
              <a:t>Ander algorithme: 	</a:t>
            </a:r>
            <a:r>
              <a:rPr lang="nl-NL" sz="2800" i="1" dirty="0" smtClean="0"/>
              <a:t>Breadth-First</a:t>
            </a:r>
          </a:p>
        </p:txBody>
      </p:sp>
    </p:spTree>
    <p:extLst>
      <p:ext uri="{BB962C8B-B14F-4D97-AF65-F5344CB8AC3E}">
        <p14:creationId xmlns:p14="http://schemas.microsoft.com/office/powerpoint/2010/main" val="279370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DFS algoritme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796802" y="2457181"/>
            <a:ext cx="77048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400" dirty="0" smtClean="0">
                <a:solidFill>
                  <a:srgbClr val="FF0000"/>
                </a:solidFill>
              </a:rPr>
              <a:t>Oplossingen?</a:t>
            </a:r>
            <a:endParaRPr lang="nl-NL" sz="4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429000"/>
            <a:ext cx="77048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NL" sz="2800" dirty="0" smtClean="0"/>
              <a:t>Gerichter zoeken	 </a:t>
            </a:r>
            <a:r>
              <a:rPr lang="nl-NL" sz="2800" i="1" dirty="0" smtClean="0"/>
              <a:t>focussen op blokkades?</a:t>
            </a:r>
          </a:p>
          <a:p>
            <a:pPr marL="285750" indent="-285750">
              <a:buFont typeface="Arial" pitchFamily="34" charset="0"/>
              <a:buChar char="•"/>
            </a:pPr>
            <a:endParaRPr lang="nl-NL" sz="2800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nl-NL" sz="2800" dirty="0" smtClean="0"/>
              <a:t>Optimaliseren van de rushhour kern</a:t>
            </a:r>
          </a:p>
          <a:p>
            <a:pPr marL="285750" indent="-285750">
              <a:buFont typeface="Arial" pitchFamily="34" charset="0"/>
              <a:buChar char="•"/>
            </a:pPr>
            <a:endParaRPr lang="nl-NL" sz="2800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nl-NL" sz="2800" dirty="0" smtClean="0">
                <a:solidFill>
                  <a:schemeClr val="accent3">
                    <a:lumMod val="75000"/>
                  </a:schemeClr>
                </a:solidFill>
              </a:rPr>
              <a:t>Ander algorithme: 	</a:t>
            </a:r>
            <a:r>
              <a:rPr lang="nl-NL" sz="2800" i="1" dirty="0" smtClean="0">
                <a:solidFill>
                  <a:schemeClr val="accent3">
                    <a:lumMod val="75000"/>
                  </a:schemeClr>
                </a:solidFill>
              </a:rPr>
              <a:t>Breadth-First</a:t>
            </a:r>
          </a:p>
        </p:txBody>
      </p:sp>
    </p:spTree>
    <p:extLst>
      <p:ext uri="{BB962C8B-B14F-4D97-AF65-F5344CB8AC3E}">
        <p14:creationId xmlns:p14="http://schemas.microsoft.com/office/powerpoint/2010/main" val="150331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Probleem</a:t>
            </a:r>
            <a:endParaRPr lang="nl-NL" dirty="0"/>
          </a:p>
        </p:txBody>
      </p:sp>
      <p:pic>
        <p:nvPicPr>
          <p:cNvPr id="1026" name="Picture 2" descr="File:Rushhour6x6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184834"/>
            <a:ext cx="2016224" cy="214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Rushhour12x12 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26104"/>
            <a:ext cx="2808312" cy="286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77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BFS</a:t>
            </a:r>
            <a:r>
              <a:rPr lang="nl-NL" dirty="0" smtClean="0"/>
              <a:t> </a:t>
            </a:r>
            <a:r>
              <a:rPr lang="nl-NL" dirty="0" smtClean="0"/>
              <a:t>algoritme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840110" y="2847975"/>
            <a:ext cx="770485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NL" sz="2800" dirty="0" smtClean="0"/>
              <a:t>Iteratief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2800" dirty="0" smtClean="0"/>
              <a:t>Controle op gamestates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2800" dirty="0" smtClean="0"/>
              <a:t>Eerste oplossing is ook meteen de optimale</a:t>
            </a:r>
          </a:p>
          <a:p>
            <a:pPr marL="285750" indent="-285750">
              <a:buFont typeface="Arial" pitchFamily="34" charset="0"/>
              <a:buChar char="•"/>
            </a:pPr>
            <a:endParaRPr lang="nl-NL" sz="2800" dirty="0"/>
          </a:p>
          <a:p>
            <a:pPr algn="ctr"/>
            <a:r>
              <a:rPr lang="nl-NL" sz="4400" dirty="0" smtClean="0"/>
              <a:t>VEEL SNELLER!</a:t>
            </a:r>
            <a:endParaRPr lang="nl-NL" sz="4400" dirty="0"/>
          </a:p>
        </p:txBody>
      </p:sp>
    </p:spTree>
    <p:extLst>
      <p:ext uri="{BB962C8B-B14F-4D97-AF65-F5344CB8AC3E}">
        <p14:creationId xmlns:p14="http://schemas.microsoft.com/office/powerpoint/2010/main" val="120664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BFS</a:t>
            </a:r>
            <a:r>
              <a:rPr lang="nl-NL" dirty="0" smtClean="0"/>
              <a:t> </a:t>
            </a:r>
            <a:r>
              <a:rPr lang="nl-NL" dirty="0" smtClean="0"/>
              <a:t>algoritme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429000"/>
            <a:ext cx="77048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8800" dirty="0" smtClean="0"/>
              <a:t>&gt;&gt; DEMO &lt;&lt;</a:t>
            </a:r>
            <a:endParaRPr lang="nl-NL" sz="8800" dirty="0"/>
          </a:p>
        </p:txBody>
      </p:sp>
    </p:spTree>
    <p:extLst>
      <p:ext uri="{BB962C8B-B14F-4D97-AF65-F5344CB8AC3E}">
        <p14:creationId xmlns:p14="http://schemas.microsoft.com/office/powerpoint/2010/main" val="275154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Disclaimer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862453" y="3501008"/>
            <a:ext cx="77048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 smtClean="0"/>
              <a:t>Alleen het eerste spel is getest.</a:t>
            </a:r>
            <a:endParaRPr lang="nl-NL" sz="4400" dirty="0"/>
          </a:p>
        </p:txBody>
      </p:sp>
    </p:spTree>
    <p:extLst>
      <p:ext uri="{BB962C8B-B14F-4D97-AF65-F5344CB8AC3E}">
        <p14:creationId xmlns:p14="http://schemas.microsoft.com/office/powerpoint/2010/main" val="145739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 DO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212976"/>
            <a:ext cx="770485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nl-NL" sz="4400" dirty="0" smtClean="0"/>
              <a:t>A*?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4400" dirty="0" smtClean="0"/>
              <a:t>Optimaliseren van de kern </a:t>
            </a:r>
          </a:p>
          <a:p>
            <a:pPr marL="285750" indent="-285750">
              <a:buFont typeface="Arial" pitchFamily="34" charset="0"/>
              <a:buChar char="•"/>
            </a:pP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119374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VRAGEN?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Natasja   |   Rukshar   |   Yasmina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8726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Probleem</a:t>
            </a:r>
            <a:endParaRPr lang="nl-NL" dirty="0"/>
          </a:p>
        </p:txBody>
      </p:sp>
      <p:pic>
        <p:nvPicPr>
          <p:cNvPr id="1026" name="Picture 2" descr="File:Rushhour6x6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90348"/>
            <a:ext cx="2016224" cy="214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51920" y="3140968"/>
            <a:ext cx="388843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NL" sz="2400" b="1" dirty="0" smtClean="0">
                <a:solidFill>
                  <a:schemeClr val="bg2">
                    <a:lumMod val="50000"/>
                  </a:schemeClr>
                </a:solidFill>
              </a:rPr>
              <a:t>ZET: </a:t>
            </a:r>
            <a:r>
              <a:rPr lang="nl-NL" dirty="0" smtClean="0"/>
              <a:t>elk blokje telt als 1</a:t>
            </a:r>
          </a:p>
          <a:p>
            <a:pPr marL="285750" indent="-285750">
              <a:buFont typeface="Arial" pitchFamily="34" charset="0"/>
              <a:buChar char="•"/>
            </a:pPr>
            <a:endParaRPr lang="nl-NL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nl-NL" sz="2400" b="1" dirty="0" smtClean="0">
                <a:solidFill>
                  <a:schemeClr val="bg2">
                    <a:lumMod val="50000"/>
                  </a:schemeClr>
                </a:solidFill>
              </a:rPr>
              <a:t>OPLOSSING:</a:t>
            </a:r>
            <a:r>
              <a:rPr lang="nl-NL" sz="2400" b="1" dirty="0" smtClean="0"/>
              <a:t> </a:t>
            </a:r>
            <a:r>
              <a:rPr lang="nl-NL" dirty="0" smtClean="0"/>
              <a:t>minst mogelijk aantal zetten (constrained optimalization)</a:t>
            </a:r>
          </a:p>
          <a:p>
            <a:pPr marL="285750" indent="-285750">
              <a:buFont typeface="Arial" pitchFamily="34" charset="0"/>
              <a:buChar char="•"/>
            </a:pPr>
            <a:endParaRPr lang="nl-NL" dirty="0" smtClean="0"/>
          </a:p>
          <a:p>
            <a:pPr lvl="1"/>
            <a:endParaRPr lang="nl-NL" dirty="0" smtClean="0"/>
          </a:p>
          <a:p>
            <a:pPr marL="285750" indent="-285750">
              <a:buFontTx/>
              <a:buChar char="-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2405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RUSH HOUR KERN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796439" y="1772816"/>
            <a:ext cx="7704856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NL" sz="4000" dirty="0" smtClean="0"/>
              <a:t>Board class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nl-NL" sz="2400" dirty="0" smtClean="0"/>
              <a:t>Posities opvragen/genereren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nl-NL" sz="2400" dirty="0" smtClean="0"/>
              <a:t>Empty positities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nl-NL" sz="2400" dirty="0" smtClean="0"/>
              <a:t>Dictionary van auto met ingenomen positie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nl-NL" sz="2400" dirty="0" smtClean="0"/>
              <a:t>Check moveability van auto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nl-NL" sz="2400" dirty="0" smtClean="0"/>
              <a:t>Verplaats auto</a:t>
            </a:r>
            <a:endParaRPr lang="nl-NL" sz="4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nl-NL" sz="4000" dirty="0" smtClean="0"/>
              <a:t>Auto class</a:t>
            </a:r>
          </a:p>
          <a:p>
            <a:pPr marL="742950" lvl="2" indent="-285750">
              <a:buFont typeface="Arial" pitchFamily="34" charset="0"/>
              <a:buChar char="•"/>
            </a:pPr>
            <a:r>
              <a:rPr lang="nl-NL" sz="2400" dirty="0" smtClean="0"/>
              <a:t>ID</a:t>
            </a:r>
          </a:p>
          <a:p>
            <a:pPr marL="742950" lvl="2" indent="-285750">
              <a:buFont typeface="Arial" pitchFamily="34" charset="0"/>
              <a:buChar char="•"/>
            </a:pPr>
            <a:r>
              <a:rPr lang="nl-NL" sz="2400" dirty="0" smtClean="0"/>
              <a:t>Lengte</a:t>
            </a:r>
          </a:p>
          <a:p>
            <a:pPr marL="742950" lvl="2" indent="-285750">
              <a:buFont typeface="Arial" pitchFamily="34" charset="0"/>
              <a:buChar char="•"/>
            </a:pPr>
            <a:r>
              <a:rPr lang="nl-NL" sz="2400" dirty="0" smtClean="0"/>
              <a:t>Richting</a:t>
            </a:r>
          </a:p>
          <a:p>
            <a:pPr marL="742950" lvl="2" indent="-285750">
              <a:buFont typeface="Arial" pitchFamily="34" charset="0"/>
              <a:buChar char="•"/>
            </a:pPr>
            <a:r>
              <a:rPr lang="nl-NL" sz="2400" dirty="0" smtClean="0"/>
              <a:t>Kleur</a:t>
            </a:r>
          </a:p>
          <a:p>
            <a:pPr marL="742950" lvl="2" indent="-285750">
              <a:buFont typeface="Arial" pitchFamily="34" charset="0"/>
              <a:buChar char="•"/>
            </a:pPr>
            <a:endParaRPr lang="nl-NL" sz="4000" dirty="0" smtClean="0"/>
          </a:p>
          <a:p>
            <a:pPr marL="285750" indent="-285750">
              <a:buFont typeface="Arial" pitchFamily="34" charset="0"/>
              <a:buChar char="•"/>
            </a:pP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259311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RUSH HOUR KERN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876406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 algn="ctr"/>
            <a:r>
              <a:rPr lang="nl-NL" sz="3600" dirty="0" smtClean="0"/>
              <a:t>Een BOARD-object is een gamestate:</a:t>
            </a:r>
          </a:p>
          <a:p>
            <a:pPr marL="457200" lvl="2" algn="ctr"/>
            <a:endParaRPr lang="nl-NL" sz="3600" dirty="0"/>
          </a:p>
          <a:p>
            <a:pPr marL="457200" lvl="2" algn="ctr"/>
            <a:r>
              <a:rPr lang="nl-NL" sz="3600" dirty="0" smtClean="0"/>
              <a:t>MOVE </a:t>
            </a:r>
            <a:r>
              <a:rPr lang="nl-NL" sz="3600" dirty="0" smtClean="0">
                <a:sym typeface="Wingdings" pitchFamily="2" charset="2"/>
              </a:rPr>
              <a:t> nieuw BOARD-object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124071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RUSH HOUR KERN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354266" y="2060848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 algn="ctr"/>
            <a:r>
              <a:rPr lang="nl-NL" sz="3600" dirty="0" smtClean="0"/>
              <a:t>Gamestates vergelijken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41721" y="2852936"/>
            <a:ext cx="63367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NL" sz="3200" dirty="0" smtClean="0"/>
              <a:t>Borden vergelijken gaf fouten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3200" dirty="0" smtClean="0"/>
              <a:t>Dictionaries vergelijken een optie?</a:t>
            </a:r>
          </a:p>
          <a:p>
            <a:pPr marL="914400" lvl="1" indent="-457200">
              <a:buFontTx/>
              <a:buChar char="-"/>
            </a:pPr>
            <a:r>
              <a:rPr lang="nl-NL" sz="3200" dirty="0" smtClean="0">
                <a:solidFill>
                  <a:srgbClr val="FF0000"/>
                </a:solidFill>
              </a:rPr>
              <a:t>Kan niet in een set, unhashable</a:t>
            </a:r>
            <a:endParaRPr lang="nl-NL" sz="3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9747" y="5013176"/>
            <a:ext cx="67020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smtClean="0"/>
              <a:t>TIJDELIJKE OPLOSSING:</a:t>
            </a:r>
          </a:p>
          <a:p>
            <a:r>
              <a:rPr lang="nl-NL" sz="2800" dirty="0" smtClean="0"/>
              <a:t>Zware hash functie die dictionary STEEDS in een tuple omzet, want tuple is hashable</a:t>
            </a: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366343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Visualisatie</a:t>
            </a:r>
            <a:endParaRPr lang="nl-NL" dirty="0"/>
          </a:p>
        </p:txBody>
      </p:sp>
      <p:pic>
        <p:nvPicPr>
          <p:cNvPr id="1026" name="Picture 2" descr="File:Rushhour6x6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60708"/>
            <a:ext cx="2448272" cy="260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yasmina\Documents\GitHub\Spitsuur\GAME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689242"/>
            <a:ext cx="2608486" cy="274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11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DFS algoritme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852936"/>
            <a:ext cx="77048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NL" sz="2800" dirty="0" smtClean="0"/>
              <a:t>Recursief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2800" dirty="0" smtClean="0"/>
              <a:t>Controle op gamestates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2800" dirty="0" smtClean="0"/>
              <a:t>Lengte van oplossing &lt; vorige oplossing</a:t>
            </a:r>
          </a:p>
          <a:p>
            <a:pPr marL="285750" indent="-285750">
              <a:buFont typeface="Arial" pitchFamily="34" charset="0"/>
              <a:buChar char="•"/>
            </a:pP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201400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DFS algoritme</a:t>
            </a:r>
            <a:endParaRPr lang="nl-NL" dirty="0"/>
          </a:p>
        </p:txBody>
      </p:sp>
      <p:pic>
        <p:nvPicPr>
          <p:cNvPr id="1029" name="Picture 5" descr="D:\School\Programmeren\programmeertheorie\pres\im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692696"/>
            <a:ext cx="3963303" cy="552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32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156</TotalTime>
  <Words>219</Words>
  <Application>Microsoft Office PowerPoint</Application>
  <PresentationFormat>On-screen Show (4:3)</PresentationFormat>
  <Paragraphs>84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Waveform</vt:lpstr>
      <vt:lpstr>Team Spitsuur RUSH HOUR</vt:lpstr>
      <vt:lpstr>Probleem</vt:lpstr>
      <vt:lpstr>Probleem</vt:lpstr>
      <vt:lpstr>RUSH HOUR KERN</vt:lpstr>
      <vt:lpstr>RUSH HOUR KERN</vt:lpstr>
      <vt:lpstr>RUSH HOUR KERN</vt:lpstr>
      <vt:lpstr>Visualisatie</vt:lpstr>
      <vt:lpstr>DFS algoritme</vt:lpstr>
      <vt:lpstr>DFS algoritme</vt:lpstr>
      <vt:lpstr>DFS algoritme</vt:lpstr>
      <vt:lpstr>DFS algoritme</vt:lpstr>
      <vt:lpstr>DFS algoritme</vt:lpstr>
      <vt:lpstr>DFS algoritme</vt:lpstr>
      <vt:lpstr>DFS algoritme</vt:lpstr>
      <vt:lpstr>DFS algoritme</vt:lpstr>
      <vt:lpstr>DFS algoritme</vt:lpstr>
      <vt:lpstr>DFS algoritme</vt:lpstr>
      <vt:lpstr>DFS algoritme</vt:lpstr>
      <vt:lpstr>DFS algoritme</vt:lpstr>
      <vt:lpstr>BFS algoritme</vt:lpstr>
      <vt:lpstr>BFS algoritme</vt:lpstr>
      <vt:lpstr>Disclaimer</vt:lpstr>
      <vt:lpstr>TO DO</vt:lpstr>
      <vt:lpstr>VRAGEN?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Spitsuur RUSH HOUR</dc:title>
  <dc:creator>yasmina</dc:creator>
  <cp:lastModifiedBy>yasmina</cp:lastModifiedBy>
  <cp:revision>17</cp:revision>
  <dcterms:created xsi:type="dcterms:W3CDTF">2014-11-24T13:21:15Z</dcterms:created>
  <dcterms:modified xsi:type="dcterms:W3CDTF">2014-11-25T02:15:29Z</dcterms:modified>
</cp:coreProperties>
</file>