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7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0247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19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7871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84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16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0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9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0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0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4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9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5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6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484" y="1223581"/>
            <a:ext cx="7766936" cy="1646302"/>
          </a:xfrm>
        </p:spPr>
        <p:txBody>
          <a:bodyPr/>
          <a:lstStyle/>
          <a:p>
            <a:r>
              <a:rPr lang="pt-BR" dirty="0" smtClean="0"/>
              <a:t>Encriptação de disco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1454605" y="2869883"/>
            <a:ext cx="8791575" cy="1655762"/>
          </a:xfrm>
        </p:spPr>
        <p:txBody>
          <a:bodyPr>
            <a:normAutofit/>
          </a:bodyPr>
          <a:lstStyle/>
          <a:p>
            <a:r>
              <a:rPr lang="pt-BR" sz="2400" dirty="0" smtClean="0"/>
              <a:t>Natã Santana de morais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026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Criptografia para Windows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dirty="0" err="1" smtClean="0"/>
              <a:t>BitLocker</a:t>
            </a:r>
            <a:r>
              <a:rPr lang="pt-BR" dirty="0" smtClean="0"/>
              <a:t> – criptografia de disco inteiro</a:t>
            </a:r>
          </a:p>
          <a:p>
            <a:pPr>
              <a:buFontTx/>
              <a:buChar char="-"/>
            </a:pPr>
            <a:r>
              <a:rPr lang="pt-BR" dirty="0" smtClean="0"/>
              <a:t>Solução integrada</a:t>
            </a:r>
          </a:p>
          <a:p>
            <a:pPr>
              <a:buFontTx/>
              <a:buChar char="-"/>
            </a:pPr>
            <a:r>
              <a:rPr lang="pt-BR" dirty="0" smtClean="0"/>
              <a:t>Só pode ser habilitado em computadores com TPM</a:t>
            </a:r>
          </a:p>
          <a:p>
            <a:pPr>
              <a:buFontTx/>
              <a:buChar char="-"/>
            </a:pPr>
            <a:r>
              <a:rPr lang="pt-BR" dirty="0" err="1" smtClean="0"/>
              <a:t>BitLocker</a:t>
            </a:r>
            <a:r>
              <a:rPr lang="pt-BR" dirty="0" smtClean="0"/>
              <a:t> usa a criptografia AES, de 128 ou 256 bits.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205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070" y="4852056"/>
            <a:ext cx="2952532" cy="173794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0" y="897910"/>
            <a:ext cx="6008295" cy="311229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922" y="897910"/>
            <a:ext cx="3077826" cy="311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sz="2000" dirty="0" smtClean="0"/>
              <a:t>Dados são matéria-prima para a informação</a:t>
            </a:r>
          </a:p>
          <a:p>
            <a:pPr>
              <a:buFontTx/>
              <a:buChar char="-"/>
            </a:pPr>
            <a:r>
              <a:rPr lang="pt-BR" sz="2000" dirty="0" smtClean="0"/>
              <a:t>Dados interessam a empresas</a:t>
            </a:r>
          </a:p>
          <a:p>
            <a:pPr>
              <a:buFontTx/>
              <a:buChar char="-"/>
            </a:pPr>
            <a:r>
              <a:rPr lang="pt-BR" sz="2000" dirty="0" smtClean="0"/>
              <a:t>Como evitar que ataques cibernéticos ou roubos interfiram em nossos dados ?</a:t>
            </a:r>
          </a:p>
          <a:p>
            <a:pPr>
              <a:buFontTx/>
              <a:buChar char="-"/>
            </a:pPr>
            <a:r>
              <a:rPr lang="pt-BR" sz="2000" dirty="0" smtClean="0"/>
              <a:t>Criptografia de disco</a:t>
            </a:r>
          </a:p>
          <a:p>
            <a:pPr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400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sz="2000" dirty="0" smtClean="0"/>
              <a:t>O que é criptografia de disco?</a:t>
            </a:r>
          </a:p>
          <a:p>
            <a:pPr>
              <a:buFontTx/>
              <a:buChar char="-"/>
            </a:pPr>
            <a:r>
              <a:rPr lang="pt-BR" sz="2000" dirty="0" smtClean="0"/>
              <a:t>Como funciona?</a:t>
            </a:r>
          </a:p>
          <a:p>
            <a:pPr>
              <a:buFontTx/>
              <a:buChar char="-"/>
            </a:pPr>
            <a:r>
              <a:rPr lang="pt-BR" sz="2000" dirty="0" smtClean="0"/>
              <a:t>Softwares que realizam a função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3796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Criptografia de disco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sz="2000" dirty="0" smtClean="0"/>
              <a:t>Dados ilegíveis - bits</a:t>
            </a:r>
          </a:p>
          <a:p>
            <a:pPr>
              <a:buFontTx/>
              <a:buChar char="-"/>
            </a:pPr>
            <a:r>
              <a:rPr lang="pt-BR" sz="2000" dirty="0" smtClean="0"/>
              <a:t>Criptografia do disco inteiro </a:t>
            </a:r>
          </a:p>
          <a:p>
            <a:pPr>
              <a:buFontTx/>
              <a:buChar char="-"/>
            </a:pPr>
            <a:r>
              <a:rPr lang="pt-BR" sz="2000" dirty="0" smtClean="0"/>
              <a:t>Área de inicialização não é criptografada</a:t>
            </a:r>
          </a:p>
        </p:txBody>
      </p:sp>
    </p:spTree>
    <p:extLst>
      <p:ext uri="{BB962C8B-B14F-4D97-AF65-F5344CB8AC3E}">
        <p14:creationId xmlns:p14="http://schemas.microsoft.com/office/powerpoint/2010/main" val="349122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Criptografia transparente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sz="2000" dirty="0" smtClean="0"/>
              <a:t>Automática</a:t>
            </a:r>
          </a:p>
          <a:p>
            <a:pPr>
              <a:buFontTx/>
              <a:buChar char="-"/>
            </a:pPr>
            <a:r>
              <a:rPr lang="pt-BR" sz="2000" dirty="0" smtClean="0"/>
              <a:t>Dados são acessíveis mediante senha ou chave de decriptação.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130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TPM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dirty="0" smtClean="0"/>
              <a:t>Chip processador de criptografia seguro incorporado a placa mãe</a:t>
            </a:r>
          </a:p>
          <a:p>
            <a:pPr>
              <a:buFontTx/>
              <a:buChar char="-"/>
            </a:pPr>
            <a:r>
              <a:rPr lang="pt-BR" dirty="0" smtClean="0"/>
              <a:t>Autenticação</a:t>
            </a:r>
          </a:p>
          <a:p>
            <a:pPr>
              <a:buFontTx/>
              <a:buChar char="-"/>
            </a:pPr>
            <a:r>
              <a:rPr lang="pt-BR" dirty="0" smtClean="0"/>
              <a:t>Vantagens e desvantagens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72" y="3532929"/>
            <a:ext cx="4388493" cy="303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0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TrueCrypt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dirty="0" smtClean="0"/>
              <a:t>Código aberto e multiplataforma</a:t>
            </a:r>
          </a:p>
          <a:p>
            <a:pPr>
              <a:buFontTx/>
              <a:buChar char="-"/>
            </a:pPr>
            <a:r>
              <a:rPr lang="pt-BR" dirty="0" smtClean="0"/>
              <a:t>Discos virtuais</a:t>
            </a:r>
          </a:p>
          <a:p>
            <a:pPr>
              <a:buFontTx/>
              <a:buChar char="-"/>
            </a:pPr>
            <a:r>
              <a:rPr lang="pt-BR" dirty="0" smtClean="0"/>
              <a:t>Encriptação transparente</a:t>
            </a:r>
          </a:p>
          <a:p>
            <a:pPr>
              <a:buFontTx/>
              <a:buChar char="-"/>
            </a:pPr>
            <a:r>
              <a:rPr lang="pt-BR" dirty="0" smtClean="0"/>
              <a:t>Descontinuado</a:t>
            </a:r>
          </a:p>
          <a:p>
            <a:pPr>
              <a:buFontTx/>
              <a:buChar char="-"/>
            </a:pPr>
            <a:r>
              <a:rPr lang="pt-BR" dirty="0" smtClean="0"/>
              <a:t>Utiliza vários algoritmos, entre eles: AES e SHA-512</a:t>
            </a:r>
          </a:p>
          <a:p>
            <a:pPr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034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Criptografia para Sistemas Operacionais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dirty="0" smtClean="0"/>
              <a:t>Linux</a:t>
            </a:r>
          </a:p>
          <a:p>
            <a:pPr>
              <a:buFontTx/>
              <a:buChar char="-"/>
            </a:pPr>
            <a:r>
              <a:rPr lang="pt-BR" dirty="0" smtClean="0"/>
              <a:t>Windows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686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Criptografia para Linux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t-BR" dirty="0" err="1" smtClean="0"/>
              <a:t>eCryptfs</a:t>
            </a:r>
            <a:r>
              <a:rPr lang="pt-BR" dirty="0" smtClean="0"/>
              <a:t> – pacote de software de criptografia de disco</a:t>
            </a:r>
          </a:p>
          <a:p>
            <a:pPr>
              <a:buFontTx/>
              <a:buChar char="-"/>
            </a:pPr>
            <a:r>
              <a:rPr lang="pt-BR" dirty="0" smtClean="0"/>
              <a:t>Baseado no </a:t>
            </a:r>
            <a:r>
              <a:rPr lang="pt-BR" dirty="0" err="1" smtClean="0"/>
              <a:t>GnuPG</a:t>
            </a:r>
            <a:r>
              <a:rPr lang="pt-BR" dirty="0" smtClean="0"/>
              <a:t> – base completa para criptografia e assinatura de dados</a:t>
            </a:r>
          </a:p>
          <a:p>
            <a:pPr>
              <a:buFontTx/>
              <a:buChar char="-"/>
            </a:pPr>
            <a:r>
              <a:rPr lang="pt-BR" dirty="0" smtClean="0"/>
              <a:t>Suporta vários algoritmos criptográficos, mas por padrão utiliza o AES.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905" y="3497715"/>
            <a:ext cx="30575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1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186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Facetado</vt:lpstr>
      <vt:lpstr>Encriptação de disco</vt:lpstr>
      <vt:lpstr>Problema</vt:lpstr>
      <vt:lpstr>Objetivo</vt:lpstr>
      <vt:lpstr>Criptografia de disco</vt:lpstr>
      <vt:lpstr>Criptografia transparente</vt:lpstr>
      <vt:lpstr>TPM</vt:lpstr>
      <vt:lpstr>TrueCrypt</vt:lpstr>
      <vt:lpstr>Criptografia para Sistemas Operacionais</vt:lpstr>
      <vt:lpstr>Criptografia para Linux</vt:lpstr>
      <vt:lpstr>Criptografia para Windows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Encriptação de disco</dc:title>
  <dc:creator>NSM</dc:creator>
  <cp:lastModifiedBy>NSM</cp:lastModifiedBy>
  <cp:revision>40</cp:revision>
  <dcterms:created xsi:type="dcterms:W3CDTF">2017-12-04T13:15:11Z</dcterms:created>
  <dcterms:modified xsi:type="dcterms:W3CDTF">2017-12-04T18:42:54Z</dcterms:modified>
</cp:coreProperties>
</file>