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40233600" cx="3657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2672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2672" orient="horz"/>
        <p:guide pos="115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870682" y="685800"/>
            <a:ext cx="3117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870682" y="685800"/>
            <a:ext cx="3117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1246833" y="5824231"/>
            <a:ext cx="34082400" cy="16056000"/>
          </a:xfrm>
          <a:prstGeom prst="rect">
            <a:avLst/>
          </a:prstGeom>
        </p:spPr>
        <p:txBody>
          <a:bodyPr anchorCtr="0" anchor="b" bIns="482175" lIns="482175" spcFirstLastPara="1" rIns="482175" wrap="square" tIns="482175"/>
          <a:lstStyle>
            <a:lvl1pPr lvl="0" algn="ctr">
              <a:spcBef>
                <a:spcPts val="0"/>
              </a:spcBef>
              <a:spcAft>
                <a:spcPts val="0"/>
              </a:spcAft>
              <a:buSzPts val="27400"/>
              <a:buNone/>
              <a:defRPr sz="27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7400"/>
              <a:buNone/>
              <a:defRPr sz="27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7400"/>
              <a:buNone/>
              <a:defRPr sz="27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7400"/>
              <a:buNone/>
              <a:defRPr sz="27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7400"/>
              <a:buNone/>
              <a:defRPr sz="27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7400"/>
              <a:buNone/>
              <a:defRPr sz="27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7400"/>
              <a:buNone/>
              <a:defRPr sz="27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7400"/>
              <a:buNone/>
              <a:defRPr sz="27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7400"/>
              <a:buNone/>
              <a:defRPr sz="274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1246800" y="22169156"/>
            <a:ext cx="34082400" cy="6199800"/>
          </a:xfrm>
          <a:prstGeom prst="rect">
            <a:avLst/>
          </a:prstGeom>
        </p:spPr>
        <p:txBody>
          <a:bodyPr anchorCtr="0" anchor="t" bIns="482175" lIns="482175" spcFirstLastPara="1" rIns="482175" wrap="square" tIns="4821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33889831" y="36476718"/>
            <a:ext cx="2194800" cy="3078900"/>
          </a:xfrm>
          <a:prstGeom prst="rect">
            <a:avLst/>
          </a:prstGeom>
        </p:spPr>
        <p:txBody>
          <a:bodyPr anchorCtr="0" anchor="ctr" bIns="482175" lIns="482175" spcFirstLastPara="1" rIns="482175" wrap="square" tIns="4821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1246800" y="8652356"/>
            <a:ext cx="34082400" cy="15358800"/>
          </a:xfrm>
          <a:prstGeom prst="rect">
            <a:avLst/>
          </a:prstGeom>
        </p:spPr>
        <p:txBody>
          <a:bodyPr anchorCtr="0" anchor="b" bIns="482175" lIns="482175" spcFirstLastPara="1" rIns="482175" wrap="square" tIns="482175"/>
          <a:lstStyle>
            <a:lvl1pPr lvl="0" algn="ctr">
              <a:spcBef>
                <a:spcPts val="0"/>
              </a:spcBef>
              <a:spcAft>
                <a:spcPts val="0"/>
              </a:spcAft>
              <a:buSzPts val="63300"/>
              <a:buNone/>
              <a:defRPr sz="63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3300"/>
              <a:buNone/>
              <a:defRPr sz="63300"/>
            </a:lvl2pPr>
            <a:lvl3pPr lvl="2" algn="ctr">
              <a:spcBef>
                <a:spcPts val="0"/>
              </a:spcBef>
              <a:spcAft>
                <a:spcPts val="0"/>
              </a:spcAft>
              <a:buSzPts val="63300"/>
              <a:buNone/>
              <a:defRPr sz="63300"/>
            </a:lvl3pPr>
            <a:lvl4pPr lvl="3" algn="ctr">
              <a:spcBef>
                <a:spcPts val="0"/>
              </a:spcBef>
              <a:spcAft>
                <a:spcPts val="0"/>
              </a:spcAft>
              <a:buSzPts val="63300"/>
              <a:buNone/>
              <a:defRPr sz="63300"/>
            </a:lvl4pPr>
            <a:lvl5pPr lvl="4" algn="ctr">
              <a:spcBef>
                <a:spcPts val="0"/>
              </a:spcBef>
              <a:spcAft>
                <a:spcPts val="0"/>
              </a:spcAft>
              <a:buSzPts val="63300"/>
              <a:buNone/>
              <a:defRPr sz="63300"/>
            </a:lvl5pPr>
            <a:lvl6pPr lvl="5" algn="ctr">
              <a:spcBef>
                <a:spcPts val="0"/>
              </a:spcBef>
              <a:spcAft>
                <a:spcPts val="0"/>
              </a:spcAft>
              <a:buSzPts val="63300"/>
              <a:buNone/>
              <a:defRPr sz="63300"/>
            </a:lvl6pPr>
            <a:lvl7pPr lvl="6" algn="ctr">
              <a:spcBef>
                <a:spcPts val="0"/>
              </a:spcBef>
              <a:spcAft>
                <a:spcPts val="0"/>
              </a:spcAft>
              <a:buSzPts val="63300"/>
              <a:buNone/>
              <a:defRPr sz="63300"/>
            </a:lvl7pPr>
            <a:lvl8pPr lvl="7" algn="ctr">
              <a:spcBef>
                <a:spcPts val="0"/>
              </a:spcBef>
              <a:spcAft>
                <a:spcPts val="0"/>
              </a:spcAft>
              <a:buSzPts val="63300"/>
              <a:buNone/>
              <a:defRPr sz="63300"/>
            </a:lvl8pPr>
            <a:lvl9pPr lvl="8" algn="ctr">
              <a:spcBef>
                <a:spcPts val="0"/>
              </a:spcBef>
              <a:spcAft>
                <a:spcPts val="0"/>
              </a:spcAft>
              <a:buSzPts val="63300"/>
              <a:buNone/>
              <a:defRPr sz="633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46800" y="24657404"/>
            <a:ext cx="34082400" cy="10175100"/>
          </a:xfrm>
          <a:prstGeom prst="rect">
            <a:avLst/>
          </a:prstGeom>
        </p:spPr>
        <p:txBody>
          <a:bodyPr anchorCtr="0" anchor="t" bIns="482175" lIns="482175" spcFirstLastPara="1" rIns="482175" wrap="square" tIns="482175"/>
          <a:lstStyle>
            <a:lvl1pPr indent="-831850" lvl="0" marL="457200" algn="ctr">
              <a:spcBef>
                <a:spcPts val="0"/>
              </a:spcBef>
              <a:spcAft>
                <a:spcPts val="0"/>
              </a:spcAft>
              <a:buSzPts val="9500"/>
              <a:buChar char="●"/>
              <a:defRPr/>
            </a:lvl1pPr>
            <a:lvl2pPr indent="-698500" lvl="1" marL="914400" algn="ctr">
              <a:spcBef>
                <a:spcPts val="8400"/>
              </a:spcBef>
              <a:spcAft>
                <a:spcPts val="0"/>
              </a:spcAft>
              <a:buSzPts val="7400"/>
              <a:buChar char="○"/>
              <a:defRPr/>
            </a:lvl2pPr>
            <a:lvl3pPr indent="-698500" lvl="2" marL="1371600" algn="ctr">
              <a:spcBef>
                <a:spcPts val="8400"/>
              </a:spcBef>
              <a:spcAft>
                <a:spcPts val="0"/>
              </a:spcAft>
              <a:buSzPts val="7400"/>
              <a:buChar char="■"/>
              <a:defRPr/>
            </a:lvl3pPr>
            <a:lvl4pPr indent="-698500" lvl="3" marL="1828800" algn="ctr">
              <a:spcBef>
                <a:spcPts val="8400"/>
              </a:spcBef>
              <a:spcAft>
                <a:spcPts val="0"/>
              </a:spcAft>
              <a:buSzPts val="7400"/>
              <a:buChar char="●"/>
              <a:defRPr/>
            </a:lvl4pPr>
            <a:lvl5pPr indent="-698500" lvl="4" marL="2286000" algn="ctr">
              <a:spcBef>
                <a:spcPts val="8400"/>
              </a:spcBef>
              <a:spcAft>
                <a:spcPts val="0"/>
              </a:spcAft>
              <a:buSzPts val="7400"/>
              <a:buChar char="○"/>
              <a:defRPr/>
            </a:lvl5pPr>
            <a:lvl6pPr indent="-698500" lvl="5" marL="2743200" algn="ctr">
              <a:spcBef>
                <a:spcPts val="8400"/>
              </a:spcBef>
              <a:spcAft>
                <a:spcPts val="0"/>
              </a:spcAft>
              <a:buSzPts val="7400"/>
              <a:buChar char="■"/>
              <a:defRPr/>
            </a:lvl6pPr>
            <a:lvl7pPr indent="-698500" lvl="6" marL="3200400" algn="ctr">
              <a:spcBef>
                <a:spcPts val="8400"/>
              </a:spcBef>
              <a:spcAft>
                <a:spcPts val="0"/>
              </a:spcAft>
              <a:buSzPts val="7400"/>
              <a:buChar char="●"/>
              <a:defRPr/>
            </a:lvl7pPr>
            <a:lvl8pPr indent="-698500" lvl="7" marL="3657600" algn="ctr">
              <a:spcBef>
                <a:spcPts val="8400"/>
              </a:spcBef>
              <a:spcAft>
                <a:spcPts val="0"/>
              </a:spcAft>
              <a:buSzPts val="7400"/>
              <a:buChar char="○"/>
              <a:defRPr/>
            </a:lvl8pPr>
            <a:lvl9pPr indent="-698500" lvl="8" marL="4114800" algn="ctr">
              <a:spcBef>
                <a:spcPts val="8400"/>
              </a:spcBef>
              <a:spcAft>
                <a:spcPts val="8400"/>
              </a:spcAft>
              <a:buSzPts val="7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33889831" y="36476718"/>
            <a:ext cx="2194800" cy="3078900"/>
          </a:xfrm>
          <a:prstGeom prst="rect">
            <a:avLst/>
          </a:prstGeom>
        </p:spPr>
        <p:txBody>
          <a:bodyPr anchorCtr="0" anchor="ctr" bIns="482175" lIns="482175" spcFirstLastPara="1" rIns="482175" wrap="square" tIns="4821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33889831" y="36476718"/>
            <a:ext cx="2194800" cy="3078900"/>
          </a:xfrm>
          <a:prstGeom prst="rect">
            <a:avLst/>
          </a:prstGeom>
        </p:spPr>
        <p:txBody>
          <a:bodyPr anchorCtr="0" anchor="ctr" bIns="482175" lIns="482175" spcFirstLastPara="1" rIns="482175" wrap="square" tIns="4821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1246800" y="16824427"/>
            <a:ext cx="34082400" cy="6584700"/>
          </a:xfrm>
          <a:prstGeom prst="rect">
            <a:avLst/>
          </a:prstGeom>
        </p:spPr>
        <p:txBody>
          <a:bodyPr anchorCtr="0" anchor="ctr" bIns="482175" lIns="482175" spcFirstLastPara="1" rIns="482175" wrap="square" tIns="482175"/>
          <a:lstStyle>
            <a:lvl1pPr lvl="0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33889831" y="36476718"/>
            <a:ext cx="2194800" cy="3078900"/>
          </a:xfrm>
          <a:prstGeom prst="rect">
            <a:avLst/>
          </a:prstGeom>
        </p:spPr>
        <p:txBody>
          <a:bodyPr anchorCtr="0" anchor="ctr" bIns="482175" lIns="482175" spcFirstLastPara="1" rIns="482175" wrap="square" tIns="4821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1246800" y="3481084"/>
            <a:ext cx="34082400" cy="4479900"/>
          </a:xfrm>
          <a:prstGeom prst="rect">
            <a:avLst/>
          </a:prstGeom>
        </p:spPr>
        <p:txBody>
          <a:bodyPr anchorCtr="0" anchor="t" bIns="482175" lIns="482175" spcFirstLastPara="1" rIns="482175" wrap="square" tIns="482175"/>
          <a:lstStyle>
            <a:lvl1pPr lvl="0">
              <a:spcBef>
                <a:spcPts val="0"/>
              </a:spcBef>
              <a:spcAft>
                <a:spcPts val="0"/>
              </a:spcAft>
              <a:buSzPts val="1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1246800" y="9014916"/>
            <a:ext cx="34082400" cy="26723700"/>
          </a:xfrm>
          <a:prstGeom prst="rect">
            <a:avLst/>
          </a:prstGeom>
        </p:spPr>
        <p:txBody>
          <a:bodyPr anchorCtr="0" anchor="t" bIns="482175" lIns="482175" spcFirstLastPara="1" rIns="482175" wrap="square" tIns="482175"/>
          <a:lstStyle>
            <a:lvl1pPr indent="-831850" lvl="0" marL="457200">
              <a:spcBef>
                <a:spcPts val="0"/>
              </a:spcBef>
              <a:spcAft>
                <a:spcPts val="0"/>
              </a:spcAft>
              <a:buSzPts val="9500"/>
              <a:buChar char="●"/>
              <a:defRPr/>
            </a:lvl1pPr>
            <a:lvl2pPr indent="-698500" lvl="1" marL="914400">
              <a:spcBef>
                <a:spcPts val="8400"/>
              </a:spcBef>
              <a:spcAft>
                <a:spcPts val="0"/>
              </a:spcAft>
              <a:buSzPts val="7400"/>
              <a:buChar char="○"/>
              <a:defRPr/>
            </a:lvl2pPr>
            <a:lvl3pPr indent="-698500" lvl="2" marL="1371600">
              <a:spcBef>
                <a:spcPts val="8400"/>
              </a:spcBef>
              <a:spcAft>
                <a:spcPts val="0"/>
              </a:spcAft>
              <a:buSzPts val="7400"/>
              <a:buChar char="■"/>
              <a:defRPr/>
            </a:lvl3pPr>
            <a:lvl4pPr indent="-698500" lvl="3" marL="1828800">
              <a:spcBef>
                <a:spcPts val="8400"/>
              </a:spcBef>
              <a:spcAft>
                <a:spcPts val="0"/>
              </a:spcAft>
              <a:buSzPts val="7400"/>
              <a:buChar char="●"/>
              <a:defRPr/>
            </a:lvl4pPr>
            <a:lvl5pPr indent="-698500" lvl="4" marL="2286000">
              <a:spcBef>
                <a:spcPts val="8400"/>
              </a:spcBef>
              <a:spcAft>
                <a:spcPts val="0"/>
              </a:spcAft>
              <a:buSzPts val="7400"/>
              <a:buChar char="○"/>
              <a:defRPr/>
            </a:lvl5pPr>
            <a:lvl6pPr indent="-698500" lvl="5" marL="2743200">
              <a:spcBef>
                <a:spcPts val="8400"/>
              </a:spcBef>
              <a:spcAft>
                <a:spcPts val="0"/>
              </a:spcAft>
              <a:buSzPts val="7400"/>
              <a:buChar char="■"/>
              <a:defRPr/>
            </a:lvl6pPr>
            <a:lvl7pPr indent="-698500" lvl="6" marL="3200400">
              <a:spcBef>
                <a:spcPts val="8400"/>
              </a:spcBef>
              <a:spcAft>
                <a:spcPts val="0"/>
              </a:spcAft>
              <a:buSzPts val="7400"/>
              <a:buChar char="●"/>
              <a:defRPr/>
            </a:lvl7pPr>
            <a:lvl8pPr indent="-698500" lvl="7" marL="3657600">
              <a:spcBef>
                <a:spcPts val="8400"/>
              </a:spcBef>
              <a:spcAft>
                <a:spcPts val="0"/>
              </a:spcAft>
              <a:buSzPts val="7400"/>
              <a:buChar char="○"/>
              <a:defRPr/>
            </a:lvl8pPr>
            <a:lvl9pPr indent="-698500" lvl="8" marL="4114800">
              <a:spcBef>
                <a:spcPts val="8400"/>
              </a:spcBef>
              <a:spcAft>
                <a:spcPts val="8400"/>
              </a:spcAft>
              <a:buSzPts val="7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33889831" y="36476718"/>
            <a:ext cx="2194800" cy="3078900"/>
          </a:xfrm>
          <a:prstGeom prst="rect">
            <a:avLst/>
          </a:prstGeom>
        </p:spPr>
        <p:txBody>
          <a:bodyPr anchorCtr="0" anchor="ctr" bIns="482175" lIns="482175" spcFirstLastPara="1" rIns="482175" wrap="square" tIns="4821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1246800" y="3481084"/>
            <a:ext cx="34082400" cy="4479900"/>
          </a:xfrm>
          <a:prstGeom prst="rect">
            <a:avLst/>
          </a:prstGeom>
        </p:spPr>
        <p:txBody>
          <a:bodyPr anchorCtr="0" anchor="t" bIns="482175" lIns="482175" spcFirstLastPara="1" rIns="482175" wrap="square" tIns="482175"/>
          <a:lstStyle>
            <a:lvl1pPr lvl="0">
              <a:spcBef>
                <a:spcPts val="0"/>
              </a:spcBef>
              <a:spcAft>
                <a:spcPts val="0"/>
              </a:spcAft>
              <a:buSzPts val="1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1246800" y="9014916"/>
            <a:ext cx="15999600" cy="26723700"/>
          </a:xfrm>
          <a:prstGeom prst="rect">
            <a:avLst/>
          </a:prstGeom>
        </p:spPr>
        <p:txBody>
          <a:bodyPr anchorCtr="0" anchor="t" bIns="482175" lIns="482175" spcFirstLastPara="1" rIns="482175" wrap="square" tIns="482175"/>
          <a:lstStyle>
            <a:lvl1pPr indent="-698500" lvl="0" marL="457200">
              <a:spcBef>
                <a:spcPts val="0"/>
              </a:spcBef>
              <a:spcAft>
                <a:spcPts val="0"/>
              </a:spcAft>
              <a:buSzPts val="7400"/>
              <a:buChar char="●"/>
              <a:defRPr sz="7400"/>
            </a:lvl1pPr>
            <a:lvl2pPr indent="-628650" lvl="1" marL="914400">
              <a:spcBef>
                <a:spcPts val="8400"/>
              </a:spcBef>
              <a:spcAft>
                <a:spcPts val="0"/>
              </a:spcAft>
              <a:buSzPts val="6300"/>
              <a:buChar char="○"/>
              <a:defRPr sz="6300"/>
            </a:lvl2pPr>
            <a:lvl3pPr indent="-628650" lvl="2" marL="1371600">
              <a:spcBef>
                <a:spcPts val="8400"/>
              </a:spcBef>
              <a:spcAft>
                <a:spcPts val="0"/>
              </a:spcAft>
              <a:buSzPts val="6300"/>
              <a:buChar char="■"/>
              <a:defRPr sz="6300"/>
            </a:lvl3pPr>
            <a:lvl4pPr indent="-628650" lvl="3" marL="1828800">
              <a:spcBef>
                <a:spcPts val="8400"/>
              </a:spcBef>
              <a:spcAft>
                <a:spcPts val="0"/>
              </a:spcAft>
              <a:buSzPts val="6300"/>
              <a:buChar char="●"/>
              <a:defRPr sz="6300"/>
            </a:lvl4pPr>
            <a:lvl5pPr indent="-628650" lvl="4" marL="2286000">
              <a:spcBef>
                <a:spcPts val="8400"/>
              </a:spcBef>
              <a:spcAft>
                <a:spcPts val="0"/>
              </a:spcAft>
              <a:buSzPts val="6300"/>
              <a:buChar char="○"/>
              <a:defRPr sz="6300"/>
            </a:lvl5pPr>
            <a:lvl6pPr indent="-628650" lvl="5" marL="2743200">
              <a:spcBef>
                <a:spcPts val="8400"/>
              </a:spcBef>
              <a:spcAft>
                <a:spcPts val="0"/>
              </a:spcAft>
              <a:buSzPts val="6300"/>
              <a:buChar char="■"/>
              <a:defRPr sz="6300"/>
            </a:lvl6pPr>
            <a:lvl7pPr indent="-628650" lvl="6" marL="3200400">
              <a:spcBef>
                <a:spcPts val="8400"/>
              </a:spcBef>
              <a:spcAft>
                <a:spcPts val="0"/>
              </a:spcAft>
              <a:buSzPts val="6300"/>
              <a:buChar char="●"/>
              <a:defRPr sz="6300"/>
            </a:lvl7pPr>
            <a:lvl8pPr indent="-628650" lvl="7" marL="3657600">
              <a:spcBef>
                <a:spcPts val="8400"/>
              </a:spcBef>
              <a:spcAft>
                <a:spcPts val="0"/>
              </a:spcAft>
              <a:buSzPts val="6300"/>
              <a:buChar char="○"/>
              <a:defRPr sz="6300"/>
            </a:lvl8pPr>
            <a:lvl9pPr indent="-628650" lvl="8" marL="4114800">
              <a:spcBef>
                <a:spcPts val="8400"/>
              </a:spcBef>
              <a:spcAft>
                <a:spcPts val="8400"/>
              </a:spcAft>
              <a:buSzPts val="6300"/>
              <a:buChar char="■"/>
              <a:defRPr sz="63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19329600" y="9014916"/>
            <a:ext cx="15999600" cy="26723700"/>
          </a:xfrm>
          <a:prstGeom prst="rect">
            <a:avLst/>
          </a:prstGeom>
        </p:spPr>
        <p:txBody>
          <a:bodyPr anchorCtr="0" anchor="t" bIns="482175" lIns="482175" spcFirstLastPara="1" rIns="482175" wrap="square" tIns="482175"/>
          <a:lstStyle>
            <a:lvl1pPr indent="-698500" lvl="0" marL="457200">
              <a:spcBef>
                <a:spcPts val="0"/>
              </a:spcBef>
              <a:spcAft>
                <a:spcPts val="0"/>
              </a:spcAft>
              <a:buSzPts val="7400"/>
              <a:buChar char="●"/>
              <a:defRPr sz="7400"/>
            </a:lvl1pPr>
            <a:lvl2pPr indent="-628650" lvl="1" marL="914400">
              <a:spcBef>
                <a:spcPts val="8400"/>
              </a:spcBef>
              <a:spcAft>
                <a:spcPts val="0"/>
              </a:spcAft>
              <a:buSzPts val="6300"/>
              <a:buChar char="○"/>
              <a:defRPr sz="6300"/>
            </a:lvl2pPr>
            <a:lvl3pPr indent="-628650" lvl="2" marL="1371600">
              <a:spcBef>
                <a:spcPts val="8400"/>
              </a:spcBef>
              <a:spcAft>
                <a:spcPts val="0"/>
              </a:spcAft>
              <a:buSzPts val="6300"/>
              <a:buChar char="■"/>
              <a:defRPr sz="6300"/>
            </a:lvl3pPr>
            <a:lvl4pPr indent="-628650" lvl="3" marL="1828800">
              <a:spcBef>
                <a:spcPts val="8400"/>
              </a:spcBef>
              <a:spcAft>
                <a:spcPts val="0"/>
              </a:spcAft>
              <a:buSzPts val="6300"/>
              <a:buChar char="●"/>
              <a:defRPr sz="6300"/>
            </a:lvl4pPr>
            <a:lvl5pPr indent="-628650" lvl="4" marL="2286000">
              <a:spcBef>
                <a:spcPts val="8400"/>
              </a:spcBef>
              <a:spcAft>
                <a:spcPts val="0"/>
              </a:spcAft>
              <a:buSzPts val="6300"/>
              <a:buChar char="○"/>
              <a:defRPr sz="6300"/>
            </a:lvl5pPr>
            <a:lvl6pPr indent="-628650" lvl="5" marL="2743200">
              <a:spcBef>
                <a:spcPts val="8400"/>
              </a:spcBef>
              <a:spcAft>
                <a:spcPts val="0"/>
              </a:spcAft>
              <a:buSzPts val="6300"/>
              <a:buChar char="■"/>
              <a:defRPr sz="6300"/>
            </a:lvl6pPr>
            <a:lvl7pPr indent="-628650" lvl="6" marL="3200400">
              <a:spcBef>
                <a:spcPts val="8400"/>
              </a:spcBef>
              <a:spcAft>
                <a:spcPts val="0"/>
              </a:spcAft>
              <a:buSzPts val="6300"/>
              <a:buChar char="●"/>
              <a:defRPr sz="6300"/>
            </a:lvl7pPr>
            <a:lvl8pPr indent="-628650" lvl="7" marL="3657600">
              <a:spcBef>
                <a:spcPts val="8400"/>
              </a:spcBef>
              <a:spcAft>
                <a:spcPts val="0"/>
              </a:spcAft>
              <a:buSzPts val="6300"/>
              <a:buChar char="○"/>
              <a:defRPr sz="6300"/>
            </a:lvl8pPr>
            <a:lvl9pPr indent="-628650" lvl="8" marL="4114800">
              <a:spcBef>
                <a:spcPts val="8400"/>
              </a:spcBef>
              <a:spcAft>
                <a:spcPts val="8400"/>
              </a:spcAft>
              <a:buSzPts val="6300"/>
              <a:buChar char="■"/>
              <a:defRPr sz="63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33889831" y="36476718"/>
            <a:ext cx="2194800" cy="3078900"/>
          </a:xfrm>
          <a:prstGeom prst="rect">
            <a:avLst/>
          </a:prstGeom>
        </p:spPr>
        <p:txBody>
          <a:bodyPr anchorCtr="0" anchor="ctr" bIns="482175" lIns="482175" spcFirstLastPara="1" rIns="482175" wrap="square" tIns="4821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1246800" y="3481084"/>
            <a:ext cx="34082400" cy="4479900"/>
          </a:xfrm>
          <a:prstGeom prst="rect">
            <a:avLst/>
          </a:prstGeom>
        </p:spPr>
        <p:txBody>
          <a:bodyPr anchorCtr="0" anchor="t" bIns="482175" lIns="482175" spcFirstLastPara="1" rIns="482175" wrap="square" tIns="482175"/>
          <a:lstStyle>
            <a:lvl1pPr lvl="0">
              <a:spcBef>
                <a:spcPts val="0"/>
              </a:spcBef>
              <a:spcAft>
                <a:spcPts val="0"/>
              </a:spcAft>
              <a:buSzPts val="1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33889831" y="36476718"/>
            <a:ext cx="2194800" cy="3078900"/>
          </a:xfrm>
          <a:prstGeom prst="rect">
            <a:avLst/>
          </a:prstGeom>
        </p:spPr>
        <p:txBody>
          <a:bodyPr anchorCtr="0" anchor="ctr" bIns="482175" lIns="482175" spcFirstLastPara="1" rIns="482175" wrap="square" tIns="4821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1246800" y="4346027"/>
            <a:ext cx="11232000" cy="5911200"/>
          </a:xfrm>
          <a:prstGeom prst="rect">
            <a:avLst/>
          </a:prstGeom>
        </p:spPr>
        <p:txBody>
          <a:bodyPr anchorCtr="0" anchor="b" bIns="482175" lIns="482175" spcFirstLastPara="1" rIns="482175" wrap="square" tIns="482175"/>
          <a:lstStyle>
            <a:lvl1pPr lvl="0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1pPr>
            <a:lvl2pPr lvl="1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2pPr>
            <a:lvl3pPr lvl="2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3pPr>
            <a:lvl4pPr lvl="3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4pPr>
            <a:lvl5pPr lvl="4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5pPr>
            <a:lvl6pPr lvl="5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6pPr>
            <a:lvl7pPr lvl="6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7pPr>
            <a:lvl8pPr lvl="7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8pPr>
            <a:lvl9pPr lvl="8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1246800" y="10869760"/>
            <a:ext cx="11232000" cy="24870000"/>
          </a:xfrm>
          <a:prstGeom prst="rect">
            <a:avLst/>
          </a:prstGeom>
        </p:spPr>
        <p:txBody>
          <a:bodyPr anchorCtr="0" anchor="t" bIns="482175" lIns="482175" spcFirstLastPara="1" rIns="482175" wrap="square" tIns="482175"/>
          <a:lstStyle>
            <a:lvl1pPr indent="-628650" lvl="0" marL="457200">
              <a:spcBef>
                <a:spcPts val="0"/>
              </a:spcBef>
              <a:spcAft>
                <a:spcPts val="0"/>
              </a:spcAft>
              <a:buSzPts val="6300"/>
              <a:buChar char="●"/>
              <a:defRPr sz="6300"/>
            </a:lvl1pPr>
            <a:lvl2pPr indent="-628650" lvl="1" marL="914400">
              <a:spcBef>
                <a:spcPts val="8400"/>
              </a:spcBef>
              <a:spcAft>
                <a:spcPts val="0"/>
              </a:spcAft>
              <a:buSzPts val="6300"/>
              <a:buChar char="○"/>
              <a:defRPr sz="6300"/>
            </a:lvl2pPr>
            <a:lvl3pPr indent="-628650" lvl="2" marL="1371600">
              <a:spcBef>
                <a:spcPts val="8400"/>
              </a:spcBef>
              <a:spcAft>
                <a:spcPts val="0"/>
              </a:spcAft>
              <a:buSzPts val="6300"/>
              <a:buChar char="■"/>
              <a:defRPr sz="6300"/>
            </a:lvl3pPr>
            <a:lvl4pPr indent="-628650" lvl="3" marL="1828800">
              <a:spcBef>
                <a:spcPts val="8400"/>
              </a:spcBef>
              <a:spcAft>
                <a:spcPts val="0"/>
              </a:spcAft>
              <a:buSzPts val="6300"/>
              <a:buChar char="●"/>
              <a:defRPr sz="6300"/>
            </a:lvl4pPr>
            <a:lvl5pPr indent="-628650" lvl="4" marL="2286000">
              <a:spcBef>
                <a:spcPts val="8400"/>
              </a:spcBef>
              <a:spcAft>
                <a:spcPts val="0"/>
              </a:spcAft>
              <a:buSzPts val="6300"/>
              <a:buChar char="○"/>
              <a:defRPr sz="6300"/>
            </a:lvl5pPr>
            <a:lvl6pPr indent="-628650" lvl="5" marL="2743200">
              <a:spcBef>
                <a:spcPts val="8400"/>
              </a:spcBef>
              <a:spcAft>
                <a:spcPts val="0"/>
              </a:spcAft>
              <a:buSzPts val="6300"/>
              <a:buChar char="■"/>
              <a:defRPr sz="6300"/>
            </a:lvl6pPr>
            <a:lvl7pPr indent="-628650" lvl="6" marL="3200400">
              <a:spcBef>
                <a:spcPts val="8400"/>
              </a:spcBef>
              <a:spcAft>
                <a:spcPts val="0"/>
              </a:spcAft>
              <a:buSzPts val="6300"/>
              <a:buChar char="●"/>
              <a:defRPr sz="6300"/>
            </a:lvl7pPr>
            <a:lvl8pPr indent="-628650" lvl="7" marL="3657600">
              <a:spcBef>
                <a:spcPts val="8400"/>
              </a:spcBef>
              <a:spcAft>
                <a:spcPts val="0"/>
              </a:spcAft>
              <a:buSzPts val="6300"/>
              <a:buChar char="○"/>
              <a:defRPr sz="6300"/>
            </a:lvl8pPr>
            <a:lvl9pPr indent="-628650" lvl="8" marL="4114800">
              <a:spcBef>
                <a:spcPts val="8400"/>
              </a:spcBef>
              <a:spcAft>
                <a:spcPts val="8400"/>
              </a:spcAft>
              <a:buSzPts val="6300"/>
              <a:buChar char="■"/>
              <a:defRPr sz="63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33889831" y="36476718"/>
            <a:ext cx="2194800" cy="3078900"/>
          </a:xfrm>
          <a:prstGeom prst="rect">
            <a:avLst/>
          </a:prstGeom>
        </p:spPr>
        <p:txBody>
          <a:bodyPr anchorCtr="0" anchor="ctr" bIns="482175" lIns="482175" spcFirstLastPara="1" rIns="482175" wrap="square" tIns="4821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1961000" y="3521173"/>
            <a:ext cx="25471200" cy="31999200"/>
          </a:xfrm>
          <a:prstGeom prst="rect">
            <a:avLst/>
          </a:prstGeom>
        </p:spPr>
        <p:txBody>
          <a:bodyPr anchorCtr="0" anchor="ctr" bIns="482175" lIns="482175" spcFirstLastPara="1" rIns="482175" wrap="square" tIns="482175"/>
          <a:lstStyle>
            <a:lvl1pPr lvl="0">
              <a:spcBef>
                <a:spcPts val="0"/>
              </a:spcBef>
              <a:spcAft>
                <a:spcPts val="0"/>
              </a:spcAft>
              <a:buSzPts val="25300"/>
              <a:buNone/>
              <a:defRPr sz="25300"/>
            </a:lvl1pPr>
            <a:lvl2pPr lvl="1">
              <a:spcBef>
                <a:spcPts val="0"/>
              </a:spcBef>
              <a:spcAft>
                <a:spcPts val="0"/>
              </a:spcAft>
              <a:buSzPts val="25300"/>
              <a:buNone/>
              <a:defRPr sz="25300"/>
            </a:lvl2pPr>
            <a:lvl3pPr lvl="2">
              <a:spcBef>
                <a:spcPts val="0"/>
              </a:spcBef>
              <a:spcAft>
                <a:spcPts val="0"/>
              </a:spcAft>
              <a:buSzPts val="25300"/>
              <a:buNone/>
              <a:defRPr sz="25300"/>
            </a:lvl3pPr>
            <a:lvl4pPr lvl="3">
              <a:spcBef>
                <a:spcPts val="0"/>
              </a:spcBef>
              <a:spcAft>
                <a:spcPts val="0"/>
              </a:spcAft>
              <a:buSzPts val="25300"/>
              <a:buNone/>
              <a:defRPr sz="25300"/>
            </a:lvl4pPr>
            <a:lvl5pPr lvl="4">
              <a:spcBef>
                <a:spcPts val="0"/>
              </a:spcBef>
              <a:spcAft>
                <a:spcPts val="0"/>
              </a:spcAft>
              <a:buSzPts val="25300"/>
              <a:buNone/>
              <a:defRPr sz="25300"/>
            </a:lvl5pPr>
            <a:lvl6pPr lvl="5">
              <a:spcBef>
                <a:spcPts val="0"/>
              </a:spcBef>
              <a:spcAft>
                <a:spcPts val="0"/>
              </a:spcAft>
              <a:buSzPts val="25300"/>
              <a:buNone/>
              <a:defRPr sz="25300"/>
            </a:lvl6pPr>
            <a:lvl7pPr lvl="6">
              <a:spcBef>
                <a:spcPts val="0"/>
              </a:spcBef>
              <a:spcAft>
                <a:spcPts val="0"/>
              </a:spcAft>
              <a:buSzPts val="25300"/>
              <a:buNone/>
              <a:defRPr sz="25300"/>
            </a:lvl7pPr>
            <a:lvl8pPr lvl="7">
              <a:spcBef>
                <a:spcPts val="0"/>
              </a:spcBef>
              <a:spcAft>
                <a:spcPts val="0"/>
              </a:spcAft>
              <a:buSzPts val="25300"/>
              <a:buNone/>
              <a:defRPr sz="25300"/>
            </a:lvl8pPr>
            <a:lvl9pPr lvl="8">
              <a:spcBef>
                <a:spcPts val="0"/>
              </a:spcBef>
              <a:spcAft>
                <a:spcPts val="0"/>
              </a:spcAft>
              <a:buSzPts val="25300"/>
              <a:buNone/>
              <a:defRPr sz="253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33889831" y="36476718"/>
            <a:ext cx="2194800" cy="3078900"/>
          </a:xfrm>
          <a:prstGeom prst="rect">
            <a:avLst/>
          </a:prstGeom>
        </p:spPr>
        <p:txBody>
          <a:bodyPr anchorCtr="0" anchor="ctr" bIns="482175" lIns="482175" spcFirstLastPara="1" rIns="482175" wrap="square" tIns="4821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18288000" y="-978"/>
            <a:ext cx="18288000" cy="4023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82175" lIns="482175" spcFirstLastPara="1" rIns="482175" wrap="square" tIns="4821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1062000" y="9646169"/>
            <a:ext cx="16180800" cy="11595000"/>
          </a:xfrm>
          <a:prstGeom prst="rect">
            <a:avLst/>
          </a:prstGeom>
        </p:spPr>
        <p:txBody>
          <a:bodyPr anchorCtr="0" anchor="b" bIns="482175" lIns="482175" spcFirstLastPara="1" rIns="482175" wrap="square" tIns="482175"/>
          <a:lstStyle>
            <a:lvl1pPr lvl="0" algn="ctr">
              <a:spcBef>
                <a:spcPts val="0"/>
              </a:spcBef>
              <a:spcAft>
                <a:spcPts val="0"/>
              </a:spcAft>
              <a:buSzPts val="22200"/>
              <a:buNone/>
              <a:defRPr sz="22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2200"/>
              <a:buNone/>
              <a:defRPr sz="22200"/>
            </a:lvl2pPr>
            <a:lvl3pPr lvl="2" algn="ctr">
              <a:spcBef>
                <a:spcPts val="0"/>
              </a:spcBef>
              <a:spcAft>
                <a:spcPts val="0"/>
              </a:spcAft>
              <a:buSzPts val="22200"/>
              <a:buNone/>
              <a:defRPr sz="22200"/>
            </a:lvl3pPr>
            <a:lvl4pPr lvl="3" algn="ctr">
              <a:spcBef>
                <a:spcPts val="0"/>
              </a:spcBef>
              <a:spcAft>
                <a:spcPts val="0"/>
              </a:spcAft>
              <a:buSzPts val="22200"/>
              <a:buNone/>
              <a:defRPr sz="22200"/>
            </a:lvl4pPr>
            <a:lvl5pPr lvl="4" algn="ctr">
              <a:spcBef>
                <a:spcPts val="0"/>
              </a:spcBef>
              <a:spcAft>
                <a:spcPts val="0"/>
              </a:spcAft>
              <a:buSzPts val="22200"/>
              <a:buNone/>
              <a:defRPr sz="22200"/>
            </a:lvl5pPr>
            <a:lvl6pPr lvl="5" algn="ctr">
              <a:spcBef>
                <a:spcPts val="0"/>
              </a:spcBef>
              <a:spcAft>
                <a:spcPts val="0"/>
              </a:spcAft>
              <a:buSzPts val="22200"/>
              <a:buNone/>
              <a:defRPr sz="22200"/>
            </a:lvl6pPr>
            <a:lvl7pPr lvl="6" algn="ctr">
              <a:spcBef>
                <a:spcPts val="0"/>
              </a:spcBef>
              <a:spcAft>
                <a:spcPts val="0"/>
              </a:spcAft>
              <a:buSzPts val="22200"/>
              <a:buNone/>
              <a:defRPr sz="22200"/>
            </a:lvl7pPr>
            <a:lvl8pPr lvl="7" algn="ctr">
              <a:spcBef>
                <a:spcPts val="0"/>
              </a:spcBef>
              <a:spcAft>
                <a:spcPts val="0"/>
              </a:spcAft>
              <a:buSzPts val="22200"/>
              <a:buNone/>
              <a:defRPr sz="22200"/>
            </a:lvl8pPr>
            <a:lvl9pPr lvl="8" algn="ctr">
              <a:spcBef>
                <a:spcPts val="0"/>
              </a:spcBef>
              <a:spcAft>
                <a:spcPts val="0"/>
              </a:spcAft>
              <a:buSzPts val="22200"/>
              <a:buNone/>
              <a:defRPr sz="22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1062000" y="21926276"/>
            <a:ext cx="16180800" cy="9661200"/>
          </a:xfrm>
          <a:prstGeom prst="rect">
            <a:avLst/>
          </a:prstGeom>
        </p:spPr>
        <p:txBody>
          <a:bodyPr anchorCtr="0" anchor="t" bIns="482175" lIns="482175" spcFirstLastPara="1" rIns="482175" wrap="square" tIns="4821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19758000" y="5663876"/>
            <a:ext cx="15348000" cy="28903800"/>
          </a:xfrm>
          <a:prstGeom prst="rect">
            <a:avLst/>
          </a:prstGeom>
        </p:spPr>
        <p:txBody>
          <a:bodyPr anchorCtr="0" anchor="ctr" bIns="482175" lIns="482175" spcFirstLastPara="1" rIns="482175" wrap="square" tIns="482175"/>
          <a:lstStyle>
            <a:lvl1pPr indent="-831850" lvl="0" marL="457200">
              <a:spcBef>
                <a:spcPts val="0"/>
              </a:spcBef>
              <a:spcAft>
                <a:spcPts val="0"/>
              </a:spcAft>
              <a:buSzPts val="9500"/>
              <a:buChar char="●"/>
              <a:defRPr/>
            </a:lvl1pPr>
            <a:lvl2pPr indent="-698500" lvl="1" marL="914400">
              <a:spcBef>
                <a:spcPts val="8400"/>
              </a:spcBef>
              <a:spcAft>
                <a:spcPts val="0"/>
              </a:spcAft>
              <a:buSzPts val="7400"/>
              <a:buChar char="○"/>
              <a:defRPr/>
            </a:lvl2pPr>
            <a:lvl3pPr indent="-698500" lvl="2" marL="1371600">
              <a:spcBef>
                <a:spcPts val="8400"/>
              </a:spcBef>
              <a:spcAft>
                <a:spcPts val="0"/>
              </a:spcAft>
              <a:buSzPts val="7400"/>
              <a:buChar char="■"/>
              <a:defRPr/>
            </a:lvl3pPr>
            <a:lvl4pPr indent="-698500" lvl="3" marL="1828800">
              <a:spcBef>
                <a:spcPts val="8400"/>
              </a:spcBef>
              <a:spcAft>
                <a:spcPts val="0"/>
              </a:spcAft>
              <a:buSzPts val="7400"/>
              <a:buChar char="●"/>
              <a:defRPr/>
            </a:lvl4pPr>
            <a:lvl5pPr indent="-698500" lvl="4" marL="2286000">
              <a:spcBef>
                <a:spcPts val="8400"/>
              </a:spcBef>
              <a:spcAft>
                <a:spcPts val="0"/>
              </a:spcAft>
              <a:buSzPts val="7400"/>
              <a:buChar char="○"/>
              <a:defRPr/>
            </a:lvl5pPr>
            <a:lvl6pPr indent="-698500" lvl="5" marL="2743200">
              <a:spcBef>
                <a:spcPts val="8400"/>
              </a:spcBef>
              <a:spcAft>
                <a:spcPts val="0"/>
              </a:spcAft>
              <a:buSzPts val="7400"/>
              <a:buChar char="■"/>
              <a:defRPr/>
            </a:lvl6pPr>
            <a:lvl7pPr indent="-698500" lvl="6" marL="3200400">
              <a:spcBef>
                <a:spcPts val="8400"/>
              </a:spcBef>
              <a:spcAft>
                <a:spcPts val="0"/>
              </a:spcAft>
              <a:buSzPts val="7400"/>
              <a:buChar char="●"/>
              <a:defRPr/>
            </a:lvl7pPr>
            <a:lvl8pPr indent="-698500" lvl="7" marL="3657600">
              <a:spcBef>
                <a:spcPts val="8400"/>
              </a:spcBef>
              <a:spcAft>
                <a:spcPts val="0"/>
              </a:spcAft>
              <a:buSzPts val="7400"/>
              <a:buChar char="○"/>
              <a:defRPr/>
            </a:lvl8pPr>
            <a:lvl9pPr indent="-698500" lvl="8" marL="4114800">
              <a:spcBef>
                <a:spcPts val="8400"/>
              </a:spcBef>
              <a:spcAft>
                <a:spcPts val="8400"/>
              </a:spcAft>
              <a:buSzPts val="7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33889831" y="36476718"/>
            <a:ext cx="2194800" cy="3078900"/>
          </a:xfrm>
          <a:prstGeom prst="rect">
            <a:avLst/>
          </a:prstGeom>
        </p:spPr>
        <p:txBody>
          <a:bodyPr anchorCtr="0" anchor="ctr" bIns="482175" lIns="482175" spcFirstLastPara="1" rIns="482175" wrap="square" tIns="4821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1246800" y="33092498"/>
            <a:ext cx="23995200" cy="4733100"/>
          </a:xfrm>
          <a:prstGeom prst="rect">
            <a:avLst/>
          </a:prstGeom>
        </p:spPr>
        <p:txBody>
          <a:bodyPr anchorCtr="0" anchor="ctr" bIns="482175" lIns="482175" spcFirstLastPara="1" rIns="482175" wrap="square" tIns="48217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33889831" y="36476718"/>
            <a:ext cx="2194800" cy="3078900"/>
          </a:xfrm>
          <a:prstGeom prst="rect">
            <a:avLst/>
          </a:prstGeom>
        </p:spPr>
        <p:txBody>
          <a:bodyPr anchorCtr="0" anchor="ctr" bIns="482175" lIns="482175" spcFirstLastPara="1" rIns="482175" wrap="square" tIns="4821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246800" y="3481084"/>
            <a:ext cx="34082400" cy="44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175" lIns="482175" spcFirstLastPara="1" rIns="482175" wrap="square" tIns="48217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0"/>
              <a:buNone/>
              <a:defRPr sz="14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0"/>
              <a:buNone/>
              <a:defRPr sz="14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0"/>
              <a:buNone/>
              <a:defRPr sz="14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0"/>
              <a:buNone/>
              <a:defRPr sz="14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0"/>
              <a:buNone/>
              <a:defRPr sz="14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0"/>
              <a:buNone/>
              <a:defRPr sz="14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0"/>
              <a:buNone/>
              <a:defRPr sz="14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0"/>
              <a:buNone/>
              <a:defRPr sz="14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0"/>
              <a:buNone/>
              <a:defRPr sz="1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246800" y="9014916"/>
            <a:ext cx="34082400" cy="267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175" lIns="482175" spcFirstLastPara="1" rIns="482175" wrap="square" tIns="482175"/>
          <a:lstStyle>
            <a:lvl1pPr indent="-8318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0"/>
              <a:buChar char="●"/>
              <a:defRPr sz="9500">
                <a:solidFill>
                  <a:schemeClr val="dk2"/>
                </a:solidFill>
              </a:defRPr>
            </a:lvl1pPr>
            <a:lvl2pPr indent="-698500" lvl="1" marL="914400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Clr>
                <a:schemeClr val="dk2"/>
              </a:buClr>
              <a:buSzPts val="7400"/>
              <a:buChar char="○"/>
              <a:defRPr sz="7400">
                <a:solidFill>
                  <a:schemeClr val="dk2"/>
                </a:solidFill>
              </a:defRPr>
            </a:lvl2pPr>
            <a:lvl3pPr indent="-698500" lvl="2" marL="1371600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Clr>
                <a:schemeClr val="dk2"/>
              </a:buClr>
              <a:buSzPts val="7400"/>
              <a:buChar char="■"/>
              <a:defRPr sz="7400">
                <a:solidFill>
                  <a:schemeClr val="dk2"/>
                </a:solidFill>
              </a:defRPr>
            </a:lvl3pPr>
            <a:lvl4pPr indent="-698500" lvl="3" marL="1828800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Clr>
                <a:schemeClr val="dk2"/>
              </a:buClr>
              <a:buSzPts val="7400"/>
              <a:buChar char="●"/>
              <a:defRPr sz="7400">
                <a:solidFill>
                  <a:schemeClr val="dk2"/>
                </a:solidFill>
              </a:defRPr>
            </a:lvl4pPr>
            <a:lvl5pPr indent="-698500" lvl="4" marL="2286000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Clr>
                <a:schemeClr val="dk2"/>
              </a:buClr>
              <a:buSzPts val="7400"/>
              <a:buChar char="○"/>
              <a:defRPr sz="7400">
                <a:solidFill>
                  <a:schemeClr val="dk2"/>
                </a:solidFill>
              </a:defRPr>
            </a:lvl5pPr>
            <a:lvl6pPr indent="-698500" lvl="5" marL="2743200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Clr>
                <a:schemeClr val="dk2"/>
              </a:buClr>
              <a:buSzPts val="7400"/>
              <a:buChar char="■"/>
              <a:defRPr sz="7400">
                <a:solidFill>
                  <a:schemeClr val="dk2"/>
                </a:solidFill>
              </a:defRPr>
            </a:lvl6pPr>
            <a:lvl7pPr indent="-698500" lvl="6" marL="3200400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Clr>
                <a:schemeClr val="dk2"/>
              </a:buClr>
              <a:buSzPts val="7400"/>
              <a:buChar char="●"/>
              <a:defRPr sz="7400">
                <a:solidFill>
                  <a:schemeClr val="dk2"/>
                </a:solidFill>
              </a:defRPr>
            </a:lvl7pPr>
            <a:lvl8pPr indent="-698500" lvl="7" marL="3657600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Clr>
                <a:schemeClr val="dk2"/>
              </a:buClr>
              <a:buSzPts val="7400"/>
              <a:buChar char="○"/>
              <a:defRPr sz="7400">
                <a:solidFill>
                  <a:schemeClr val="dk2"/>
                </a:solidFill>
              </a:defRPr>
            </a:lvl8pPr>
            <a:lvl9pPr indent="-698500" lvl="8" marL="4114800">
              <a:lnSpc>
                <a:spcPct val="115000"/>
              </a:lnSpc>
              <a:spcBef>
                <a:spcPts val="8400"/>
              </a:spcBef>
              <a:spcAft>
                <a:spcPts val="8400"/>
              </a:spcAft>
              <a:buClr>
                <a:schemeClr val="dk2"/>
              </a:buClr>
              <a:buSzPts val="7400"/>
              <a:buChar char="■"/>
              <a:defRPr sz="7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3889831" y="36476718"/>
            <a:ext cx="21948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175" lIns="482175" spcFirstLastPara="1" rIns="482175" wrap="square" tIns="482175">
            <a:noAutofit/>
          </a:bodyPr>
          <a:lstStyle>
            <a:lvl1pPr lvl="0" algn="r">
              <a:buNone/>
              <a:defRPr sz="5300">
                <a:solidFill>
                  <a:schemeClr val="dk2"/>
                </a:solidFill>
              </a:defRPr>
            </a:lvl1pPr>
            <a:lvl2pPr lvl="1" algn="r">
              <a:buNone/>
              <a:defRPr sz="5300">
                <a:solidFill>
                  <a:schemeClr val="dk2"/>
                </a:solidFill>
              </a:defRPr>
            </a:lvl2pPr>
            <a:lvl3pPr lvl="2" algn="r">
              <a:buNone/>
              <a:defRPr sz="5300">
                <a:solidFill>
                  <a:schemeClr val="dk2"/>
                </a:solidFill>
              </a:defRPr>
            </a:lvl3pPr>
            <a:lvl4pPr lvl="3" algn="r">
              <a:buNone/>
              <a:defRPr sz="5300">
                <a:solidFill>
                  <a:schemeClr val="dk2"/>
                </a:solidFill>
              </a:defRPr>
            </a:lvl4pPr>
            <a:lvl5pPr lvl="4" algn="r">
              <a:buNone/>
              <a:defRPr sz="5300">
                <a:solidFill>
                  <a:schemeClr val="dk2"/>
                </a:solidFill>
              </a:defRPr>
            </a:lvl5pPr>
            <a:lvl6pPr lvl="5" algn="r">
              <a:buNone/>
              <a:defRPr sz="5300">
                <a:solidFill>
                  <a:schemeClr val="dk2"/>
                </a:solidFill>
              </a:defRPr>
            </a:lvl6pPr>
            <a:lvl7pPr lvl="6" algn="r">
              <a:buNone/>
              <a:defRPr sz="5300">
                <a:solidFill>
                  <a:schemeClr val="dk2"/>
                </a:solidFill>
              </a:defRPr>
            </a:lvl7pPr>
            <a:lvl8pPr lvl="7" algn="r">
              <a:buNone/>
              <a:defRPr sz="5300">
                <a:solidFill>
                  <a:schemeClr val="dk2"/>
                </a:solidFill>
              </a:defRPr>
            </a:lvl8pPr>
            <a:lvl9pPr lvl="8" algn="r">
              <a:buNone/>
              <a:defRPr sz="53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1246800" y="0"/>
            <a:ext cx="34082400" cy="4648200"/>
          </a:xfrm>
          <a:prstGeom prst="rect">
            <a:avLst/>
          </a:prstGeom>
        </p:spPr>
        <p:txBody>
          <a:bodyPr anchorCtr="0" anchor="t" bIns="482175" lIns="482175" spcFirstLastPara="1" rIns="482175" wrap="square" tIns="482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0"/>
              <a:t>B</a:t>
            </a:r>
            <a:r>
              <a:rPr b="1" lang="en" sz="9500"/>
              <a:t>ioinformatics Recipes:</a:t>
            </a:r>
            <a:endParaRPr b="1" sz="9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0"/>
              <a:t>A novel approach to sharing and disseminating bioinformatics protocols</a:t>
            </a:r>
            <a:endParaRPr sz="8500"/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225" y="5827400"/>
            <a:ext cx="11367026" cy="112425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/>
          <p:nvPr/>
        </p:nvSpPr>
        <p:spPr>
          <a:xfrm>
            <a:off x="5508900" y="17057750"/>
            <a:ext cx="1661700" cy="1055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500" y="18249138"/>
            <a:ext cx="11176526" cy="1213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500" y="31815500"/>
            <a:ext cx="11176524" cy="78568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>
            <p:ph idx="2" type="body"/>
          </p:nvPr>
        </p:nvSpPr>
        <p:spPr>
          <a:xfrm>
            <a:off x="12573000" y="6181850"/>
            <a:ext cx="12496800" cy="33490500"/>
          </a:xfrm>
          <a:prstGeom prst="rect">
            <a:avLst/>
          </a:prstGeom>
        </p:spPr>
        <p:txBody>
          <a:bodyPr anchorCtr="0" anchor="t" bIns="482175" lIns="482175" spcFirstLastPara="1" rIns="482175" wrap="square" tIns="4821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/>
              <a:t>Problem : </a:t>
            </a:r>
            <a:r>
              <a:rPr lang="en" sz="6500"/>
              <a:t>Bioinformatics is experiencing a </a:t>
            </a:r>
            <a:r>
              <a:rPr i="1" lang="en" sz="6500"/>
              <a:t>reproducibility </a:t>
            </a:r>
            <a:r>
              <a:rPr lang="en" sz="6500"/>
              <a:t>crisis.</a:t>
            </a:r>
            <a:br>
              <a:rPr lang="en" sz="6500"/>
            </a:br>
            <a:r>
              <a:rPr b="1" lang="en" sz="7000"/>
              <a:t>Solution :</a:t>
            </a:r>
            <a:r>
              <a:rPr lang="en" sz="7000"/>
              <a:t> </a:t>
            </a:r>
            <a:r>
              <a:rPr lang="en" sz="6500"/>
              <a:t>A web application allowing users to document, execute and share data analysis scripts.</a:t>
            </a:r>
            <a:endParaRPr sz="6500"/>
          </a:p>
          <a:p>
            <a:pPr indent="0" lvl="0" marL="0">
              <a:spcBef>
                <a:spcPts val="8400"/>
              </a:spcBef>
              <a:spcAft>
                <a:spcPts val="0"/>
              </a:spcAft>
              <a:buNone/>
            </a:pPr>
            <a:r>
              <a:rPr b="1" lang="en" sz="7000"/>
              <a:t>What is a recipe? </a:t>
            </a:r>
            <a:endParaRPr b="1" sz="7000"/>
          </a:p>
          <a:p>
            <a:pPr indent="0" lvl="0" marL="0">
              <a:spcBef>
                <a:spcPts val="8400"/>
              </a:spcBef>
              <a:spcAft>
                <a:spcPts val="0"/>
              </a:spcAft>
              <a:buNone/>
            </a:pPr>
            <a:r>
              <a:rPr lang="en" sz="6000"/>
              <a:t>D</a:t>
            </a:r>
            <a:r>
              <a:rPr lang="en" sz="6000"/>
              <a:t>ata analysis scripts</a:t>
            </a:r>
            <a:r>
              <a:rPr lang="en" sz="6000"/>
              <a:t> + graphical user interface.</a:t>
            </a:r>
            <a:endParaRPr sz="6000"/>
          </a:p>
          <a:p>
            <a:pPr indent="0" lvl="0" marL="0">
              <a:spcBef>
                <a:spcPts val="8400"/>
              </a:spcBef>
              <a:spcAft>
                <a:spcPts val="0"/>
              </a:spcAft>
              <a:buNone/>
            </a:pPr>
            <a:r>
              <a:rPr b="1" lang="en" sz="7000"/>
              <a:t>What is the purpose of a recipe?</a:t>
            </a:r>
            <a:endParaRPr b="1" sz="7000"/>
          </a:p>
          <a:p>
            <a:pPr indent="0" lvl="0" marL="0">
              <a:spcBef>
                <a:spcPts val="8400"/>
              </a:spcBef>
              <a:spcAft>
                <a:spcPts val="0"/>
              </a:spcAft>
              <a:buNone/>
            </a:pPr>
            <a:r>
              <a:rPr lang="en" sz="6500"/>
              <a:t>Recipes allow other people to run scripts that a bioinformatician has written.</a:t>
            </a:r>
            <a:endParaRPr sz="6500"/>
          </a:p>
          <a:p>
            <a:pPr indent="0" lvl="0" marL="0">
              <a:spcBef>
                <a:spcPts val="8400"/>
              </a:spcBef>
              <a:spcAft>
                <a:spcPts val="0"/>
              </a:spcAft>
              <a:buNone/>
            </a:pPr>
            <a:r>
              <a:rPr b="1" lang="en" sz="7000"/>
              <a:t>Can it run QIIME ?</a:t>
            </a:r>
            <a:r>
              <a:rPr b="1" lang="en" sz="10000"/>
              <a:t> </a:t>
            </a:r>
            <a:endParaRPr b="1" sz="10000"/>
          </a:p>
          <a:p>
            <a:pPr indent="0" lvl="0" marL="0">
              <a:spcBef>
                <a:spcPts val="8400"/>
              </a:spcBef>
              <a:spcAft>
                <a:spcPts val="0"/>
              </a:spcAft>
              <a:buNone/>
            </a:pPr>
            <a:r>
              <a:rPr b="1" lang="en" sz="7000"/>
              <a:t>Can it run MOTHUR ?</a:t>
            </a:r>
            <a:endParaRPr b="1" sz="7000"/>
          </a:p>
          <a:p>
            <a:pPr indent="0" lvl="0" marL="0">
              <a:spcBef>
                <a:spcPts val="8400"/>
              </a:spcBef>
              <a:spcAft>
                <a:spcPts val="8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0"/>
              <a:t>It can run any list of commands that can be executed in an environment.</a:t>
            </a:r>
            <a:endParaRPr sz="6500"/>
          </a:p>
        </p:txBody>
      </p:sp>
      <p:sp>
        <p:nvSpPr>
          <p:cNvPr id="60" name="Shape 60"/>
          <p:cNvSpPr/>
          <p:nvPr/>
        </p:nvSpPr>
        <p:spPr>
          <a:xfrm>
            <a:off x="5508900" y="30522700"/>
            <a:ext cx="1661700" cy="1055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76200" y="5100550"/>
            <a:ext cx="36423600" cy="5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2" name="Shape 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429000" y="7285862"/>
            <a:ext cx="10304101" cy="1124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714774" y="20536925"/>
            <a:ext cx="10304101" cy="592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429000" y="27056626"/>
            <a:ext cx="10304102" cy="592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429000" y="33576325"/>
            <a:ext cx="10304100" cy="609602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26186200" y="18888125"/>
            <a:ext cx="87897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0">
                <a:solidFill>
                  <a:srgbClr val="434343"/>
                </a:solidFill>
              </a:rPr>
              <a:t>Sample plots</a:t>
            </a:r>
            <a:endParaRPr b="1" sz="7500">
              <a:solidFill>
                <a:srgbClr val="434343"/>
              </a:solidFill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26186200" y="5870725"/>
            <a:ext cx="87897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0">
                <a:solidFill>
                  <a:srgbClr val="434343"/>
                </a:solidFill>
              </a:rPr>
              <a:t>Results</a:t>
            </a:r>
            <a:endParaRPr b="1" sz="7500">
              <a:solidFill>
                <a:srgbClr val="434343"/>
              </a:solidFill>
            </a:endParaRPr>
          </a:p>
        </p:txBody>
      </p:sp>
      <p:sp>
        <p:nvSpPr>
          <p:cNvPr id="68" name="Shape 68"/>
          <p:cNvSpPr/>
          <p:nvPr/>
        </p:nvSpPr>
        <p:spPr>
          <a:xfrm>
            <a:off x="21185750" y="29794900"/>
            <a:ext cx="1409700" cy="105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22595450" y="32308800"/>
            <a:ext cx="1409700" cy="105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Shape 70"/>
          <p:cNvCxnSpPr/>
          <p:nvPr/>
        </p:nvCxnSpPr>
        <p:spPr>
          <a:xfrm>
            <a:off x="21305625" y="29963950"/>
            <a:ext cx="754800" cy="717300"/>
          </a:xfrm>
          <a:prstGeom prst="straightConnector1">
            <a:avLst/>
          </a:prstGeom>
          <a:noFill/>
          <a:ln cap="flat" cmpd="sng" w="2286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Shape 71"/>
          <p:cNvCxnSpPr/>
          <p:nvPr/>
        </p:nvCxnSpPr>
        <p:spPr>
          <a:xfrm flipH="1" rot="10800000">
            <a:off x="21909450" y="29042950"/>
            <a:ext cx="1491000" cy="1638300"/>
          </a:xfrm>
          <a:prstGeom prst="straightConnector1">
            <a:avLst/>
          </a:prstGeom>
          <a:noFill/>
          <a:ln cap="flat" cmpd="sng" w="2286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Shape 72"/>
          <p:cNvCxnSpPr/>
          <p:nvPr/>
        </p:nvCxnSpPr>
        <p:spPr>
          <a:xfrm>
            <a:off x="22595450" y="32437525"/>
            <a:ext cx="754800" cy="717300"/>
          </a:xfrm>
          <a:prstGeom prst="straightConnector1">
            <a:avLst/>
          </a:prstGeom>
          <a:noFill/>
          <a:ln cap="flat" cmpd="sng" w="2286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Shape 73"/>
          <p:cNvCxnSpPr/>
          <p:nvPr/>
        </p:nvCxnSpPr>
        <p:spPr>
          <a:xfrm flipH="1" rot="10800000">
            <a:off x="23269575" y="31420125"/>
            <a:ext cx="1491000" cy="1638300"/>
          </a:xfrm>
          <a:prstGeom prst="straightConnector1">
            <a:avLst/>
          </a:prstGeom>
          <a:noFill/>
          <a:ln cap="flat" cmpd="sng" w="2286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