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9" r:id="rId6"/>
    <p:sldId id="257" r:id="rId7"/>
    <p:sldId id="262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8365B5-2203-47D0-9B1F-A913C495B659}" v="2" dt="2019-12-25T00:04:36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 snapToGrid="0">
      <p:cViewPr varScale="1">
        <p:scale>
          <a:sx n="37" d="100"/>
          <a:sy n="37" d="100"/>
        </p:scale>
        <p:origin x="36" y="8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sha Mohammed (134862m)" userId="6973a9d6-05c0-463e-92fa-539e1ba3ca89" providerId="ADAL" clId="{D88365B5-2203-47D0-9B1F-A913C495B659}"/>
    <pc:docChg chg="custSel modSld">
      <pc:chgData name="Aisha Mohammed (134862m)" userId="6973a9d6-05c0-463e-92fa-539e1ba3ca89" providerId="ADAL" clId="{D88365B5-2203-47D0-9B1F-A913C495B659}" dt="2019-12-25T01:19:03.742" v="272" actId="20577"/>
      <pc:docMkLst>
        <pc:docMk/>
      </pc:docMkLst>
      <pc:sldChg chg="modSp">
        <pc:chgData name="Aisha Mohammed (134862m)" userId="6973a9d6-05c0-463e-92fa-539e1ba3ca89" providerId="ADAL" clId="{D88365B5-2203-47D0-9B1F-A913C495B659}" dt="2019-12-25T00:04:49.890" v="69" actId="313"/>
        <pc:sldMkLst>
          <pc:docMk/>
          <pc:sldMk cId="2512962186" sldId="260"/>
        </pc:sldMkLst>
        <pc:spChg chg="mod">
          <ac:chgData name="Aisha Mohammed (134862m)" userId="6973a9d6-05c0-463e-92fa-539e1ba3ca89" providerId="ADAL" clId="{D88365B5-2203-47D0-9B1F-A913C495B659}" dt="2019-12-25T00:04:49.890" v="69" actId="313"/>
          <ac:spMkLst>
            <pc:docMk/>
            <pc:sldMk cId="2512962186" sldId="260"/>
            <ac:spMk id="3" creationId="{CE138BCD-B7A4-4F97-9AF2-60280F9A38B3}"/>
          </ac:spMkLst>
        </pc:spChg>
      </pc:sldChg>
      <pc:sldChg chg="modSp">
        <pc:chgData name="Aisha Mohammed (134862m)" userId="6973a9d6-05c0-463e-92fa-539e1ba3ca89" providerId="ADAL" clId="{D88365B5-2203-47D0-9B1F-A913C495B659}" dt="2019-12-25T01:19:03.742" v="272" actId="20577"/>
        <pc:sldMkLst>
          <pc:docMk/>
          <pc:sldMk cId="1739277627" sldId="261"/>
        </pc:sldMkLst>
        <pc:spChg chg="mod">
          <ac:chgData name="Aisha Mohammed (134862m)" userId="6973a9d6-05c0-463e-92fa-539e1ba3ca89" providerId="ADAL" clId="{D88365B5-2203-47D0-9B1F-A913C495B659}" dt="2019-12-25T01:19:03.742" v="272" actId="20577"/>
          <ac:spMkLst>
            <pc:docMk/>
            <pc:sldMk cId="1739277627" sldId="261"/>
            <ac:spMk id="3" creationId="{D298D941-20B7-47CB-9185-37A903BF488B}"/>
          </ac:spMkLst>
        </pc:spChg>
      </pc:sldChg>
      <pc:sldChg chg="modSp">
        <pc:chgData name="Aisha Mohammed (134862m)" userId="6973a9d6-05c0-463e-92fa-539e1ba3ca89" providerId="ADAL" clId="{D88365B5-2203-47D0-9B1F-A913C495B659}" dt="2019-12-25T00:04:42.061" v="68" actId="20577"/>
        <pc:sldMkLst>
          <pc:docMk/>
          <pc:sldMk cId="2877638247" sldId="262"/>
        </pc:sldMkLst>
        <pc:spChg chg="mod">
          <ac:chgData name="Aisha Mohammed (134862m)" userId="6973a9d6-05c0-463e-92fa-539e1ba3ca89" providerId="ADAL" clId="{D88365B5-2203-47D0-9B1F-A913C495B659}" dt="2019-12-25T00:04:42.061" v="68" actId="20577"/>
          <ac:spMkLst>
            <pc:docMk/>
            <pc:sldMk cId="2877638247" sldId="262"/>
            <ac:spMk id="3" creationId="{23995F2E-332E-4385-9E4A-700C1BF571B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371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9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5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5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3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8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3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2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3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3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3F0F00DF-D186-477D-BB97-EA0BA72E4A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0693D-113E-44D0-B189-722291C80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CA" sz="4400"/>
              <a:t>Sentiment Classification Using Naïve Bayes Multinomial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23DDD-FA3B-4081-95EA-CB121BC42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CA" sz="2000" dirty="0"/>
              <a:t>Aishat Mohammed</a:t>
            </a:r>
          </a:p>
          <a:p>
            <a:r>
              <a:rPr lang="en-CA" sz="2000" dirty="0"/>
              <a:t>100134862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014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0E3F8-BABE-4D70-9907-BD741AD43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A6A83-26B4-43A3-9808-D581D844E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Sentiment classification is the grouping of text as positive or negative for use in real world or theoretical situations</a:t>
            </a:r>
          </a:p>
          <a:p>
            <a:r>
              <a:rPr lang="en-CA" dirty="0"/>
              <a:t>Data is from text reviews from the website epinions.com </a:t>
            </a:r>
          </a:p>
          <a:p>
            <a:r>
              <a:rPr lang="en-CA" dirty="0"/>
              <a:t>Goal: classify text as Pros or Cons</a:t>
            </a:r>
          </a:p>
        </p:txBody>
      </p:sp>
    </p:spTree>
    <p:extLst>
      <p:ext uri="{BB962C8B-B14F-4D97-AF65-F5344CB8AC3E}">
        <p14:creationId xmlns:p14="http://schemas.microsoft.com/office/powerpoint/2010/main" val="3800954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54624-3A98-454D-863A-280B668D1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95F2E-332E-4385-9E4A-700C1BF57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Conversion from Xml to </a:t>
            </a:r>
            <a:r>
              <a:rPr lang="en-CA" dirty="0" err="1"/>
              <a:t>arff</a:t>
            </a:r>
            <a:r>
              <a:rPr lang="en-CA" dirty="0"/>
              <a:t> file using self created </a:t>
            </a:r>
            <a:r>
              <a:rPr lang="en-CA" dirty="0" err="1"/>
              <a:t>c++</a:t>
            </a:r>
            <a:r>
              <a:rPr lang="en-CA" dirty="0"/>
              <a:t> code</a:t>
            </a:r>
          </a:p>
          <a:p>
            <a:r>
              <a:rPr lang="en-CA" dirty="0"/>
              <a:t>Quotations (“) are replaced with apostrophes (‘)</a:t>
            </a:r>
          </a:p>
          <a:p>
            <a:r>
              <a:rPr lang="en-CA" dirty="0"/>
              <a:t>Noise is converted to cleaner versions (i.e. &amp;amp; converted to &amp;, &amp;</a:t>
            </a:r>
            <a:r>
              <a:rPr lang="en-CA" dirty="0" err="1"/>
              <a:t>amp;quot</a:t>
            </a:r>
            <a:r>
              <a:rPr lang="en-CA" dirty="0"/>
              <a:t>; converted to apostrophe)</a:t>
            </a:r>
          </a:p>
          <a:p>
            <a:r>
              <a:rPr lang="en-CA" dirty="0"/>
              <a:t>Overly specific values and measurements are removed from training data</a:t>
            </a:r>
          </a:p>
        </p:txBody>
      </p:sp>
    </p:spTree>
    <p:extLst>
      <p:ext uri="{BB962C8B-B14F-4D97-AF65-F5344CB8AC3E}">
        <p14:creationId xmlns:p14="http://schemas.microsoft.com/office/powerpoint/2010/main" val="276909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54624-3A98-454D-863A-280B668D1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95F2E-332E-4385-9E4A-700C1BF57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Use of </a:t>
            </a:r>
            <a:r>
              <a:rPr lang="en-CA" dirty="0" err="1"/>
              <a:t>Lovins</a:t>
            </a:r>
            <a:r>
              <a:rPr lang="en-CA" dirty="0"/>
              <a:t> iterated stemming to shorten words to their base; helps with generalization</a:t>
            </a:r>
          </a:p>
          <a:p>
            <a:r>
              <a:rPr lang="en-CA" dirty="0"/>
              <a:t>N-gram used to group words to develop stronger relationships in attributes</a:t>
            </a:r>
          </a:p>
          <a:p>
            <a:r>
              <a:rPr lang="en-CA" dirty="0"/>
              <a:t>Success determined by average confidence level of overall predictions and correctly classified instances in training set ; Above 90% for both. </a:t>
            </a:r>
          </a:p>
        </p:txBody>
      </p:sp>
    </p:spTree>
    <p:extLst>
      <p:ext uri="{BB962C8B-B14F-4D97-AF65-F5344CB8AC3E}">
        <p14:creationId xmlns:p14="http://schemas.microsoft.com/office/powerpoint/2010/main" val="287763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DB9A-AC4E-40E4-B99E-D0D357B71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38BCD-B7A4-4F97-9AF2-60280F9A3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Done using Naïve Bayes Multinomial: Assumes Multinomial distribution for all pairs</a:t>
            </a:r>
          </a:p>
          <a:p>
            <a:r>
              <a:rPr lang="en-CA" dirty="0"/>
              <a:t>Cross validation using a fold of 10 to create stronger model using limited labelled data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2962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3D39-30A9-4EFB-99A7-B33AC231C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8D941-20B7-47CB-9185-37A903BF4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Correctly classified instance of 90.55%</a:t>
            </a:r>
          </a:p>
          <a:p>
            <a:r>
              <a:rPr lang="en-CA" dirty="0"/>
              <a:t>Average prediction error on test set of 93%</a:t>
            </a:r>
          </a:p>
          <a:p>
            <a:r>
              <a:rPr lang="en-CA" dirty="0"/>
              <a:t>93</a:t>
            </a:r>
            <a:r>
              <a:rPr lang="en-CA"/>
              <a:t>% confidence </a:t>
            </a:r>
            <a:r>
              <a:rPr lang="en-CA" dirty="0"/>
              <a:t>in the ability of my model to classify the data correctly 90% of </a:t>
            </a:r>
            <a:r>
              <a:rPr lang="en-CA"/>
              <a:t>the time.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927762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33E36"/>
      </a:dk2>
      <a:lt2>
        <a:srgbClr val="EBEAE6"/>
      </a:lt2>
      <a:accent1>
        <a:srgbClr val="96A2C6"/>
      </a:accent1>
      <a:accent2>
        <a:srgbClr val="7FA7BA"/>
      </a:accent2>
      <a:accent3>
        <a:srgbClr val="82ACA8"/>
      </a:accent3>
      <a:accent4>
        <a:srgbClr val="77AE92"/>
      </a:accent4>
      <a:accent5>
        <a:srgbClr val="81AC84"/>
      </a:accent5>
      <a:accent6>
        <a:srgbClr val="8AAE77"/>
      </a:accent6>
      <a:hlink>
        <a:srgbClr val="908157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B6B394584EA24BBBF1EEFAADED936B" ma:contentTypeVersion="28" ma:contentTypeDescription="Create a new document." ma:contentTypeScope="" ma:versionID="c78af832277fcd3ae70a82ccda64b80b">
  <xsd:schema xmlns:xsd="http://www.w3.org/2001/XMLSchema" xmlns:xs="http://www.w3.org/2001/XMLSchema" xmlns:p="http://schemas.microsoft.com/office/2006/metadata/properties" xmlns:ns3="0d54ceaa-5c48-43b5-9de6-ab72ca3706c8" xmlns:ns4="d00e9689-2b5d-4925-9069-758dd9fcb18c" targetNamespace="http://schemas.microsoft.com/office/2006/metadata/properties" ma:root="true" ma:fieldsID="3701d8079372946a72a0410cd8321ba2" ns3:_="" ns4:_="">
    <xsd:import namespace="0d54ceaa-5c48-43b5-9de6-ab72ca3706c8"/>
    <xsd:import namespace="d00e9689-2b5d-4925-9069-758dd9fcb18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54ceaa-5c48-43b5-9de6-ab72ca3706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0e9689-2b5d-4925-9069-758dd9fcb1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NotebookType" ma:index="13" nillable="true" ma:displayName="Notebook Type" ma:internalName="NotebookType">
      <xsd:simpleType>
        <xsd:restriction base="dms:Text"/>
      </xsd:simpleType>
    </xsd:element>
    <xsd:element name="FolderType" ma:index="14" nillable="true" ma:displayName="Folder Type" ma:internalName="FolderType">
      <xsd:simpleType>
        <xsd:restriction base="dms:Text"/>
      </xsd:simpleType>
    </xsd:element>
    <xsd:element name="CultureName" ma:index="15" nillable="true" ma:displayName="Culture Name" ma:internalName="CultureName">
      <xsd:simpleType>
        <xsd:restriction base="dms:Text"/>
      </xsd:simpleType>
    </xsd:element>
    <xsd:element name="AppVersion" ma:index="16" nillable="true" ma:displayName="App Version" ma:internalName="AppVersion">
      <xsd:simpleType>
        <xsd:restriction base="dms:Text"/>
      </xsd:simpleType>
    </xsd:element>
    <xsd:element name="TeamsChannelId" ma:index="17" nillable="true" ma:displayName="Teams Channel Id" ma:internalName="TeamsChannelId">
      <xsd:simpleType>
        <xsd:restriction base="dms:Text"/>
      </xsd:simpleType>
    </xsd:element>
    <xsd:element name="Owner" ma:index="18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9" nillable="true" ma:displayName="Math Settings" ma:internalName="Math_Settings">
      <xsd:simpleType>
        <xsd:restriction base="dms:Text"/>
      </xsd:simpleType>
    </xsd:element>
    <xsd:element name="DefaultSectionNames" ma:index="20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1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2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3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4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5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6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7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8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9" nillable="true" ma:displayName="Is Collaboration Space Locked" ma:internalName="Is_Collaboration_Space_Locked">
      <xsd:simpleType>
        <xsd:restriction base="dms:Boolean"/>
      </xsd:simpleType>
    </xsd:element>
    <xsd:element name="IsNotebookLocked" ma:index="30" nillable="true" ma:displayName="Is Notebook Locked" ma:internalName="IsNotebookLocked">
      <xsd:simpleType>
        <xsd:restriction base="dms:Boolean"/>
      </xsd:simpleType>
    </xsd:element>
    <xsd:element name="MediaServiceDateTaken" ma:index="3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32" nillable="true" ma:displayName="Tags" ma:internalName="MediaServiceAutoTags" ma:readOnly="true">
      <xsd:simpleType>
        <xsd:restriction base="dms:Text"/>
      </xsd:simpleType>
    </xsd:element>
    <xsd:element name="MediaServiceOCR" ma:index="3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d00e9689-2b5d-4925-9069-758dd9fcb18c" xsi:nil="true"/>
    <Math_Settings xmlns="d00e9689-2b5d-4925-9069-758dd9fcb18c" xsi:nil="true"/>
    <Owner xmlns="d00e9689-2b5d-4925-9069-758dd9fcb18c">
      <UserInfo>
        <DisplayName/>
        <AccountId xsi:nil="true"/>
        <AccountType/>
      </UserInfo>
    </Owner>
    <Student_Groups xmlns="d00e9689-2b5d-4925-9069-758dd9fcb18c">
      <UserInfo>
        <DisplayName/>
        <AccountId xsi:nil="true"/>
        <AccountType/>
      </UserInfo>
    </Student_Groups>
    <DefaultSectionNames xmlns="d00e9689-2b5d-4925-9069-758dd9fcb18c" xsi:nil="true"/>
    <AppVersion xmlns="d00e9689-2b5d-4925-9069-758dd9fcb18c" xsi:nil="true"/>
    <TeamsChannelId xmlns="d00e9689-2b5d-4925-9069-758dd9fcb18c" xsi:nil="true"/>
    <Invited_Students xmlns="d00e9689-2b5d-4925-9069-758dd9fcb18c" xsi:nil="true"/>
    <Teachers xmlns="d00e9689-2b5d-4925-9069-758dd9fcb18c">
      <UserInfo>
        <DisplayName/>
        <AccountId xsi:nil="true"/>
        <AccountType/>
      </UserInfo>
    </Teachers>
    <Students xmlns="d00e9689-2b5d-4925-9069-758dd9fcb18c">
      <UserInfo>
        <DisplayName/>
        <AccountId xsi:nil="true"/>
        <AccountType/>
      </UserInfo>
    </Students>
    <Is_Collaboration_Space_Locked xmlns="d00e9689-2b5d-4925-9069-758dd9fcb18c" xsi:nil="true"/>
    <FolderType xmlns="d00e9689-2b5d-4925-9069-758dd9fcb18c" xsi:nil="true"/>
    <CultureName xmlns="d00e9689-2b5d-4925-9069-758dd9fcb18c" xsi:nil="true"/>
    <Self_Registration_Enabled xmlns="d00e9689-2b5d-4925-9069-758dd9fcb18c" xsi:nil="true"/>
    <Has_Teacher_Only_SectionGroup xmlns="d00e9689-2b5d-4925-9069-758dd9fcb18c" xsi:nil="true"/>
    <Invited_Teachers xmlns="d00e9689-2b5d-4925-9069-758dd9fcb18c" xsi:nil="true"/>
    <IsNotebookLocked xmlns="d00e9689-2b5d-4925-9069-758dd9fcb18c" xsi:nil="true"/>
    <Templates xmlns="d00e9689-2b5d-4925-9069-758dd9fcb18c" xsi:nil="true"/>
  </documentManagement>
</p:properties>
</file>

<file path=customXml/itemProps1.xml><?xml version="1.0" encoding="utf-8"?>
<ds:datastoreItem xmlns:ds="http://schemas.openxmlformats.org/officeDocument/2006/customXml" ds:itemID="{830CCE88-2EFE-4606-A479-D1FEA135AC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54ceaa-5c48-43b5-9de6-ab72ca3706c8"/>
    <ds:schemaRef ds:uri="d00e9689-2b5d-4925-9069-758dd9fcb1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8BC14C-458B-4298-834E-8E66FBBB46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1ED2B3-DEFD-4EE4-8C50-D83DDDD84A9D}">
  <ds:schemaRefs>
    <ds:schemaRef ds:uri="http://schemas.microsoft.com/office/2006/metadata/properties"/>
    <ds:schemaRef ds:uri="http://schemas.microsoft.com/office/infopath/2007/PartnerControls"/>
    <ds:schemaRef ds:uri="d00e9689-2b5d-4925-9069-758dd9fcb18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220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Calibri</vt:lpstr>
      <vt:lpstr>AccentBoxVTI</vt:lpstr>
      <vt:lpstr>Sentiment Classification Using Naïve Bayes Multinomial</vt:lpstr>
      <vt:lpstr>Introduction</vt:lpstr>
      <vt:lpstr>Data preparation</vt:lpstr>
      <vt:lpstr>Data preparation</vt:lpstr>
      <vt:lpstr>Modeling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Classification Using Naïve Bayes Multinomial</dc:title>
  <dc:creator>Aisha Mohammed (134862m)</dc:creator>
  <cp:lastModifiedBy>Aisha Mohammed (134862m)</cp:lastModifiedBy>
  <cp:revision>2</cp:revision>
  <dcterms:created xsi:type="dcterms:W3CDTF">2019-12-24T23:47:08Z</dcterms:created>
  <dcterms:modified xsi:type="dcterms:W3CDTF">2019-12-25T01:19:05Z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0x01010093B6B394584EA24BBBF1EEFAADED936B</vt:lpwstr>
  </property>
</Properties>
</file>