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47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238282"/>
                  </p:ext>
                </p:extLst>
              </p:nvPr>
            </p:nvGraphicFramePr>
            <p:xfrm>
              <a:off x="833186" y="991910"/>
              <a:ext cx="10525627" cy="5857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186" y="991910"/>
                <a:ext cx="10525627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f08b966-c9f4-42cc-8519-a4a05c5d849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170e9b3-1448-4fbc-9035-07ffe399c27c/ReportSection?bookmarkGuid=d1cacdc6-3fe2-403d-a845-8bf082d1e826&amp;bookmarkUsage=1&amp;ctid=809929af-2d25-45bf-9837-089eb9cfbd01&amp;fromEntryPoint=export&quot;"/>
    <we:property name="reportState" value="&quot;CONNECTED&quot;"/>
    <we:property name="reportEmbeddedTime" value="&quot;2023-03-09T03:37:47.596Z&quot;"/>
    <we:property name="creatorSessionId" value="&quot;0cde0cd4-447d-4a79-9b90-cb0d2e10a9e4&quot;"/>
    <we:property name="creatorUserId" value="&quot;1003200091EB438E&quot;"/>
    <we:property name="creatorTenantId" value="&quot;809929af-2d25-45bf-9837-089eb9cfbd01&quot;"/>
    <we:property name="reportName" value="&quot;Airline Sentiment Dashboard&quot;"/>
    <we:property name="isFiltersActionButtonVisible" value="true"/>
    <we:property name="initialStateBookmark" value="&quot;H4sIAAAAAAAAA+1Z3U/jOBD/V6q88FKdnDifvEGBu9XCLgLEPZwQGtvTNLtpUjkOS2/F/35jJ4WlBcp1YcWhe2nj8Xg8H78Zj5PvniqaWQnzTzBFb9vbreuvU9BfB7439Kqe9vnzx6Odk4+Xn3aO9olcz0xRV423/d0zoHM050XTQmklEPGvi6EHZXkMuR2NoWxw6M1QN3UFZfE3dsw0ZXSLN0MPr2dlrcGKPDVg0Iq9InYa097+b5x2BGmKKzxFaTrqCc5qbRbjodd0T06l+3NWmNtwVFcGiooEWxoABuNAMgFcyFAyhMC39Kao8rJX8W7t2Xxm/WDw2oj62npAfCH5VtLNDZnAeOSHImJpqliqwkj6Qq6V1kyA/ldkKclARgmPZACM+xnESbyxrIBznqXKz3iSiYxHmb+xLD9gSZz6TMhEpWEa8igINpU1jiMe8SSUEoGlpBqobFNZPIuEtTCNYsxQihhgYxuThMsUEnI9S2QQ+THGqV07LkrTA0fM969nmlBO2O9k7agrqCQqz0FZY9P0uNvJc405LGC4f29yVJft9AH6ad1qiSc4dlOVKcyc9jj7hkhqWh2PdU3J5KhQ6JIQfdkg8U3p51LW1bhQSOo43oO26rPAt8NJ/W2kkVJMedvs5oIoTzpJglb3fUQDrVDvzp39e4VeJFkwXDLjjdlOxhIpjMeRH6UEXJ+DElEaMnjD4TWWelmoJXOC9xbKx+3swpYCpCyMWUSlUUTgS8GytWEbkW/yWheSvLEcuVfBn7caluHbBVG0AYgE6NEEtPmvASmyQFr0EMT+5YdmoYdJp/xr4eLCHS7oMxaOE59Re8AxE6lIw82rz0voekixMK3CzaD7IhrUVf4TKvz6U2YJWnyDNJrCbLXzyESUZFIEEZN+mIFkmb8eHL+oxr3R2LxgZVN11Zr/a9vz8dBVtDjhqRrjGGKfTuggiZQIHgdtf5k8cJMR92WQjDnzAyUy4UsuMvL9g8DuxFlp54trIfn/QNdTJ7e/uNrQLes/9LoAM+ujPyeosfdFpYpFqD4sOaV5vru6gdt7yVOVwwLdYhHo2uu5GJ1D2br7MYk/LMiiDoiOTEu2dkENDsoin5gtt+ARtpFNt7LE5zJvbZnBGS14mq9tTD1FPThFfVVIHHxomhafXLIHU7rhq8Fhm+f08CRvp+lgxxisFFRmMKqns5Ju46Z5zjr7ToLSd0AOFiVOn15Dhxo+xzUlHT0WzWuk1Y25Z+KF60pfo9quYOadF12jEVfOwkdK2e+6bmcvVsdWs7N7K6EERoFAGWaM0U0jSzj/qTP4j4LwpOVkfohXWK7qfDu/OrXQ9hx00b0a62vNv7a7L4+3grwH4in7sFn+H5Ty9mwu3RHsdG+Kd1RXZrIZSN+zW/Zg/v4zF4j3wW5pfRvynmN/mxLv28wO4rZkuqp5BwCPGojcKVq3ppmBxGOouo5r1u1boOMj5EOlLNjcs2vtHjh83acDz21C8Cvo6F+zwH5Q8JxaTrt/ACiTRtrbGAAA&quot;"/>
    <we:property name="bookmark" value="&quot;H4sIAAAAAAAAA+1Z3U/jOBD/V6q88FKdnDjOB29QlruVuBNaEPdwQmhsT9PspknlOCy9Ff/7jZ0Ulpav68KKQ/cCyXj883z8Zmyn3wJdtosKln/AHIPdYL9pvszBfBmFwTio78pyBsBVnkoJOmVpmmXCaTULWzZ1G+x+CyyYAu1Z2XZQOUAS/nU+DqCqjqFwb1OoWhwHCzRtU0NV/o29Mg1Z0+H1OMCrRdUYcJAnFiw62EtSp3cyJfyF04qgbHmJJ6hsL/2Ei8bY1fs4aPsnb9LdMQfmF5w0tYWyJmAnA8BoGikmgUsVK4YQhU7elnVRDSbezj1dLlxYLF5Z2Vy5CMjPhO+Qrq/JBcZFGEvBskyzTMdChVI9idbOgP5vYGnFQImUCxUB42EOSZpsjRVxzvNMhzlPc5lzkYdbY4URS5MsZFKlOouzmIso2hZrmggueBorhcAyMg10vi0Wz4V0HmYiwRyVTAC29jFNucogpdCzVEUiTDDJ3NxpWdmBOHL54WphiOXE/R5rT19CrVAHnsoG23bg3V5RGCxgRcMPdwYnTdXN75GfNJ1R+Amnfqi2pV3SGqdfEclMZ+OxaaiYvBRKUxGjL1okvTn9uVBNPS01kjle97CrhyoI3eus+ToxSCWmg112fU6SR4OkwOi7MaIXo9HsL73/B6VZFVk0XnPjjflOzpIoTqYiFBkRN+SgpchiBm84vdZJL0q95k703lL5sJ992jKAjMUJE9QapYBQSZY/mbYJxaZoTKkoGuuZexX+BZtpGb9dEoktSCTBTGZg7H+NSMIRaXWGIPXP3x0WBpr0xr8WL8795oIhY/E0DRkdDzjmMpNZvH33eQlbjygXttO4HXVfxIKmLn7AhJ+/y6xRi29RRnNYbJ48cinSXMlIMBXGOSiWh0+T4yf1uDeamxfsbLqpO/t/b3s+H/qOlqQ801OcQhLSDh2lQsvoYdIOd8tDPyh4qKJ0ylkYaZnLUHGZU+zvJXYP59DOVtdCiv+haeYed7jHutSt2z8O+gQzF6M/Z2hwiEWty1WqPq4FpX1+uPoXv/ZapGrPBbrFItC1N/A5OoOq8/djgj8qyaOeiF5MU3b2QY8Oq7KY2R0/4QG1iSu3qsLnKu/s2NEpTXhcr2ttM0czOkFzWSocfWzbDh+dcgBzuuHr0VFXFPTwqG5v6WjPWqw11HY0aeaLim7jtn3OPPc5gsp3RAGWFc4fn0ObGj4nNBVtPY7NT6A1rb3j4rk/lb5Gt93gzDtvutYgbuyFD7SyX03TLV6sj21WZ/9VQksUkUQV54zRTSNPOf+hPfi3kvhk1Gx5hJdYbdp8M745tLL2DEzZfxobes2/9ntojzdAwT35VEPanP53RgUHrpZuBW54cCX4vantbDuSvuewHMDy/VcukO69p6WnjyHvOfc3JfG+3ewp7lqm75q3BAjoAFF4Q5vOtgtQeAx1f+Ja9OuW6PWI+VBrRzb/7I9292y+/qeDwC/jV/sHG2nefroYAAA=&quot;"/>
    <we:property name="embedUrl" value="&quot;/reportEmbed?reportId=8170e9b3-1448-4fbc-9035-07ffe399c27c&amp;config=eyJjbHVzdGVyVXJsIjoiaHR0cHM6Ly9XQUJJLVdFU1QtVVMtcmVkaXJlY3QuYW5hbHlzaXMud2luZG93cy5uZXQiLCJlbWJlZEZlYXR1cmVzIjp7Im1vZGVybkVtYmVkIjp0cnVlLCJ1c2FnZU1ldHJpY3NWTmV4dCI6dHJ1ZX19&amp;disableSensitivityBanner=true&quot;"/>
    <we:property name="datasetId" value="&quot;9aff4326-f859-4e02-9c95-5566dafeccd9&quot;"/>
    <we:property name="pageName" value="&quot;ReportSection&quot;"/>
    <we:property name="pageDisplayName" value="&quot;Page 1&quot;"/>
    <we:property name="backgroundColor" value="&quot;#F0F3F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Rodriguez, Nate (Student)</cp:lastModifiedBy>
  <cp:revision>3</cp:revision>
  <dcterms:created xsi:type="dcterms:W3CDTF">2018-06-07T21:39:02Z</dcterms:created>
  <dcterms:modified xsi:type="dcterms:W3CDTF">2023-03-09T03:39:59Z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