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Lato Light"/>
      <p:regular r:id="rId42"/>
      <p:bold r:id="rId43"/>
      <p:italic r:id="rId44"/>
      <p:boldItalic r:id="rId45"/>
    </p:embeddedFont>
    <p:embeddedFont>
      <p:font typeface="Lato Black"/>
      <p:bold r:id="rId46"/>
      <p:boldItalic r:id="rId47"/>
    </p:embeddedFont>
    <p:embeddedFont>
      <p:font typeface="Merriweather Black"/>
      <p:bold r:id="rId48"/>
      <p:boldItalic r:id="rId49"/>
    </p:embeddedFont>
    <p:embeddedFont>
      <p:font typeface="Merriweath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42" Type="http://schemas.openxmlformats.org/officeDocument/2006/relationships/font" Target="fonts/LatoLight-regular.fntdata"/><Relationship Id="rId41" Type="http://schemas.openxmlformats.org/officeDocument/2006/relationships/font" Target="fonts/Lato-boldItalic.fntdata"/><Relationship Id="rId44" Type="http://schemas.openxmlformats.org/officeDocument/2006/relationships/font" Target="fonts/LatoLight-italic.fntdata"/><Relationship Id="rId43" Type="http://schemas.openxmlformats.org/officeDocument/2006/relationships/font" Target="fonts/LatoLight-bold.fntdata"/><Relationship Id="rId46" Type="http://schemas.openxmlformats.org/officeDocument/2006/relationships/font" Target="fonts/LatoBlack-bold.fntdata"/><Relationship Id="rId45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erriweatherBlack-bold.fntdata"/><Relationship Id="rId47" Type="http://schemas.openxmlformats.org/officeDocument/2006/relationships/font" Target="fonts/LatoBlack-boldItalic.fntdata"/><Relationship Id="rId49" Type="http://schemas.openxmlformats.org/officeDocument/2006/relationships/font" Target="fonts/Merriweather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Lato-bold.fntdata"/><Relationship Id="rId38" Type="http://schemas.openxmlformats.org/officeDocument/2006/relationships/font" Target="fonts/Lato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bff3c58cf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bff3c58cf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bff3c58cf5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bff3c58cf5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bfb3bce0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bfb3bce0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c04b1e0ed0_0_29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c04b1e0ed0_0_29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24addb0f4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24addb0f4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24addb0f4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24addb0f4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24addb0f4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224addb0f4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24addb0f4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24addb0f4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24addb0f4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24addb0f4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4516abe7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4516abe7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e8cb36c72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be8cb36c72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224addb0f4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224addb0f4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24addb0f4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24addb0f4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4516abe7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4516abe7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24addb0f4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24addb0f4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4516abe75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4516abe7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bfb3bce0e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bfb3bce0e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4516abe7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4516abe7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4516abe7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4516abe7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bff3c58cf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bff3c58cf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bff3c58cf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bff3c58cf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04b1e0ed0_0_29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c04b1e0ed0_0_29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c04b1e0ed0_0_29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c04b1e0ed0_0_29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f1ebdc0f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f1ebdc0f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c04b1e0ed0_0_29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c04b1e0ed0_0_29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bff3c58cf5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bff3c58cf5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be8cb36c72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be8cb36c72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bfb3bce0e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bfb3bce0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 rot="991978">
            <a:off x="3850742" y="750812"/>
            <a:ext cx="6596272" cy="4916447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2475446">
            <a:off x="-456879" y="416975"/>
            <a:ext cx="4979835" cy="393334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1673" y="3062726"/>
            <a:ext cx="979555" cy="959400"/>
          </a:xfrm>
          <a:custGeom>
            <a:rect b="b" l="l" r="r" t="t"/>
            <a:pathLst>
              <a:path extrusionOk="0" h="59692" w="60946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475098" y="1291076"/>
            <a:ext cx="979555" cy="959400"/>
          </a:xfrm>
          <a:custGeom>
            <a:rect b="b" l="l" r="r" t="t"/>
            <a:pathLst>
              <a:path extrusionOk="0" h="59692" w="60946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5197000" y="2205475"/>
            <a:ext cx="3112800" cy="12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197000" y="3574450"/>
            <a:ext cx="295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rot="-1799911">
            <a:off x="359435" y="-901845"/>
            <a:ext cx="8291506" cy="6550540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-4870190">
            <a:off x="5337299" y="1932666"/>
            <a:ext cx="4980187" cy="393343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-4870190">
            <a:off x="-2430801" y="-1151684"/>
            <a:ext cx="4980187" cy="393343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hasCustomPrompt="1" type="title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238400" y="1908075"/>
            <a:ext cx="2016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3" type="title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4" type="ctrTitle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73" name="Google Shape;73;p13"/>
          <p:cNvSpPr txBox="1"/>
          <p:nvPr>
            <p:ph idx="5" type="subTitle"/>
          </p:nvPr>
        </p:nvSpPr>
        <p:spPr>
          <a:xfrm>
            <a:off x="3648338" y="1908075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6" type="title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7" type="ctrTitle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5946172" y="1908077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9" type="title"/>
          </p:nvPr>
        </p:nvSpPr>
        <p:spPr>
          <a:xfrm>
            <a:off x="1812750" y="3046713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3" type="ctrTitle"/>
          </p:nvPr>
        </p:nvSpPr>
        <p:spPr>
          <a:xfrm>
            <a:off x="1238400" y="3425975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79" name="Google Shape;79;p13"/>
          <p:cNvSpPr txBox="1"/>
          <p:nvPr>
            <p:ph idx="14" type="subTitle"/>
          </p:nvPr>
        </p:nvSpPr>
        <p:spPr>
          <a:xfrm>
            <a:off x="1304400" y="3680039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5" type="title"/>
          </p:nvPr>
        </p:nvSpPr>
        <p:spPr>
          <a:xfrm>
            <a:off x="4156688" y="3046725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6" type="ctrTitle"/>
          </p:nvPr>
        </p:nvSpPr>
        <p:spPr>
          <a:xfrm>
            <a:off x="3569622" y="3425975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82" name="Google Shape;82;p13"/>
          <p:cNvSpPr txBox="1"/>
          <p:nvPr>
            <p:ph idx="17" type="subTitle"/>
          </p:nvPr>
        </p:nvSpPr>
        <p:spPr>
          <a:xfrm>
            <a:off x="3648338" y="3680052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8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6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hasCustomPrompt="1" type="title"/>
          </p:nvPr>
        </p:nvSpPr>
        <p:spPr>
          <a:xfrm>
            <a:off x="1584150" y="1274750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2" type="ctrTitle"/>
          </p:nvPr>
        </p:nvSpPr>
        <p:spPr>
          <a:xfrm>
            <a:off x="1018350" y="1654000"/>
            <a:ext cx="1999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009800" y="1908075"/>
            <a:ext cx="2016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hasCustomPrompt="1" idx="3" type="title"/>
          </p:nvPr>
        </p:nvSpPr>
        <p:spPr>
          <a:xfrm>
            <a:off x="3909014" y="1274738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/>
          <p:nvPr>
            <p:ph idx="4" type="ctrTitle"/>
          </p:nvPr>
        </p:nvSpPr>
        <p:spPr>
          <a:xfrm>
            <a:off x="3353738" y="1654000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90" name="Google Shape;90;p14"/>
          <p:cNvSpPr txBox="1"/>
          <p:nvPr>
            <p:ph idx="5" type="subTitle"/>
          </p:nvPr>
        </p:nvSpPr>
        <p:spPr>
          <a:xfrm>
            <a:off x="3419738" y="1908075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6" type="title"/>
          </p:nvPr>
        </p:nvSpPr>
        <p:spPr>
          <a:xfrm>
            <a:off x="1584150" y="3046713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7" type="ctrTitle"/>
          </p:nvPr>
        </p:nvSpPr>
        <p:spPr>
          <a:xfrm>
            <a:off x="1009800" y="3425975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93" name="Google Shape;93;p14"/>
          <p:cNvSpPr txBox="1"/>
          <p:nvPr>
            <p:ph idx="8" type="subTitle"/>
          </p:nvPr>
        </p:nvSpPr>
        <p:spPr>
          <a:xfrm>
            <a:off x="1075800" y="3680039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9" type="title"/>
          </p:nvPr>
        </p:nvSpPr>
        <p:spPr>
          <a:xfrm>
            <a:off x="3928088" y="3046725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13" type="ctrTitle"/>
          </p:nvPr>
        </p:nvSpPr>
        <p:spPr>
          <a:xfrm>
            <a:off x="3341022" y="3425975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96" name="Google Shape;96;p14"/>
          <p:cNvSpPr txBox="1"/>
          <p:nvPr>
            <p:ph idx="14" type="subTitle"/>
          </p:nvPr>
        </p:nvSpPr>
        <p:spPr>
          <a:xfrm>
            <a:off x="3419738" y="3680052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5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 rot="-6376467">
            <a:off x="4903927" y="607532"/>
            <a:ext cx="5630331" cy="444659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hasCustomPrompt="1" type="title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idx="2" type="ctrTitle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238400" y="1908075"/>
            <a:ext cx="2016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3" type="title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 txBox="1"/>
          <p:nvPr>
            <p:ph idx="4" type="ctrTitle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05" name="Google Shape;105;p15"/>
          <p:cNvSpPr txBox="1"/>
          <p:nvPr>
            <p:ph idx="5" type="subTitle"/>
          </p:nvPr>
        </p:nvSpPr>
        <p:spPr>
          <a:xfrm>
            <a:off x="3648338" y="1908075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hasCustomPrompt="1" idx="6" type="title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/>
          <p:nvPr>
            <p:ph idx="7" type="ctrTitle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08" name="Google Shape;108;p15"/>
          <p:cNvSpPr txBox="1"/>
          <p:nvPr>
            <p:ph idx="8" type="subTitle"/>
          </p:nvPr>
        </p:nvSpPr>
        <p:spPr>
          <a:xfrm>
            <a:off x="5946172" y="1908077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9" type="title"/>
          </p:nvPr>
        </p:nvSpPr>
        <p:spPr>
          <a:xfrm>
            <a:off x="1375350" y="434702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 rot="10190078">
            <a:off x="-609404" y="2277268"/>
            <a:ext cx="10361961" cy="6093351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8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715725" y="2416450"/>
            <a:ext cx="36063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15725" y="1783250"/>
            <a:ext cx="376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 rot="-6376311">
            <a:off x="4048987" y="-366031"/>
            <a:ext cx="6558512" cy="7065817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9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 rot="-9619064">
            <a:off x="-399900" y="657204"/>
            <a:ext cx="5266615" cy="4159025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1629410" y="3171176"/>
            <a:ext cx="23577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1629410" y="2165402"/>
            <a:ext cx="23577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hasCustomPrompt="1" idx="2" type="title"/>
          </p:nvPr>
        </p:nvSpPr>
        <p:spPr>
          <a:xfrm>
            <a:off x="651490" y="1085659"/>
            <a:ext cx="1211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rhee columns ">
  <p:cSld name="CUSTOM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 rot="1982717">
            <a:off x="5846240" y="-2117979"/>
            <a:ext cx="4980664" cy="393333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rot="1982717">
            <a:off x="-2820685" y="1720559"/>
            <a:ext cx="4980664" cy="393333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type="ctrTitle"/>
          </p:nvPr>
        </p:nvSpPr>
        <p:spPr>
          <a:xfrm>
            <a:off x="1479150" y="3120850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1446150" y="3432075"/>
            <a:ext cx="1581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2" type="ctrTitle"/>
          </p:nvPr>
        </p:nvSpPr>
        <p:spPr>
          <a:xfrm>
            <a:off x="3797850" y="3120838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26" name="Google Shape;126;p18"/>
          <p:cNvSpPr txBox="1"/>
          <p:nvPr>
            <p:ph idx="3" type="subTitle"/>
          </p:nvPr>
        </p:nvSpPr>
        <p:spPr>
          <a:xfrm>
            <a:off x="3781425" y="3432075"/>
            <a:ext cx="1581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4" type="ctrTitle"/>
          </p:nvPr>
        </p:nvSpPr>
        <p:spPr>
          <a:xfrm>
            <a:off x="6117914" y="3120850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28" name="Google Shape;128;p18"/>
          <p:cNvSpPr txBox="1"/>
          <p:nvPr>
            <p:ph idx="5" type="subTitle"/>
          </p:nvPr>
        </p:nvSpPr>
        <p:spPr>
          <a:xfrm>
            <a:off x="6116700" y="3432075"/>
            <a:ext cx="1581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6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0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2646713" y="2606500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2613713" y="2917725"/>
            <a:ext cx="1581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2" type="ctrTitle"/>
          </p:nvPr>
        </p:nvSpPr>
        <p:spPr>
          <a:xfrm>
            <a:off x="4965413" y="2606488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subTitle"/>
          </p:nvPr>
        </p:nvSpPr>
        <p:spPr>
          <a:xfrm>
            <a:off x="4948988" y="2917725"/>
            <a:ext cx="1581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4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9"/>
          <p:cNvSpPr/>
          <p:nvPr/>
        </p:nvSpPr>
        <p:spPr>
          <a:xfrm rot="-7973831">
            <a:off x="6377171" y="-607656"/>
            <a:ext cx="6558457" cy="7065778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-7973831">
            <a:off x="-4081279" y="-360018"/>
            <a:ext cx="6558457" cy="7065778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 flipH="1" rot="3599812">
            <a:off x="6316424" y="-1837737"/>
            <a:ext cx="4980649" cy="393342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 rot="9167319">
            <a:off x="1435325" y="481139"/>
            <a:ext cx="6273352" cy="4954844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661550" y="3423075"/>
            <a:ext cx="23775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661550" y="2408875"/>
            <a:ext cx="23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661550" y="1924525"/>
            <a:ext cx="12213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1"/>
          <p:cNvSpPr txBox="1"/>
          <p:nvPr>
            <p:ph type="ctrTitle"/>
          </p:nvPr>
        </p:nvSpPr>
        <p:spPr>
          <a:xfrm>
            <a:off x="2890350" y="2929437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2890350" y="3266525"/>
            <a:ext cx="1548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2" type="ctrTitle"/>
          </p:nvPr>
        </p:nvSpPr>
        <p:spPr>
          <a:xfrm>
            <a:off x="4707301" y="2929425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46" name="Google Shape;146;p21"/>
          <p:cNvSpPr txBox="1"/>
          <p:nvPr>
            <p:ph idx="3" type="subTitle"/>
          </p:nvPr>
        </p:nvSpPr>
        <p:spPr>
          <a:xfrm>
            <a:off x="4707301" y="3266525"/>
            <a:ext cx="1548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4" type="ctrTitle"/>
          </p:nvPr>
        </p:nvSpPr>
        <p:spPr>
          <a:xfrm>
            <a:off x="6519070" y="2929437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48" name="Google Shape;148;p21"/>
          <p:cNvSpPr txBox="1"/>
          <p:nvPr>
            <p:ph idx="5" type="subTitle"/>
          </p:nvPr>
        </p:nvSpPr>
        <p:spPr>
          <a:xfrm>
            <a:off x="6519070" y="3266525"/>
            <a:ext cx="1548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6" type="ctrTitle"/>
          </p:nvPr>
        </p:nvSpPr>
        <p:spPr>
          <a:xfrm>
            <a:off x="1076632" y="2929437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50" name="Google Shape;150;p21"/>
          <p:cNvSpPr txBox="1"/>
          <p:nvPr>
            <p:ph idx="7" type="subTitle"/>
          </p:nvPr>
        </p:nvSpPr>
        <p:spPr>
          <a:xfrm>
            <a:off x="1076632" y="3266525"/>
            <a:ext cx="1548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 rot="-9262493">
            <a:off x="-1983754" y="3558519"/>
            <a:ext cx="4979555" cy="393354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8458373" y="4184089"/>
            <a:ext cx="979555" cy="959400"/>
          </a:xfrm>
          <a:custGeom>
            <a:rect b="b" l="l" r="r" t="t"/>
            <a:pathLst>
              <a:path extrusionOk="0" h="59692" w="60946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-9262493">
            <a:off x="7064996" y="-41931"/>
            <a:ext cx="4979555" cy="393354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>
            <p:ph idx="8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ctrTitle"/>
          </p:nvPr>
        </p:nvSpPr>
        <p:spPr>
          <a:xfrm>
            <a:off x="4785150" y="2129012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4785150" y="2466100"/>
            <a:ext cx="1548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2" type="ctrTitle"/>
          </p:nvPr>
        </p:nvSpPr>
        <p:spPr>
          <a:xfrm>
            <a:off x="2466450" y="2129012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59" name="Google Shape;159;p22"/>
          <p:cNvSpPr txBox="1"/>
          <p:nvPr>
            <p:ph idx="3" type="subTitle"/>
          </p:nvPr>
        </p:nvSpPr>
        <p:spPr>
          <a:xfrm>
            <a:off x="2466450" y="2466100"/>
            <a:ext cx="1548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0" name="Google Shape;160;p22"/>
          <p:cNvSpPr/>
          <p:nvPr/>
        </p:nvSpPr>
        <p:spPr>
          <a:xfrm rot="-9262493">
            <a:off x="-1831354" y="3012344"/>
            <a:ext cx="4979555" cy="393354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 rot="1537507">
            <a:off x="6645896" y="-1247081"/>
            <a:ext cx="4979555" cy="393354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4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5"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 flipH="1" rot="9619064">
            <a:off x="3712075" y="619104"/>
            <a:ext cx="5266615" cy="4159025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4541235" y="3037826"/>
            <a:ext cx="23577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3"/>
          <p:cNvSpPr txBox="1"/>
          <p:nvPr>
            <p:ph type="title"/>
          </p:nvPr>
        </p:nvSpPr>
        <p:spPr>
          <a:xfrm>
            <a:off x="4541235" y="2374952"/>
            <a:ext cx="23577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hasCustomPrompt="1" idx="2" type="title"/>
          </p:nvPr>
        </p:nvSpPr>
        <p:spPr>
          <a:xfrm>
            <a:off x="6789860" y="993726"/>
            <a:ext cx="1211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 rot="-9262493">
            <a:off x="-2155204" y="-41931"/>
            <a:ext cx="4979555" cy="393354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-685627" y="4184089"/>
            <a:ext cx="979555" cy="959400"/>
          </a:xfrm>
          <a:custGeom>
            <a:rect b="b" l="l" r="r" t="t"/>
            <a:pathLst>
              <a:path extrusionOk="0" h="59692" w="60946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 rot="-9913928">
            <a:off x="7398816" y="1616268"/>
            <a:ext cx="6263990" cy="494861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 rot="-5831054">
            <a:off x="4913294" y="348248"/>
            <a:ext cx="6263918" cy="4948609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5954702" y="2590200"/>
            <a:ext cx="24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 rot="-5662572">
            <a:off x="-996679" y="-2085844"/>
            <a:ext cx="6613770" cy="5224547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734779" y="531008"/>
            <a:ext cx="31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683179" y="2443950"/>
            <a:ext cx="30942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6">
    <p:bg>
      <p:bgPr>
        <a:solidFill>
          <a:schemeClr val="accent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 rot="9317387">
            <a:off x="647384" y="-1327179"/>
            <a:ext cx="10401693" cy="8216775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4417813" y="1412300"/>
            <a:ext cx="4004100" cy="17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4417813" y="3206300"/>
            <a:ext cx="40041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 flipH="1" rot="4990237">
            <a:off x="-2625327" y="-1192315"/>
            <a:ext cx="9529075" cy="7527869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 flipH="1" rot="-2700000">
            <a:off x="7974369" y="-96299"/>
            <a:ext cx="1889730" cy="1895167"/>
          </a:xfrm>
          <a:custGeom>
            <a:rect b="b" l="l" r="r" t="t"/>
            <a:pathLst>
              <a:path extrusionOk="0" h="59692" w="60946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hasCustomPrompt="1" type="title"/>
          </p:nvPr>
        </p:nvSpPr>
        <p:spPr>
          <a:xfrm>
            <a:off x="734775" y="1584100"/>
            <a:ext cx="5403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34775" y="3630200"/>
            <a:ext cx="5403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hasCustomPrompt="1" idx="2" type="title"/>
          </p:nvPr>
        </p:nvSpPr>
        <p:spPr>
          <a:xfrm>
            <a:off x="734776" y="2201125"/>
            <a:ext cx="22560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29"/>
          <p:cNvSpPr txBox="1"/>
          <p:nvPr>
            <p:ph idx="3" type="ctrTitle"/>
          </p:nvPr>
        </p:nvSpPr>
        <p:spPr>
          <a:xfrm>
            <a:off x="734775" y="2668225"/>
            <a:ext cx="2256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734775" y="3005322"/>
            <a:ext cx="2256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hasCustomPrompt="1" idx="4" type="title"/>
          </p:nvPr>
        </p:nvSpPr>
        <p:spPr>
          <a:xfrm>
            <a:off x="3444001" y="2246475"/>
            <a:ext cx="22560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29"/>
          <p:cNvSpPr txBox="1"/>
          <p:nvPr>
            <p:ph idx="5" type="ctrTitle"/>
          </p:nvPr>
        </p:nvSpPr>
        <p:spPr>
          <a:xfrm>
            <a:off x="3444001" y="2713578"/>
            <a:ext cx="2256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96" name="Google Shape;196;p29"/>
          <p:cNvSpPr txBox="1"/>
          <p:nvPr>
            <p:ph idx="6" type="subTitle"/>
          </p:nvPr>
        </p:nvSpPr>
        <p:spPr>
          <a:xfrm>
            <a:off x="3444001" y="3050672"/>
            <a:ext cx="2256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hasCustomPrompt="1" idx="7" type="title"/>
          </p:nvPr>
        </p:nvSpPr>
        <p:spPr>
          <a:xfrm>
            <a:off x="6153225" y="2201125"/>
            <a:ext cx="22560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29"/>
          <p:cNvSpPr txBox="1"/>
          <p:nvPr>
            <p:ph idx="8" type="ctrTitle"/>
          </p:nvPr>
        </p:nvSpPr>
        <p:spPr>
          <a:xfrm>
            <a:off x="6153230" y="2668228"/>
            <a:ext cx="22560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199" name="Google Shape;199;p29"/>
          <p:cNvSpPr txBox="1"/>
          <p:nvPr>
            <p:ph idx="9" type="subTitle"/>
          </p:nvPr>
        </p:nvSpPr>
        <p:spPr>
          <a:xfrm>
            <a:off x="6153230" y="3005322"/>
            <a:ext cx="2256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0" name="Google Shape;200;p29"/>
          <p:cNvSpPr/>
          <p:nvPr/>
        </p:nvSpPr>
        <p:spPr>
          <a:xfrm rot="-4578298">
            <a:off x="-1439950" y="-697248"/>
            <a:ext cx="3097727" cy="2447350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-133177" y="4184089"/>
            <a:ext cx="979555" cy="959400"/>
          </a:xfrm>
          <a:custGeom>
            <a:rect b="b" l="l" r="r" t="t"/>
            <a:pathLst>
              <a:path extrusionOk="0" h="59692" w="60946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 rot="-7011754">
            <a:off x="6408479" y="2717544"/>
            <a:ext cx="6263851" cy="4948861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hasCustomPrompt="1" idx="2" type="title"/>
          </p:nvPr>
        </p:nvSpPr>
        <p:spPr>
          <a:xfrm>
            <a:off x="734771" y="2189788"/>
            <a:ext cx="16845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30"/>
          <p:cNvSpPr txBox="1"/>
          <p:nvPr>
            <p:ph idx="3" type="ctrTitle"/>
          </p:nvPr>
        </p:nvSpPr>
        <p:spPr>
          <a:xfrm>
            <a:off x="734775" y="2656888"/>
            <a:ext cx="1684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734775" y="2993980"/>
            <a:ext cx="16845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hasCustomPrompt="1" idx="4" type="title"/>
          </p:nvPr>
        </p:nvSpPr>
        <p:spPr>
          <a:xfrm>
            <a:off x="2739146" y="2189788"/>
            <a:ext cx="16845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30"/>
          <p:cNvSpPr txBox="1"/>
          <p:nvPr>
            <p:ph idx="5" type="ctrTitle"/>
          </p:nvPr>
        </p:nvSpPr>
        <p:spPr>
          <a:xfrm>
            <a:off x="2739150" y="2656888"/>
            <a:ext cx="1684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10" name="Google Shape;210;p30"/>
          <p:cNvSpPr txBox="1"/>
          <p:nvPr>
            <p:ph idx="6" type="subTitle"/>
          </p:nvPr>
        </p:nvSpPr>
        <p:spPr>
          <a:xfrm>
            <a:off x="2739150" y="2993980"/>
            <a:ext cx="16845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hasCustomPrompt="1" idx="7" type="title"/>
          </p:nvPr>
        </p:nvSpPr>
        <p:spPr>
          <a:xfrm>
            <a:off x="4743521" y="2189788"/>
            <a:ext cx="16845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30"/>
          <p:cNvSpPr txBox="1"/>
          <p:nvPr>
            <p:ph idx="8" type="ctrTitle"/>
          </p:nvPr>
        </p:nvSpPr>
        <p:spPr>
          <a:xfrm>
            <a:off x="4743525" y="2656888"/>
            <a:ext cx="1684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13" name="Google Shape;213;p30"/>
          <p:cNvSpPr txBox="1"/>
          <p:nvPr>
            <p:ph idx="9" type="subTitle"/>
          </p:nvPr>
        </p:nvSpPr>
        <p:spPr>
          <a:xfrm>
            <a:off x="4743525" y="2993980"/>
            <a:ext cx="16845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4" name="Google Shape;214;p30"/>
          <p:cNvSpPr txBox="1"/>
          <p:nvPr>
            <p:ph hasCustomPrompt="1" idx="13" type="title"/>
          </p:nvPr>
        </p:nvSpPr>
        <p:spPr>
          <a:xfrm>
            <a:off x="6747896" y="2189788"/>
            <a:ext cx="16845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30"/>
          <p:cNvSpPr txBox="1"/>
          <p:nvPr>
            <p:ph idx="14" type="ctrTitle"/>
          </p:nvPr>
        </p:nvSpPr>
        <p:spPr>
          <a:xfrm>
            <a:off x="6747900" y="2656888"/>
            <a:ext cx="1684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16" name="Google Shape;216;p30"/>
          <p:cNvSpPr txBox="1"/>
          <p:nvPr>
            <p:ph idx="15" type="subTitle"/>
          </p:nvPr>
        </p:nvSpPr>
        <p:spPr>
          <a:xfrm>
            <a:off x="6747900" y="2993980"/>
            <a:ext cx="16845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7" name="Google Shape;217;p30"/>
          <p:cNvSpPr/>
          <p:nvPr/>
        </p:nvSpPr>
        <p:spPr>
          <a:xfrm rot="-9262493">
            <a:off x="-1983754" y="3558519"/>
            <a:ext cx="4979555" cy="393354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 rot="-9262493">
            <a:off x="7064996" y="-41931"/>
            <a:ext cx="4979555" cy="393354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555650" y="1407250"/>
            <a:ext cx="60327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9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03900" y="430658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rhee Columns 1">
  <p:cSld name="CUSTOM_6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 rot="-5980162">
            <a:off x="4160338" y="35175"/>
            <a:ext cx="6263754" cy="494861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 rot="2700000">
            <a:off x="-965314" y="-96299"/>
            <a:ext cx="1889730" cy="1895167"/>
          </a:xfrm>
          <a:custGeom>
            <a:rect b="b" l="l" r="r" t="t"/>
            <a:pathLst>
              <a:path extrusionOk="0" h="59692" w="60946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type="ctrTitle"/>
          </p:nvPr>
        </p:nvSpPr>
        <p:spPr>
          <a:xfrm>
            <a:off x="1179750" y="1595100"/>
            <a:ext cx="3201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25" name="Google Shape;225;p32"/>
          <p:cNvSpPr txBox="1"/>
          <p:nvPr>
            <p:ph idx="1" type="subTitle"/>
          </p:nvPr>
        </p:nvSpPr>
        <p:spPr>
          <a:xfrm>
            <a:off x="1179750" y="1993550"/>
            <a:ext cx="35841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idx="2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3" type="ctrTitle"/>
          </p:nvPr>
        </p:nvSpPr>
        <p:spPr>
          <a:xfrm>
            <a:off x="1179750" y="2598525"/>
            <a:ext cx="3201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28" name="Google Shape;228;p32"/>
          <p:cNvSpPr txBox="1"/>
          <p:nvPr>
            <p:ph idx="4" type="subTitle"/>
          </p:nvPr>
        </p:nvSpPr>
        <p:spPr>
          <a:xfrm>
            <a:off x="1179750" y="2996975"/>
            <a:ext cx="35841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5" type="ctrTitle"/>
          </p:nvPr>
        </p:nvSpPr>
        <p:spPr>
          <a:xfrm>
            <a:off x="1179750" y="3603607"/>
            <a:ext cx="3201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30" name="Google Shape;230;p32"/>
          <p:cNvSpPr txBox="1"/>
          <p:nvPr>
            <p:ph idx="6" type="subTitle"/>
          </p:nvPr>
        </p:nvSpPr>
        <p:spPr>
          <a:xfrm>
            <a:off x="1179750" y="4002057"/>
            <a:ext cx="35841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3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ctrTitle"/>
          </p:nvPr>
        </p:nvSpPr>
        <p:spPr>
          <a:xfrm>
            <a:off x="1490300" y="2294425"/>
            <a:ext cx="2615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1490300" y="2692875"/>
            <a:ext cx="26154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2" type="ctrTitle"/>
          </p:nvPr>
        </p:nvSpPr>
        <p:spPr>
          <a:xfrm>
            <a:off x="5038300" y="2294425"/>
            <a:ext cx="26154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35" name="Google Shape;235;p33"/>
          <p:cNvSpPr txBox="1"/>
          <p:nvPr>
            <p:ph idx="3" type="subTitle"/>
          </p:nvPr>
        </p:nvSpPr>
        <p:spPr>
          <a:xfrm>
            <a:off x="5038300" y="2692875"/>
            <a:ext cx="26154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6" name="Google Shape;236;p33"/>
          <p:cNvSpPr/>
          <p:nvPr/>
        </p:nvSpPr>
        <p:spPr>
          <a:xfrm flipH="1" rot="-1537507">
            <a:off x="-1623329" y="3977294"/>
            <a:ext cx="4979555" cy="3933546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 flipH="1" rot="10800000">
            <a:off x="-153752" y="2725421"/>
            <a:ext cx="979555" cy="959400"/>
          </a:xfrm>
          <a:custGeom>
            <a:rect b="b" l="l" r="r" t="t"/>
            <a:pathLst>
              <a:path extrusionOk="0" h="59692" w="60946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4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4">
    <p:bg>
      <p:bgPr>
        <a:solidFill>
          <a:schemeClr val="accent4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/>
        </p:nvSpPr>
        <p:spPr>
          <a:xfrm rot="-6376311">
            <a:off x="1292737" y="-1147081"/>
            <a:ext cx="6558512" cy="7065817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2943600" y="3256599"/>
            <a:ext cx="27234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2943600" y="2200400"/>
            <a:ext cx="27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/>
          <p:nvPr/>
        </p:nvSpPr>
        <p:spPr>
          <a:xfrm rot="-4499768">
            <a:off x="6422797" y="2294073"/>
            <a:ext cx="3619966" cy="2859999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8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ctrTitle"/>
          </p:nvPr>
        </p:nvSpPr>
        <p:spPr>
          <a:xfrm>
            <a:off x="1479150" y="3711924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48" name="Google Shape;248;p36"/>
          <p:cNvSpPr txBox="1"/>
          <p:nvPr>
            <p:ph idx="1" type="subTitle"/>
          </p:nvPr>
        </p:nvSpPr>
        <p:spPr>
          <a:xfrm>
            <a:off x="1311000" y="3966001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9" name="Google Shape;249;p36"/>
          <p:cNvSpPr txBox="1"/>
          <p:nvPr>
            <p:ph idx="2" type="ctrTitle"/>
          </p:nvPr>
        </p:nvSpPr>
        <p:spPr>
          <a:xfrm>
            <a:off x="3797850" y="3711912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50" name="Google Shape;250;p36"/>
          <p:cNvSpPr txBox="1"/>
          <p:nvPr>
            <p:ph idx="3" type="subTitle"/>
          </p:nvPr>
        </p:nvSpPr>
        <p:spPr>
          <a:xfrm>
            <a:off x="3629700" y="3965988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1" name="Google Shape;251;p36"/>
          <p:cNvSpPr txBox="1"/>
          <p:nvPr>
            <p:ph idx="4" type="ctrTitle"/>
          </p:nvPr>
        </p:nvSpPr>
        <p:spPr>
          <a:xfrm>
            <a:off x="6116550" y="3711924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52" name="Google Shape;252;p36"/>
          <p:cNvSpPr txBox="1"/>
          <p:nvPr>
            <p:ph idx="5" type="subTitle"/>
          </p:nvPr>
        </p:nvSpPr>
        <p:spPr>
          <a:xfrm>
            <a:off x="5948400" y="3966001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6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7" type="ctrTitle"/>
          </p:nvPr>
        </p:nvSpPr>
        <p:spPr>
          <a:xfrm>
            <a:off x="1479150" y="1852299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55" name="Google Shape;255;p36"/>
          <p:cNvSpPr txBox="1"/>
          <p:nvPr>
            <p:ph idx="8" type="subTitle"/>
          </p:nvPr>
        </p:nvSpPr>
        <p:spPr>
          <a:xfrm>
            <a:off x="1311000" y="2106376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6" name="Google Shape;256;p36"/>
          <p:cNvSpPr txBox="1"/>
          <p:nvPr>
            <p:ph idx="9" type="ctrTitle"/>
          </p:nvPr>
        </p:nvSpPr>
        <p:spPr>
          <a:xfrm>
            <a:off x="3797850" y="1852287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57" name="Google Shape;257;p36"/>
          <p:cNvSpPr txBox="1"/>
          <p:nvPr>
            <p:ph idx="13" type="subTitle"/>
          </p:nvPr>
        </p:nvSpPr>
        <p:spPr>
          <a:xfrm>
            <a:off x="3629700" y="2106363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8" name="Google Shape;258;p36"/>
          <p:cNvSpPr txBox="1"/>
          <p:nvPr>
            <p:ph idx="14" type="ctrTitle"/>
          </p:nvPr>
        </p:nvSpPr>
        <p:spPr>
          <a:xfrm>
            <a:off x="6116550" y="1852299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59" name="Google Shape;259;p36"/>
          <p:cNvSpPr txBox="1"/>
          <p:nvPr>
            <p:ph idx="15" type="subTitle"/>
          </p:nvPr>
        </p:nvSpPr>
        <p:spPr>
          <a:xfrm>
            <a:off x="5948400" y="2106376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2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ctrTitle"/>
          </p:nvPr>
        </p:nvSpPr>
        <p:spPr>
          <a:xfrm>
            <a:off x="2638500" y="3521424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62" name="Google Shape;262;p37"/>
          <p:cNvSpPr txBox="1"/>
          <p:nvPr>
            <p:ph idx="1" type="subTitle"/>
          </p:nvPr>
        </p:nvSpPr>
        <p:spPr>
          <a:xfrm>
            <a:off x="2470350" y="3775501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3" name="Google Shape;263;p37"/>
          <p:cNvSpPr txBox="1"/>
          <p:nvPr>
            <p:ph idx="2" type="ctrTitle"/>
          </p:nvPr>
        </p:nvSpPr>
        <p:spPr>
          <a:xfrm>
            <a:off x="4957200" y="3521412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64" name="Google Shape;264;p37"/>
          <p:cNvSpPr txBox="1"/>
          <p:nvPr>
            <p:ph idx="3" type="subTitle"/>
          </p:nvPr>
        </p:nvSpPr>
        <p:spPr>
          <a:xfrm>
            <a:off x="4789050" y="3775488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5" name="Google Shape;265;p37"/>
          <p:cNvSpPr txBox="1"/>
          <p:nvPr>
            <p:ph idx="4" type="ctrTitle"/>
          </p:nvPr>
        </p:nvSpPr>
        <p:spPr>
          <a:xfrm>
            <a:off x="1479150" y="1852299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66" name="Google Shape;266;p37"/>
          <p:cNvSpPr txBox="1"/>
          <p:nvPr>
            <p:ph idx="5" type="subTitle"/>
          </p:nvPr>
        </p:nvSpPr>
        <p:spPr>
          <a:xfrm>
            <a:off x="1311000" y="2106376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7" name="Google Shape;267;p37"/>
          <p:cNvSpPr txBox="1"/>
          <p:nvPr>
            <p:ph idx="6" type="ctrTitle"/>
          </p:nvPr>
        </p:nvSpPr>
        <p:spPr>
          <a:xfrm>
            <a:off x="3797850" y="1852287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68" name="Google Shape;268;p37"/>
          <p:cNvSpPr txBox="1"/>
          <p:nvPr>
            <p:ph idx="7" type="subTitle"/>
          </p:nvPr>
        </p:nvSpPr>
        <p:spPr>
          <a:xfrm>
            <a:off x="3629700" y="2106363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9" name="Google Shape;269;p37"/>
          <p:cNvSpPr txBox="1"/>
          <p:nvPr>
            <p:ph idx="8" type="ctrTitle"/>
          </p:nvPr>
        </p:nvSpPr>
        <p:spPr>
          <a:xfrm>
            <a:off x="6116550" y="1852299"/>
            <a:ext cx="1548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70" name="Google Shape;270;p37"/>
          <p:cNvSpPr txBox="1"/>
          <p:nvPr>
            <p:ph idx="9" type="subTitle"/>
          </p:nvPr>
        </p:nvSpPr>
        <p:spPr>
          <a:xfrm>
            <a:off x="5948400" y="2106376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1" name="Google Shape;271;p37"/>
          <p:cNvSpPr/>
          <p:nvPr/>
        </p:nvSpPr>
        <p:spPr>
          <a:xfrm rot="-4499768">
            <a:off x="-1594216" y="-710302"/>
            <a:ext cx="3619966" cy="2859999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/>
          <p:nvPr/>
        </p:nvSpPr>
        <p:spPr>
          <a:xfrm rot="-4499768">
            <a:off x="6774709" y="2540698"/>
            <a:ext cx="3619966" cy="2859999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7"/>
          <p:cNvSpPr txBox="1"/>
          <p:nvPr>
            <p:ph idx="13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 rot="4480716">
            <a:off x="-120909" y="1589922"/>
            <a:ext cx="3620226" cy="2860009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/>
          <p:nvPr/>
        </p:nvSpPr>
        <p:spPr>
          <a:xfrm rot="4480716">
            <a:off x="7915666" y="2409072"/>
            <a:ext cx="3620226" cy="2860009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1680475" y="2303725"/>
            <a:ext cx="24765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1" name="Google Shape;281;p39"/>
          <p:cNvSpPr txBox="1"/>
          <p:nvPr>
            <p:ph idx="2" type="body"/>
          </p:nvPr>
        </p:nvSpPr>
        <p:spPr>
          <a:xfrm>
            <a:off x="5190100" y="2303725"/>
            <a:ext cx="24765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26">
    <p:bg>
      <p:bgPr>
        <a:solidFill>
          <a:schemeClr val="accent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/>
          <p:nvPr/>
        </p:nvSpPr>
        <p:spPr>
          <a:xfrm flipH="1" rot="9913928">
            <a:off x="4452066" y="716643"/>
            <a:ext cx="6263990" cy="494861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689513" y="3259658"/>
            <a:ext cx="31854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6" name="Google Shape;286;p40"/>
          <p:cNvSpPr txBox="1"/>
          <p:nvPr>
            <p:ph idx="2" type="ctrTitle"/>
          </p:nvPr>
        </p:nvSpPr>
        <p:spPr>
          <a:xfrm>
            <a:off x="689513" y="3028947"/>
            <a:ext cx="31854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87" name="Google Shape;287;p40"/>
          <p:cNvSpPr txBox="1"/>
          <p:nvPr>
            <p:ph idx="3" type="body"/>
          </p:nvPr>
        </p:nvSpPr>
        <p:spPr>
          <a:xfrm>
            <a:off x="689513" y="1510658"/>
            <a:ext cx="31854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0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8" name="Google Shape;288;p40"/>
          <p:cNvSpPr txBox="1"/>
          <p:nvPr>
            <p:ph idx="4" type="ctrTitle"/>
          </p:nvPr>
        </p:nvSpPr>
        <p:spPr>
          <a:xfrm>
            <a:off x="689513" y="1279947"/>
            <a:ext cx="31854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type="ctrTitle"/>
          </p:nvPr>
        </p:nvSpPr>
        <p:spPr>
          <a:xfrm>
            <a:off x="1608662" y="3290250"/>
            <a:ext cx="23157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608662" y="3620526"/>
            <a:ext cx="23157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ctrTitle"/>
          </p:nvPr>
        </p:nvSpPr>
        <p:spPr>
          <a:xfrm>
            <a:off x="5219631" y="3290250"/>
            <a:ext cx="23157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5219631" y="3620513"/>
            <a:ext cx="23157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4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rot="7923033">
            <a:off x="5332222" y="1693848"/>
            <a:ext cx="2090483" cy="1651894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7923033">
            <a:off x="1876947" y="1606098"/>
            <a:ext cx="2090483" cy="1651894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rhee columns 2">
  <p:cSld name="CUSTOM_27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41"/>
          <p:cNvSpPr txBox="1"/>
          <p:nvPr>
            <p:ph idx="2" type="ctrTitle"/>
          </p:nvPr>
        </p:nvSpPr>
        <p:spPr>
          <a:xfrm>
            <a:off x="6558000" y="3703350"/>
            <a:ext cx="1884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92" name="Google Shape;292;p41"/>
          <p:cNvSpPr txBox="1"/>
          <p:nvPr>
            <p:ph idx="1" type="subTitle"/>
          </p:nvPr>
        </p:nvSpPr>
        <p:spPr>
          <a:xfrm>
            <a:off x="6558000" y="3946625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3" name="Google Shape;293;p41"/>
          <p:cNvSpPr txBox="1"/>
          <p:nvPr>
            <p:ph idx="3" type="ctrTitle"/>
          </p:nvPr>
        </p:nvSpPr>
        <p:spPr>
          <a:xfrm>
            <a:off x="6558000" y="2503200"/>
            <a:ext cx="1884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94" name="Google Shape;294;p41"/>
          <p:cNvSpPr txBox="1"/>
          <p:nvPr>
            <p:ph idx="4" type="subTitle"/>
          </p:nvPr>
        </p:nvSpPr>
        <p:spPr>
          <a:xfrm>
            <a:off x="6558000" y="2746475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5" name="Google Shape;295;p41"/>
          <p:cNvSpPr txBox="1"/>
          <p:nvPr>
            <p:ph idx="5" type="ctrTitle"/>
          </p:nvPr>
        </p:nvSpPr>
        <p:spPr>
          <a:xfrm>
            <a:off x="6558000" y="1303050"/>
            <a:ext cx="1884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296" name="Google Shape;296;p41"/>
          <p:cNvSpPr txBox="1"/>
          <p:nvPr>
            <p:ph idx="6" type="subTitle"/>
          </p:nvPr>
        </p:nvSpPr>
        <p:spPr>
          <a:xfrm>
            <a:off x="6558000" y="1555607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7" name="Google Shape;297;p41"/>
          <p:cNvSpPr/>
          <p:nvPr/>
        </p:nvSpPr>
        <p:spPr>
          <a:xfrm rot="4480716">
            <a:off x="183891" y="1589922"/>
            <a:ext cx="3620226" cy="2860009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 txBox="1"/>
          <p:nvPr>
            <p:ph hasCustomPrompt="1" idx="7" type="title"/>
          </p:nvPr>
        </p:nvSpPr>
        <p:spPr>
          <a:xfrm>
            <a:off x="4953000" y="1555607"/>
            <a:ext cx="13653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9" name="Google Shape;299;p41"/>
          <p:cNvSpPr txBox="1"/>
          <p:nvPr>
            <p:ph hasCustomPrompt="1" idx="8" type="title"/>
          </p:nvPr>
        </p:nvSpPr>
        <p:spPr>
          <a:xfrm>
            <a:off x="4953000" y="2746475"/>
            <a:ext cx="13653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41"/>
          <p:cNvSpPr txBox="1"/>
          <p:nvPr>
            <p:ph hasCustomPrompt="1" idx="9" type="title"/>
          </p:nvPr>
        </p:nvSpPr>
        <p:spPr>
          <a:xfrm>
            <a:off x="4953000" y="3946625"/>
            <a:ext cx="13653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bg>
      <p:bgPr>
        <a:solidFill>
          <a:schemeClr val="accent4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 rot="-9913928">
            <a:off x="-1548684" y="-61007"/>
            <a:ext cx="6263990" cy="494861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 txBox="1"/>
          <p:nvPr>
            <p:ph idx="1" type="subTitle"/>
          </p:nvPr>
        </p:nvSpPr>
        <p:spPr>
          <a:xfrm>
            <a:off x="1104375" y="2668825"/>
            <a:ext cx="23904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1104375" y="1993625"/>
            <a:ext cx="36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8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idx="1" type="subTitle"/>
          </p:nvPr>
        </p:nvSpPr>
        <p:spPr>
          <a:xfrm>
            <a:off x="2768850" y="2437450"/>
            <a:ext cx="36063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3"/>
          <p:cNvSpPr txBox="1"/>
          <p:nvPr>
            <p:ph type="title"/>
          </p:nvPr>
        </p:nvSpPr>
        <p:spPr>
          <a:xfrm>
            <a:off x="2768850" y="1762250"/>
            <a:ext cx="36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43"/>
          <p:cNvSpPr/>
          <p:nvPr/>
        </p:nvSpPr>
        <p:spPr>
          <a:xfrm flipH="1" rot="9913928">
            <a:off x="5277228" y="2202543"/>
            <a:ext cx="6263990" cy="494861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/>
          <p:nvPr/>
        </p:nvSpPr>
        <p:spPr>
          <a:xfrm flipH="1" rot="9913928">
            <a:off x="-2397222" y="-1359807"/>
            <a:ext cx="6263990" cy="494861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2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4785300" y="439176"/>
            <a:ext cx="36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4785300" y="1998925"/>
            <a:ext cx="36240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85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85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85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3" name="Google Shape;313;p44"/>
          <p:cNvSpPr/>
          <p:nvPr/>
        </p:nvSpPr>
        <p:spPr>
          <a:xfrm rot="7908038">
            <a:off x="-330773" y="1567994"/>
            <a:ext cx="4980118" cy="3933138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9">
    <p:bg>
      <p:bgPr>
        <a:solidFill>
          <a:schemeClr val="accent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822900" y="430131"/>
            <a:ext cx="36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822900" y="1804288"/>
            <a:ext cx="36240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857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85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85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85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85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85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85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7" name="Google Shape;317;p45"/>
          <p:cNvSpPr/>
          <p:nvPr/>
        </p:nvSpPr>
        <p:spPr>
          <a:xfrm rot="-7870612">
            <a:off x="3845377" y="177406"/>
            <a:ext cx="5611000" cy="4433399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3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/>
          <p:nvPr/>
        </p:nvSpPr>
        <p:spPr>
          <a:xfrm rot="10459170">
            <a:off x="527114" y="3341123"/>
            <a:ext cx="6310129" cy="498353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6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rhee columns 3">
  <p:cSld name="CUSTOM_30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ctrTitle"/>
          </p:nvPr>
        </p:nvSpPr>
        <p:spPr>
          <a:xfrm>
            <a:off x="1311150" y="3166750"/>
            <a:ext cx="1884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323" name="Google Shape;323;p47"/>
          <p:cNvSpPr txBox="1"/>
          <p:nvPr>
            <p:ph idx="1" type="subTitle"/>
          </p:nvPr>
        </p:nvSpPr>
        <p:spPr>
          <a:xfrm>
            <a:off x="1311000" y="3420826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2" type="ctrTitle"/>
          </p:nvPr>
        </p:nvSpPr>
        <p:spPr>
          <a:xfrm>
            <a:off x="3629850" y="3166725"/>
            <a:ext cx="1884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325" name="Google Shape;325;p47"/>
          <p:cNvSpPr txBox="1"/>
          <p:nvPr>
            <p:ph idx="3" type="subTitle"/>
          </p:nvPr>
        </p:nvSpPr>
        <p:spPr>
          <a:xfrm>
            <a:off x="3629700" y="3420813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6" name="Google Shape;326;p47"/>
          <p:cNvSpPr txBox="1"/>
          <p:nvPr>
            <p:ph idx="4" type="ctrTitle"/>
          </p:nvPr>
        </p:nvSpPr>
        <p:spPr>
          <a:xfrm>
            <a:off x="5894725" y="3166750"/>
            <a:ext cx="1990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9pPr>
          </a:lstStyle>
          <a:p/>
        </p:txBody>
      </p:sp>
      <p:sp>
        <p:nvSpPr>
          <p:cNvPr id="327" name="Google Shape;327;p47"/>
          <p:cNvSpPr txBox="1"/>
          <p:nvPr>
            <p:ph idx="5" type="subTitle"/>
          </p:nvPr>
        </p:nvSpPr>
        <p:spPr>
          <a:xfrm>
            <a:off x="5948400" y="3420826"/>
            <a:ext cx="1884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8" name="Google Shape;328;p47"/>
          <p:cNvSpPr txBox="1"/>
          <p:nvPr>
            <p:ph idx="6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48"/>
          <p:cNvSpPr txBox="1"/>
          <p:nvPr>
            <p:ph idx="1" type="subTitle"/>
          </p:nvPr>
        </p:nvSpPr>
        <p:spPr>
          <a:xfrm>
            <a:off x="3137700" y="1880550"/>
            <a:ext cx="28686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2" name="Google Shape;332;p48"/>
          <p:cNvSpPr txBox="1"/>
          <p:nvPr/>
        </p:nvSpPr>
        <p:spPr>
          <a:xfrm>
            <a:off x="3145075" y="3541600"/>
            <a:ext cx="2853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This presentation template was created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including icons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, and infographics &amp; images by</a:t>
            </a: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" sz="10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0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3" name="Google Shape;333;p48"/>
          <p:cNvSpPr/>
          <p:nvPr/>
        </p:nvSpPr>
        <p:spPr>
          <a:xfrm flipH="1" rot="-2700000">
            <a:off x="-2739484" y="-2566139"/>
            <a:ext cx="6800971" cy="5371565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8"/>
          <p:cNvSpPr/>
          <p:nvPr/>
        </p:nvSpPr>
        <p:spPr>
          <a:xfrm flipH="1" rot="-1982644">
            <a:off x="5666629" y="549599"/>
            <a:ext cx="6801294" cy="5371345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15">
    <p:bg>
      <p:bgPr>
        <a:solidFill>
          <a:schemeClr val="accent4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1203900" y="435186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1085438" y="1348053"/>
            <a:ext cx="33816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857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857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857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857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857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857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8" name="Google Shape;338;p49"/>
          <p:cNvSpPr txBox="1"/>
          <p:nvPr>
            <p:ph idx="2" type="body"/>
          </p:nvPr>
        </p:nvSpPr>
        <p:spPr>
          <a:xfrm>
            <a:off x="4676963" y="1348053"/>
            <a:ext cx="33816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857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857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857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857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857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857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7">
    <p:bg>
      <p:bgPr>
        <a:solidFill>
          <a:schemeClr val="accent4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1203900" y="435186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1085438" y="1354450"/>
            <a:ext cx="33816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857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857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857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857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857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●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857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Lato"/>
              <a:buChar char="○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857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900"/>
              <a:buFont typeface="Lato"/>
              <a:buChar char="■"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flipH="1" rot="-1982717">
            <a:off x="-1668985" y="-2117979"/>
            <a:ext cx="4980664" cy="393333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rot="-9913928">
            <a:off x="-1745184" y="-194332"/>
            <a:ext cx="6263990" cy="494861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5523975" y="3126024"/>
            <a:ext cx="27234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5523975" y="1993625"/>
            <a:ext cx="27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-1799859">
            <a:off x="627260" y="-345675"/>
            <a:ext cx="6883673" cy="5438201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489000" y="1202850"/>
            <a:ext cx="4004100" cy="17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1489000" y="2996850"/>
            <a:ext cx="40041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 flipH="1" rot="10800000">
            <a:off x="7767048" y="3841521"/>
            <a:ext cx="979555" cy="959400"/>
          </a:xfrm>
          <a:custGeom>
            <a:rect b="b" l="l" r="r" t="t"/>
            <a:pathLst>
              <a:path extrusionOk="0" h="59692" w="60946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2544450" y="544200"/>
            <a:ext cx="4055100" cy="4055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3210300" y="2456349"/>
            <a:ext cx="27234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2070750" y="1823150"/>
            <a:ext cx="500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 rot="-9913928">
            <a:off x="-1897584" y="1616268"/>
            <a:ext cx="6263990" cy="4948612"/>
          </a:xfrm>
          <a:custGeom>
            <a:rect b="b" l="l" r="r" t="t"/>
            <a:pathLst>
              <a:path extrusionOk="0" h="165520" w="222074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640359" y="2822108"/>
            <a:ext cx="31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 Light"/>
              <a:buChar char="●"/>
              <a:defRPr sz="1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ctrTitle"/>
          </p:nvPr>
        </p:nvSpPr>
        <p:spPr>
          <a:xfrm>
            <a:off x="5197000" y="2205475"/>
            <a:ext cx="3112800" cy="12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Breast Cancer Prediction</a:t>
            </a:r>
            <a:endParaRPr/>
          </a:p>
        </p:txBody>
      </p:sp>
      <p:sp>
        <p:nvSpPr>
          <p:cNvPr id="347" name="Google Shape;347;p51"/>
          <p:cNvSpPr txBox="1"/>
          <p:nvPr>
            <p:ph idx="1" type="subTitle"/>
          </p:nvPr>
        </p:nvSpPr>
        <p:spPr>
          <a:xfrm>
            <a:off x="5274250" y="3478375"/>
            <a:ext cx="295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Nate Rodriguez </a:t>
            </a:r>
            <a:r>
              <a:rPr lang="en"/>
              <a:t>2023</a:t>
            </a:r>
            <a:endParaRPr/>
          </a:p>
        </p:txBody>
      </p:sp>
      <p:grpSp>
        <p:nvGrpSpPr>
          <p:cNvPr id="348" name="Google Shape;348;p51"/>
          <p:cNvGrpSpPr/>
          <p:nvPr/>
        </p:nvGrpSpPr>
        <p:grpSpPr>
          <a:xfrm>
            <a:off x="1392875" y="-202129"/>
            <a:ext cx="3179118" cy="5547757"/>
            <a:chOff x="1392875" y="-202129"/>
            <a:chExt cx="3179118" cy="5547757"/>
          </a:xfrm>
        </p:grpSpPr>
        <p:sp>
          <p:nvSpPr>
            <p:cNvPr id="349" name="Google Shape;349;p51"/>
            <p:cNvSpPr/>
            <p:nvPr/>
          </p:nvSpPr>
          <p:spPr>
            <a:xfrm>
              <a:off x="3715175" y="2835550"/>
              <a:ext cx="95700" cy="118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1392875" y="-85877"/>
              <a:ext cx="2843362" cy="4071061"/>
            </a:xfrm>
            <a:custGeom>
              <a:rect b="b" l="l" r="r" t="t"/>
              <a:pathLst>
                <a:path extrusionOk="0" h="153770" w="107398">
                  <a:moveTo>
                    <a:pt x="54846" y="1"/>
                  </a:moveTo>
                  <a:cubicBezTo>
                    <a:pt x="45770" y="1"/>
                    <a:pt x="37616" y="2951"/>
                    <a:pt x="34593" y="7177"/>
                  </a:cubicBezTo>
                  <a:cubicBezTo>
                    <a:pt x="34240" y="7671"/>
                    <a:pt x="33960" y="8178"/>
                    <a:pt x="33754" y="8702"/>
                  </a:cubicBezTo>
                  <a:cubicBezTo>
                    <a:pt x="33591" y="8751"/>
                    <a:pt x="33431" y="8802"/>
                    <a:pt x="33268" y="8852"/>
                  </a:cubicBezTo>
                  <a:cubicBezTo>
                    <a:pt x="11119" y="15885"/>
                    <a:pt x="14434" y="36743"/>
                    <a:pt x="11291" y="54877"/>
                  </a:cubicBezTo>
                  <a:cubicBezTo>
                    <a:pt x="8864" y="68867"/>
                    <a:pt x="12108" y="83204"/>
                    <a:pt x="11522" y="91255"/>
                  </a:cubicBezTo>
                  <a:cubicBezTo>
                    <a:pt x="11345" y="93719"/>
                    <a:pt x="10804" y="95596"/>
                    <a:pt x="9639" y="96695"/>
                  </a:cubicBezTo>
                  <a:cubicBezTo>
                    <a:pt x="9564" y="96766"/>
                    <a:pt x="9493" y="96837"/>
                    <a:pt x="9417" y="96913"/>
                  </a:cubicBezTo>
                  <a:cubicBezTo>
                    <a:pt x="7954" y="98362"/>
                    <a:pt x="6383" y="100646"/>
                    <a:pt x="4954" y="103400"/>
                  </a:cubicBezTo>
                  <a:cubicBezTo>
                    <a:pt x="3265" y="106673"/>
                    <a:pt x="1781" y="110608"/>
                    <a:pt x="951" y="114607"/>
                  </a:cubicBezTo>
                  <a:lnTo>
                    <a:pt x="951" y="114615"/>
                  </a:lnTo>
                  <a:cubicBezTo>
                    <a:pt x="893" y="114884"/>
                    <a:pt x="838" y="115156"/>
                    <a:pt x="792" y="115423"/>
                  </a:cubicBezTo>
                  <a:cubicBezTo>
                    <a:pt x="93" y="119200"/>
                    <a:pt x="1" y="122988"/>
                    <a:pt x="884" y="126283"/>
                  </a:cubicBezTo>
                  <a:cubicBezTo>
                    <a:pt x="1455" y="128399"/>
                    <a:pt x="2368" y="130071"/>
                    <a:pt x="3483" y="131442"/>
                  </a:cubicBezTo>
                  <a:lnTo>
                    <a:pt x="3705" y="131714"/>
                  </a:lnTo>
                  <a:cubicBezTo>
                    <a:pt x="7908" y="136664"/>
                    <a:pt x="14615" y="137666"/>
                    <a:pt x="15830" y="142434"/>
                  </a:cubicBezTo>
                  <a:cubicBezTo>
                    <a:pt x="16416" y="144736"/>
                    <a:pt x="17972" y="146617"/>
                    <a:pt x="20138" y="148130"/>
                  </a:cubicBezTo>
                  <a:lnTo>
                    <a:pt x="20398" y="148311"/>
                  </a:lnTo>
                  <a:cubicBezTo>
                    <a:pt x="22623" y="149806"/>
                    <a:pt x="25461" y="150942"/>
                    <a:pt x="28550" y="151776"/>
                  </a:cubicBezTo>
                  <a:lnTo>
                    <a:pt x="28768" y="151839"/>
                  </a:lnTo>
                  <a:cubicBezTo>
                    <a:pt x="32715" y="152882"/>
                    <a:pt x="37057" y="153448"/>
                    <a:pt x="41059" y="153663"/>
                  </a:cubicBezTo>
                  <a:lnTo>
                    <a:pt x="41264" y="153675"/>
                  </a:lnTo>
                  <a:cubicBezTo>
                    <a:pt x="42530" y="153739"/>
                    <a:pt x="43761" y="153769"/>
                    <a:pt x="44933" y="153769"/>
                  </a:cubicBezTo>
                  <a:cubicBezTo>
                    <a:pt x="46428" y="153769"/>
                    <a:pt x="47828" y="153720"/>
                    <a:pt x="49085" y="153629"/>
                  </a:cubicBezTo>
                  <a:cubicBezTo>
                    <a:pt x="59496" y="152874"/>
                    <a:pt x="82402" y="153154"/>
                    <a:pt x="90856" y="151496"/>
                  </a:cubicBezTo>
                  <a:cubicBezTo>
                    <a:pt x="99309" y="149831"/>
                    <a:pt x="99992" y="143642"/>
                    <a:pt x="104632" y="141076"/>
                  </a:cubicBezTo>
                  <a:cubicBezTo>
                    <a:pt x="105570" y="140556"/>
                    <a:pt x="106245" y="139484"/>
                    <a:pt x="106664" y="138029"/>
                  </a:cubicBezTo>
                  <a:cubicBezTo>
                    <a:pt x="106836" y="137448"/>
                    <a:pt x="106962" y="136802"/>
                    <a:pt x="107050" y="136106"/>
                  </a:cubicBezTo>
                  <a:cubicBezTo>
                    <a:pt x="107397" y="133399"/>
                    <a:pt x="107138" y="129929"/>
                    <a:pt x="106312" y="126346"/>
                  </a:cubicBezTo>
                  <a:cubicBezTo>
                    <a:pt x="105266" y="121777"/>
                    <a:pt x="103303" y="117030"/>
                    <a:pt x="100512" y="113450"/>
                  </a:cubicBezTo>
                  <a:cubicBezTo>
                    <a:pt x="93572" y="104544"/>
                    <a:pt x="92817" y="70879"/>
                    <a:pt x="90701" y="60312"/>
                  </a:cubicBezTo>
                  <a:cubicBezTo>
                    <a:pt x="88593" y="49748"/>
                    <a:pt x="89075" y="31056"/>
                    <a:pt x="85885" y="22712"/>
                  </a:cubicBezTo>
                  <a:cubicBezTo>
                    <a:pt x="82567" y="14020"/>
                    <a:pt x="79528" y="5135"/>
                    <a:pt x="65191" y="1326"/>
                  </a:cubicBezTo>
                  <a:cubicBezTo>
                    <a:pt x="61761" y="413"/>
                    <a:pt x="58239" y="1"/>
                    <a:pt x="54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3102446" y="2036544"/>
              <a:ext cx="1458190" cy="1790134"/>
            </a:xfrm>
            <a:custGeom>
              <a:rect b="b" l="l" r="r" t="t"/>
              <a:pathLst>
                <a:path extrusionOk="0" h="67616" w="55078">
                  <a:moveTo>
                    <a:pt x="7459" y="0"/>
                  </a:moveTo>
                  <a:cubicBezTo>
                    <a:pt x="4544" y="0"/>
                    <a:pt x="1" y="4230"/>
                    <a:pt x="5352" y="13895"/>
                  </a:cubicBezTo>
                  <a:cubicBezTo>
                    <a:pt x="10875" y="23883"/>
                    <a:pt x="29077" y="59591"/>
                    <a:pt x="40396" y="66147"/>
                  </a:cubicBezTo>
                  <a:cubicBezTo>
                    <a:pt x="42095" y="67132"/>
                    <a:pt x="44299" y="67616"/>
                    <a:pt x="46473" y="67616"/>
                  </a:cubicBezTo>
                  <a:cubicBezTo>
                    <a:pt x="49811" y="67616"/>
                    <a:pt x="53078" y="66476"/>
                    <a:pt x="54340" y="64260"/>
                  </a:cubicBezTo>
                  <a:cubicBezTo>
                    <a:pt x="54918" y="63243"/>
                    <a:pt x="55078" y="62003"/>
                    <a:pt x="54628" y="60539"/>
                  </a:cubicBezTo>
                  <a:cubicBezTo>
                    <a:pt x="50777" y="48003"/>
                    <a:pt x="38429" y="29538"/>
                    <a:pt x="30294" y="17592"/>
                  </a:cubicBezTo>
                  <a:cubicBezTo>
                    <a:pt x="26440" y="11930"/>
                    <a:pt x="22858" y="8500"/>
                    <a:pt x="21587" y="7064"/>
                  </a:cubicBezTo>
                  <a:cubicBezTo>
                    <a:pt x="17329" y="2249"/>
                    <a:pt x="12615" y="767"/>
                    <a:pt x="9456" y="238"/>
                  </a:cubicBezTo>
                  <a:cubicBezTo>
                    <a:pt x="8816" y="131"/>
                    <a:pt x="8238" y="63"/>
                    <a:pt x="7740" y="14"/>
                  </a:cubicBezTo>
                  <a:cubicBezTo>
                    <a:pt x="7648" y="5"/>
                    <a:pt x="7555" y="0"/>
                    <a:pt x="7459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3102446" y="2036544"/>
              <a:ext cx="1438652" cy="1790134"/>
            </a:xfrm>
            <a:custGeom>
              <a:rect b="b" l="l" r="r" t="t"/>
              <a:pathLst>
                <a:path extrusionOk="0" h="67616" w="54340">
                  <a:moveTo>
                    <a:pt x="7459" y="0"/>
                  </a:moveTo>
                  <a:cubicBezTo>
                    <a:pt x="4544" y="0"/>
                    <a:pt x="1" y="4230"/>
                    <a:pt x="5352" y="13895"/>
                  </a:cubicBezTo>
                  <a:cubicBezTo>
                    <a:pt x="10875" y="23883"/>
                    <a:pt x="29077" y="59591"/>
                    <a:pt x="40396" y="66147"/>
                  </a:cubicBezTo>
                  <a:cubicBezTo>
                    <a:pt x="42095" y="67132"/>
                    <a:pt x="44299" y="67616"/>
                    <a:pt x="46473" y="67616"/>
                  </a:cubicBezTo>
                  <a:cubicBezTo>
                    <a:pt x="49811" y="67616"/>
                    <a:pt x="53078" y="66476"/>
                    <a:pt x="54340" y="64260"/>
                  </a:cubicBezTo>
                  <a:cubicBezTo>
                    <a:pt x="53093" y="64206"/>
                    <a:pt x="51908" y="63988"/>
                    <a:pt x="50834" y="63554"/>
                  </a:cubicBezTo>
                  <a:cubicBezTo>
                    <a:pt x="43123" y="60447"/>
                    <a:pt x="16779" y="18780"/>
                    <a:pt x="9456" y="238"/>
                  </a:cubicBezTo>
                  <a:cubicBezTo>
                    <a:pt x="8816" y="131"/>
                    <a:pt x="8238" y="63"/>
                    <a:pt x="7740" y="14"/>
                  </a:cubicBezTo>
                  <a:cubicBezTo>
                    <a:pt x="7648" y="5"/>
                    <a:pt x="7555" y="0"/>
                    <a:pt x="7459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1946547" y="1965353"/>
              <a:ext cx="1970852" cy="2737674"/>
            </a:xfrm>
            <a:custGeom>
              <a:rect b="b" l="l" r="r" t="t"/>
              <a:pathLst>
                <a:path extrusionOk="0" h="103406" w="74442">
                  <a:moveTo>
                    <a:pt x="30282" y="1"/>
                  </a:moveTo>
                  <a:cubicBezTo>
                    <a:pt x="14926" y="1"/>
                    <a:pt x="0" y="4329"/>
                    <a:pt x="399" y="18106"/>
                  </a:cubicBezTo>
                  <a:cubicBezTo>
                    <a:pt x="1091" y="41979"/>
                    <a:pt x="27386" y="62740"/>
                    <a:pt x="20467" y="101144"/>
                  </a:cubicBezTo>
                  <a:cubicBezTo>
                    <a:pt x="27211" y="102700"/>
                    <a:pt x="33589" y="103405"/>
                    <a:pt x="39665" y="103405"/>
                  </a:cubicBezTo>
                  <a:cubicBezTo>
                    <a:pt x="51302" y="103405"/>
                    <a:pt x="61827" y="100816"/>
                    <a:pt x="71673" y="96646"/>
                  </a:cubicBezTo>
                  <a:cubicBezTo>
                    <a:pt x="72365" y="89727"/>
                    <a:pt x="61293" y="64123"/>
                    <a:pt x="67867" y="53051"/>
                  </a:cubicBezTo>
                  <a:cubicBezTo>
                    <a:pt x="74441" y="41979"/>
                    <a:pt x="72711" y="11186"/>
                    <a:pt x="58872" y="4959"/>
                  </a:cubicBezTo>
                  <a:cubicBezTo>
                    <a:pt x="53019" y="2325"/>
                    <a:pt x="41535" y="1"/>
                    <a:pt x="30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2451849" y="2545447"/>
              <a:ext cx="1658553" cy="862688"/>
            </a:xfrm>
            <a:custGeom>
              <a:rect b="b" l="l" r="r" t="t"/>
              <a:pathLst>
                <a:path extrusionOk="0" h="32585" w="62646">
                  <a:moveTo>
                    <a:pt x="49689" y="0"/>
                  </a:moveTo>
                  <a:lnTo>
                    <a:pt x="5878" y="952"/>
                  </a:lnTo>
                  <a:cubicBezTo>
                    <a:pt x="3529" y="5222"/>
                    <a:pt x="2121" y="9034"/>
                    <a:pt x="1467" y="12411"/>
                  </a:cubicBezTo>
                  <a:cubicBezTo>
                    <a:pt x="0" y="19988"/>
                    <a:pt x="2328" y="25369"/>
                    <a:pt x="6397" y="28718"/>
                  </a:cubicBezTo>
                  <a:cubicBezTo>
                    <a:pt x="9797" y="31518"/>
                    <a:pt x="19265" y="32584"/>
                    <a:pt x="28922" y="32584"/>
                  </a:cubicBezTo>
                  <a:cubicBezTo>
                    <a:pt x="35973" y="32584"/>
                    <a:pt x="43125" y="32016"/>
                    <a:pt x="48089" y="31140"/>
                  </a:cubicBezTo>
                  <a:cubicBezTo>
                    <a:pt x="55240" y="29877"/>
                    <a:pt x="62645" y="25293"/>
                    <a:pt x="62535" y="17926"/>
                  </a:cubicBezTo>
                  <a:cubicBezTo>
                    <a:pt x="62469" y="13177"/>
                    <a:pt x="58104" y="6921"/>
                    <a:pt x="49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2451849" y="2874028"/>
              <a:ext cx="1658553" cy="534107"/>
            </a:xfrm>
            <a:custGeom>
              <a:rect b="b" l="l" r="r" t="t"/>
              <a:pathLst>
                <a:path extrusionOk="0" h="20174" w="62646">
                  <a:moveTo>
                    <a:pt x="1467" y="0"/>
                  </a:moveTo>
                  <a:lnTo>
                    <a:pt x="1467" y="0"/>
                  </a:lnTo>
                  <a:cubicBezTo>
                    <a:pt x="0" y="7577"/>
                    <a:pt x="2328" y="12958"/>
                    <a:pt x="6397" y="16307"/>
                  </a:cubicBezTo>
                  <a:cubicBezTo>
                    <a:pt x="9797" y="19107"/>
                    <a:pt x="19265" y="20173"/>
                    <a:pt x="28922" y="20173"/>
                  </a:cubicBezTo>
                  <a:cubicBezTo>
                    <a:pt x="35973" y="20173"/>
                    <a:pt x="43125" y="19605"/>
                    <a:pt x="48089" y="18729"/>
                  </a:cubicBezTo>
                  <a:cubicBezTo>
                    <a:pt x="55240" y="17466"/>
                    <a:pt x="62645" y="12882"/>
                    <a:pt x="62535" y="5515"/>
                  </a:cubicBezTo>
                  <a:lnTo>
                    <a:pt x="62535" y="5515"/>
                  </a:lnTo>
                  <a:cubicBezTo>
                    <a:pt x="59434" y="10003"/>
                    <a:pt x="52663" y="14144"/>
                    <a:pt x="35098" y="14421"/>
                  </a:cubicBezTo>
                  <a:cubicBezTo>
                    <a:pt x="34216" y="14435"/>
                    <a:pt x="33358" y="14443"/>
                    <a:pt x="32523" y="14443"/>
                  </a:cubicBezTo>
                  <a:cubicBezTo>
                    <a:pt x="14291" y="14443"/>
                    <a:pt x="7028" y="11021"/>
                    <a:pt x="1467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3052011" y="2630299"/>
              <a:ext cx="291199" cy="206214"/>
            </a:xfrm>
            <a:custGeom>
              <a:rect b="b" l="l" r="r" t="t"/>
              <a:pathLst>
                <a:path extrusionOk="0" h="7789" w="10999">
                  <a:moveTo>
                    <a:pt x="2336" y="0"/>
                  </a:moveTo>
                  <a:cubicBezTo>
                    <a:pt x="1615" y="0"/>
                    <a:pt x="837" y="64"/>
                    <a:pt x="1" y="206"/>
                  </a:cubicBezTo>
                  <a:cubicBezTo>
                    <a:pt x="1" y="206"/>
                    <a:pt x="6806" y="303"/>
                    <a:pt x="10911" y="7788"/>
                  </a:cubicBezTo>
                  <a:cubicBezTo>
                    <a:pt x="10998" y="5763"/>
                    <a:pt x="9697" y="3042"/>
                    <a:pt x="7875" y="1757"/>
                  </a:cubicBezTo>
                  <a:cubicBezTo>
                    <a:pt x="6695" y="786"/>
                    <a:pt x="4865" y="0"/>
                    <a:pt x="2336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2465510" y="1684692"/>
              <a:ext cx="720173" cy="454893"/>
            </a:xfrm>
            <a:custGeom>
              <a:rect b="b" l="l" r="r" t="t"/>
              <a:pathLst>
                <a:path extrusionOk="0" h="17182" w="27202">
                  <a:moveTo>
                    <a:pt x="13449" y="0"/>
                  </a:moveTo>
                  <a:cubicBezTo>
                    <a:pt x="10591" y="0"/>
                    <a:pt x="7744" y="372"/>
                    <a:pt x="5535" y="1201"/>
                  </a:cubicBezTo>
                  <a:cubicBezTo>
                    <a:pt x="0" y="3277"/>
                    <a:pt x="2075" y="5135"/>
                    <a:pt x="1729" y="8249"/>
                  </a:cubicBezTo>
                  <a:cubicBezTo>
                    <a:pt x="1671" y="8774"/>
                    <a:pt x="1594" y="9245"/>
                    <a:pt x="1519" y="9678"/>
                  </a:cubicBezTo>
                  <a:cubicBezTo>
                    <a:pt x="1144" y="11809"/>
                    <a:pt x="803" y="12954"/>
                    <a:pt x="2940" y="14522"/>
                  </a:cubicBezTo>
                  <a:cubicBezTo>
                    <a:pt x="5327" y="16273"/>
                    <a:pt x="9994" y="17182"/>
                    <a:pt x="14516" y="17182"/>
                  </a:cubicBezTo>
                  <a:cubicBezTo>
                    <a:pt x="18930" y="17182"/>
                    <a:pt x="23204" y="16316"/>
                    <a:pt x="25084" y="14522"/>
                  </a:cubicBezTo>
                  <a:cubicBezTo>
                    <a:pt x="27201" y="12501"/>
                    <a:pt x="27043" y="10615"/>
                    <a:pt x="26565" y="8619"/>
                  </a:cubicBezTo>
                  <a:cubicBezTo>
                    <a:pt x="26243" y="7262"/>
                    <a:pt x="25776" y="5854"/>
                    <a:pt x="25776" y="4315"/>
                  </a:cubicBezTo>
                  <a:cubicBezTo>
                    <a:pt x="25776" y="1718"/>
                    <a:pt x="19589" y="0"/>
                    <a:pt x="134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2486743" y="1912853"/>
              <a:ext cx="698940" cy="226732"/>
            </a:xfrm>
            <a:custGeom>
              <a:rect b="b" l="l" r="r" t="t"/>
              <a:pathLst>
                <a:path extrusionOk="0" h="8564" w="26400">
                  <a:moveTo>
                    <a:pt x="25763" y="1"/>
                  </a:moveTo>
                  <a:lnTo>
                    <a:pt x="25763" y="1"/>
                  </a:lnTo>
                  <a:cubicBezTo>
                    <a:pt x="25679" y="175"/>
                    <a:pt x="25609" y="356"/>
                    <a:pt x="25552" y="541"/>
                  </a:cubicBezTo>
                  <a:cubicBezTo>
                    <a:pt x="24371" y="4222"/>
                    <a:pt x="20573" y="5883"/>
                    <a:pt x="14826" y="6052"/>
                  </a:cubicBezTo>
                  <a:cubicBezTo>
                    <a:pt x="14506" y="6062"/>
                    <a:pt x="14184" y="6067"/>
                    <a:pt x="13863" y="6067"/>
                  </a:cubicBezTo>
                  <a:cubicBezTo>
                    <a:pt x="8546" y="6067"/>
                    <a:pt x="3114" y="4739"/>
                    <a:pt x="717" y="1060"/>
                  </a:cubicBezTo>
                  <a:lnTo>
                    <a:pt x="717" y="1060"/>
                  </a:lnTo>
                  <a:cubicBezTo>
                    <a:pt x="342" y="3191"/>
                    <a:pt x="1" y="4336"/>
                    <a:pt x="2138" y="5904"/>
                  </a:cubicBezTo>
                  <a:cubicBezTo>
                    <a:pt x="4525" y="7655"/>
                    <a:pt x="9192" y="8564"/>
                    <a:pt x="13714" y="8564"/>
                  </a:cubicBezTo>
                  <a:cubicBezTo>
                    <a:pt x="18128" y="8564"/>
                    <a:pt x="22402" y="7698"/>
                    <a:pt x="24282" y="5904"/>
                  </a:cubicBezTo>
                  <a:cubicBezTo>
                    <a:pt x="26399" y="3883"/>
                    <a:pt x="26241" y="1997"/>
                    <a:pt x="2576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2559364" y="1706613"/>
              <a:ext cx="532598" cy="116331"/>
            </a:xfrm>
            <a:custGeom>
              <a:rect b="b" l="l" r="r" t="t"/>
              <a:pathLst>
                <a:path extrusionOk="0" h="4394" w="20117">
                  <a:moveTo>
                    <a:pt x="10058" y="0"/>
                  </a:moveTo>
                  <a:cubicBezTo>
                    <a:pt x="6651" y="0"/>
                    <a:pt x="3638" y="374"/>
                    <a:pt x="1819" y="940"/>
                  </a:cubicBezTo>
                  <a:cubicBezTo>
                    <a:pt x="671" y="1296"/>
                    <a:pt x="0" y="1727"/>
                    <a:pt x="0" y="2197"/>
                  </a:cubicBezTo>
                  <a:cubicBezTo>
                    <a:pt x="0" y="2646"/>
                    <a:pt x="613" y="3061"/>
                    <a:pt x="1660" y="3403"/>
                  </a:cubicBezTo>
                  <a:cubicBezTo>
                    <a:pt x="3458" y="4003"/>
                    <a:pt x="6550" y="4393"/>
                    <a:pt x="10058" y="4393"/>
                  </a:cubicBezTo>
                  <a:cubicBezTo>
                    <a:pt x="13599" y="4393"/>
                    <a:pt x="16709" y="3995"/>
                    <a:pt x="18504" y="3391"/>
                  </a:cubicBezTo>
                  <a:cubicBezTo>
                    <a:pt x="19526" y="3048"/>
                    <a:pt x="20116" y="2637"/>
                    <a:pt x="20116" y="2197"/>
                  </a:cubicBezTo>
                  <a:cubicBezTo>
                    <a:pt x="20116" y="1702"/>
                    <a:pt x="19366" y="1245"/>
                    <a:pt x="18101" y="881"/>
                  </a:cubicBezTo>
                  <a:cubicBezTo>
                    <a:pt x="16266" y="344"/>
                    <a:pt x="13349" y="0"/>
                    <a:pt x="10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2602650" y="1513425"/>
              <a:ext cx="446607" cy="309519"/>
            </a:xfrm>
            <a:custGeom>
              <a:rect b="b" l="l" r="r" t="t"/>
              <a:pathLst>
                <a:path extrusionOk="0" h="11691" w="16869">
                  <a:moveTo>
                    <a:pt x="0" y="1"/>
                  </a:moveTo>
                  <a:cubicBezTo>
                    <a:pt x="159" y="1053"/>
                    <a:pt x="264" y="2516"/>
                    <a:pt x="294" y="4163"/>
                  </a:cubicBezTo>
                  <a:cubicBezTo>
                    <a:pt x="314" y="5178"/>
                    <a:pt x="260" y="6740"/>
                    <a:pt x="184" y="8237"/>
                  </a:cubicBezTo>
                  <a:cubicBezTo>
                    <a:pt x="138" y="9125"/>
                    <a:pt x="80" y="9993"/>
                    <a:pt x="25" y="10700"/>
                  </a:cubicBezTo>
                  <a:cubicBezTo>
                    <a:pt x="1823" y="11300"/>
                    <a:pt x="4915" y="11690"/>
                    <a:pt x="8423" y="11690"/>
                  </a:cubicBezTo>
                  <a:cubicBezTo>
                    <a:pt x="11964" y="11690"/>
                    <a:pt x="15074" y="11292"/>
                    <a:pt x="16869" y="10688"/>
                  </a:cubicBezTo>
                  <a:cubicBezTo>
                    <a:pt x="16738" y="10076"/>
                    <a:pt x="16571" y="8983"/>
                    <a:pt x="16467" y="8178"/>
                  </a:cubicBezTo>
                  <a:cubicBezTo>
                    <a:pt x="16437" y="7909"/>
                    <a:pt x="16408" y="7675"/>
                    <a:pt x="16396" y="7499"/>
                  </a:cubicBezTo>
                  <a:cubicBezTo>
                    <a:pt x="16215" y="5362"/>
                    <a:pt x="16353" y="2775"/>
                    <a:pt x="16743" y="1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2602598" y="1513504"/>
              <a:ext cx="443297" cy="199304"/>
            </a:xfrm>
            <a:custGeom>
              <a:rect b="b" l="l" r="r" t="t"/>
              <a:pathLst>
                <a:path extrusionOk="0" h="7528" w="16744">
                  <a:moveTo>
                    <a:pt x="0" y="0"/>
                  </a:moveTo>
                  <a:cubicBezTo>
                    <a:pt x="160" y="1050"/>
                    <a:pt x="264" y="2512"/>
                    <a:pt x="296" y="4161"/>
                  </a:cubicBezTo>
                  <a:cubicBezTo>
                    <a:pt x="4458" y="6962"/>
                    <a:pt x="10509" y="7528"/>
                    <a:pt x="14701" y="7528"/>
                  </a:cubicBezTo>
                  <a:cubicBezTo>
                    <a:pt x="15309" y="7528"/>
                    <a:pt x="15879" y="7516"/>
                    <a:pt x="16398" y="7497"/>
                  </a:cubicBezTo>
                  <a:cubicBezTo>
                    <a:pt x="16215" y="5359"/>
                    <a:pt x="16355" y="2772"/>
                    <a:pt x="16744" y="12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2596349" y="590533"/>
              <a:ext cx="240102" cy="510464"/>
            </a:xfrm>
            <a:custGeom>
              <a:rect b="b" l="l" r="r" t="t"/>
              <a:pathLst>
                <a:path extrusionOk="0" h="19281" w="9069">
                  <a:moveTo>
                    <a:pt x="3505" y="1"/>
                  </a:moveTo>
                  <a:lnTo>
                    <a:pt x="1" y="11837"/>
                  </a:lnTo>
                  <a:cubicBezTo>
                    <a:pt x="878" y="16090"/>
                    <a:pt x="74" y="19001"/>
                    <a:pt x="1717" y="19260"/>
                  </a:cubicBezTo>
                  <a:cubicBezTo>
                    <a:pt x="1801" y="19274"/>
                    <a:pt x="1896" y="19281"/>
                    <a:pt x="2000" y="19281"/>
                  </a:cubicBezTo>
                  <a:cubicBezTo>
                    <a:pt x="3932" y="19281"/>
                    <a:pt x="9068" y="16744"/>
                    <a:pt x="8036" y="2551"/>
                  </a:cubicBezTo>
                  <a:lnTo>
                    <a:pt x="3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2905339" y="2966187"/>
              <a:ext cx="555048" cy="306369"/>
            </a:xfrm>
            <a:custGeom>
              <a:rect b="b" l="l" r="r" t="t"/>
              <a:pathLst>
                <a:path extrusionOk="0" h="11572" w="20965">
                  <a:moveTo>
                    <a:pt x="1129" y="1"/>
                  </a:moveTo>
                  <a:cubicBezTo>
                    <a:pt x="64" y="1"/>
                    <a:pt x="0" y="949"/>
                    <a:pt x="431" y="2054"/>
                  </a:cubicBezTo>
                  <a:cubicBezTo>
                    <a:pt x="854" y="3142"/>
                    <a:pt x="1761" y="4381"/>
                    <a:pt x="2660" y="4984"/>
                  </a:cubicBezTo>
                  <a:cubicBezTo>
                    <a:pt x="4533" y="6244"/>
                    <a:pt x="8345" y="7449"/>
                    <a:pt x="9025" y="9427"/>
                  </a:cubicBezTo>
                  <a:cubicBezTo>
                    <a:pt x="9152" y="9795"/>
                    <a:pt x="9680" y="10136"/>
                    <a:pt x="10445" y="10436"/>
                  </a:cubicBezTo>
                  <a:cubicBezTo>
                    <a:pt x="12207" y="11121"/>
                    <a:pt x="15226" y="11571"/>
                    <a:pt x="17500" y="11571"/>
                  </a:cubicBezTo>
                  <a:cubicBezTo>
                    <a:pt x="19528" y="11571"/>
                    <a:pt x="20964" y="11213"/>
                    <a:pt x="20390" y="10345"/>
                  </a:cubicBezTo>
                  <a:cubicBezTo>
                    <a:pt x="16240" y="4079"/>
                    <a:pt x="14602" y="3549"/>
                    <a:pt x="9303" y="2645"/>
                  </a:cubicBezTo>
                  <a:cubicBezTo>
                    <a:pt x="4009" y="1744"/>
                    <a:pt x="3918" y="332"/>
                    <a:pt x="1391" y="18"/>
                  </a:cubicBezTo>
                  <a:cubicBezTo>
                    <a:pt x="1298" y="6"/>
                    <a:pt x="1211" y="1"/>
                    <a:pt x="1129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2916723" y="3020567"/>
              <a:ext cx="265147" cy="221913"/>
            </a:xfrm>
            <a:custGeom>
              <a:rect b="b" l="l" r="r" t="t"/>
              <a:pathLst>
                <a:path extrusionOk="0" h="8382" w="10015">
                  <a:moveTo>
                    <a:pt x="1" y="0"/>
                  </a:moveTo>
                  <a:lnTo>
                    <a:pt x="1" y="0"/>
                  </a:lnTo>
                  <a:cubicBezTo>
                    <a:pt x="424" y="1088"/>
                    <a:pt x="1331" y="2327"/>
                    <a:pt x="2230" y="2930"/>
                  </a:cubicBezTo>
                  <a:cubicBezTo>
                    <a:pt x="4103" y="4190"/>
                    <a:pt x="7915" y="5395"/>
                    <a:pt x="8595" y="7373"/>
                  </a:cubicBezTo>
                  <a:cubicBezTo>
                    <a:pt x="8722" y="7741"/>
                    <a:pt x="9250" y="8082"/>
                    <a:pt x="10015" y="8382"/>
                  </a:cubicBezTo>
                  <a:cubicBezTo>
                    <a:pt x="9958" y="7809"/>
                    <a:pt x="9713" y="7071"/>
                    <a:pt x="9115" y="6146"/>
                  </a:cubicBezTo>
                  <a:cubicBezTo>
                    <a:pt x="7576" y="3780"/>
                    <a:pt x="3425" y="3091"/>
                    <a:pt x="1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2599076" y="3130783"/>
              <a:ext cx="1972917" cy="719246"/>
            </a:xfrm>
            <a:custGeom>
              <a:rect b="b" l="l" r="r" t="t"/>
              <a:pathLst>
                <a:path extrusionOk="0" h="27167" w="74520">
                  <a:moveTo>
                    <a:pt x="1712" y="0"/>
                  </a:moveTo>
                  <a:cubicBezTo>
                    <a:pt x="994" y="0"/>
                    <a:pt x="446" y="313"/>
                    <a:pt x="72" y="1118"/>
                  </a:cubicBezTo>
                  <a:cubicBezTo>
                    <a:pt x="25" y="1445"/>
                    <a:pt x="3" y="1776"/>
                    <a:pt x="5" y="2108"/>
                  </a:cubicBezTo>
                  <a:cubicBezTo>
                    <a:pt x="1" y="2476"/>
                    <a:pt x="24" y="2845"/>
                    <a:pt x="76" y="3209"/>
                  </a:cubicBezTo>
                  <a:cubicBezTo>
                    <a:pt x="207" y="4213"/>
                    <a:pt x="520" y="5216"/>
                    <a:pt x="994" y="6201"/>
                  </a:cubicBezTo>
                  <a:lnTo>
                    <a:pt x="996" y="6208"/>
                  </a:lnTo>
                  <a:cubicBezTo>
                    <a:pt x="1058" y="6339"/>
                    <a:pt x="1123" y="6469"/>
                    <a:pt x="1192" y="6597"/>
                  </a:cubicBezTo>
                  <a:cubicBezTo>
                    <a:pt x="1498" y="7173"/>
                    <a:pt x="1844" y="7727"/>
                    <a:pt x="2229" y="8255"/>
                  </a:cubicBezTo>
                  <a:cubicBezTo>
                    <a:pt x="3663" y="10250"/>
                    <a:pt x="5707" y="12103"/>
                    <a:pt x="8127" y="13648"/>
                  </a:cubicBezTo>
                  <a:cubicBezTo>
                    <a:pt x="13085" y="16815"/>
                    <a:pt x="14383" y="17253"/>
                    <a:pt x="28095" y="17424"/>
                  </a:cubicBezTo>
                  <a:cubicBezTo>
                    <a:pt x="41802" y="17593"/>
                    <a:pt x="46230" y="23735"/>
                    <a:pt x="58291" y="26633"/>
                  </a:cubicBezTo>
                  <a:cubicBezTo>
                    <a:pt x="59802" y="26997"/>
                    <a:pt x="61316" y="27167"/>
                    <a:pt x="62773" y="27167"/>
                  </a:cubicBezTo>
                  <a:cubicBezTo>
                    <a:pt x="66110" y="27167"/>
                    <a:pt x="69146" y="26275"/>
                    <a:pt x="71144" y="24777"/>
                  </a:cubicBezTo>
                  <a:cubicBezTo>
                    <a:pt x="72127" y="24048"/>
                    <a:pt x="72857" y="23171"/>
                    <a:pt x="73254" y="22183"/>
                  </a:cubicBezTo>
                  <a:cubicBezTo>
                    <a:pt x="74520" y="19039"/>
                    <a:pt x="71656" y="13534"/>
                    <a:pt x="66596" y="9650"/>
                  </a:cubicBezTo>
                  <a:cubicBezTo>
                    <a:pt x="59176" y="3954"/>
                    <a:pt x="41329" y="7557"/>
                    <a:pt x="29860" y="2930"/>
                  </a:cubicBezTo>
                  <a:cubicBezTo>
                    <a:pt x="28193" y="2257"/>
                    <a:pt x="26435" y="2014"/>
                    <a:pt x="24713" y="2014"/>
                  </a:cubicBezTo>
                  <a:cubicBezTo>
                    <a:pt x="20198" y="2014"/>
                    <a:pt x="15938" y="3689"/>
                    <a:pt x="14257" y="3689"/>
                  </a:cubicBezTo>
                  <a:cubicBezTo>
                    <a:pt x="14210" y="3689"/>
                    <a:pt x="14165" y="3688"/>
                    <a:pt x="14123" y="3686"/>
                  </a:cubicBezTo>
                  <a:cubicBezTo>
                    <a:pt x="8215" y="3320"/>
                    <a:pt x="4055" y="0"/>
                    <a:pt x="1712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2686762" y="3048313"/>
              <a:ext cx="453781" cy="215401"/>
            </a:xfrm>
            <a:custGeom>
              <a:rect b="b" l="l" r="r" t="t"/>
              <a:pathLst>
                <a:path extrusionOk="0" h="8136" w="17140">
                  <a:moveTo>
                    <a:pt x="2507" y="1"/>
                  </a:moveTo>
                  <a:cubicBezTo>
                    <a:pt x="856" y="1"/>
                    <a:pt x="1" y="1422"/>
                    <a:pt x="1393" y="2435"/>
                  </a:cubicBezTo>
                  <a:cubicBezTo>
                    <a:pt x="3313" y="3831"/>
                    <a:pt x="10071" y="7485"/>
                    <a:pt x="12812" y="8135"/>
                  </a:cubicBezTo>
                  <a:cubicBezTo>
                    <a:pt x="14606" y="8128"/>
                    <a:pt x="16764" y="7190"/>
                    <a:pt x="17139" y="5669"/>
                  </a:cubicBezTo>
                  <a:cubicBezTo>
                    <a:pt x="10800" y="4077"/>
                    <a:pt x="6949" y="1949"/>
                    <a:pt x="4292" y="498"/>
                  </a:cubicBezTo>
                  <a:cubicBezTo>
                    <a:pt x="3647" y="147"/>
                    <a:pt x="3036" y="1"/>
                    <a:pt x="2507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2625419" y="3295139"/>
              <a:ext cx="1857221" cy="554890"/>
            </a:xfrm>
            <a:custGeom>
              <a:rect b="b" l="l" r="r" t="t"/>
              <a:pathLst>
                <a:path extrusionOk="0" h="20959" w="70150">
                  <a:moveTo>
                    <a:pt x="1" y="0"/>
                  </a:moveTo>
                  <a:lnTo>
                    <a:pt x="1" y="0"/>
                  </a:lnTo>
                  <a:cubicBezTo>
                    <a:pt x="63" y="131"/>
                    <a:pt x="128" y="261"/>
                    <a:pt x="197" y="389"/>
                  </a:cubicBezTo>
                  <a:cubicBezTo>
                    <a:pt x="502" y="965"/>
                    <a:pt x="849" y="1519"/>
                    <a:pt x="1233" y="2047"/>
                  </a:cubicBezTo>
                  <a:cubicBezTo>
                    <a:pt x="2668" y="4042"/>
                    <a:pt x="4712" y="5895"/>
                    <a:pt x="7131" y="7440"/>
                  </a:cubicBezTo>
                  <a:cubicBezTo>
                    <a:pt x="12090" y="10607"/>
                    <a:pt x="13388" y="11045"/>
                    <a:pt x="27100" y="11216"/>
                  </a:cubicBezTo>
                  <a:cubicBezTo>
                    <a:pt x="40806" y="11385"/>
                    <a:pt x="45235" y="17527"/>
                    <a:pt x="57295" y="20425"/>
                  </a:cubicBezTo>
                  <a:cubicBezTo>
                    <a:pt x="58806" y="20789"/>
                    <a:pt x="60320" y="20959"/>
                    <a:pt x="61777" y="20959"/>
                  </a:cubicBezTo>
                  <a:cubicBezTo>
                    <a:pt x="65115" y="20959"/>
                    <a:pt x="68151" y="20067"/>
                    <a:pt x="70149" y="18569"/>
                  </a:cubicBezTo>
                  <a:lnTo>
                    <a:pt x="70149" y="18569"/>
                  </a:lnTo>
                  <a:cubicBezTo>
                    <a:pt x="68998" y="18702"/>
                    <a:pt x="67878" y="18764"/>
                    <a:pt x="66787" y="18764"/>
                  </a:cubicBezTo>
                  <a:cubicBezTo>
                    <a:pt x="53083" y="18764"/>
                    <a:pt x="43730" y="9040"/>
                    <a:pt x="30559" y="9040"/>
                  </a:cubicBezTo>
                  <a:cubicBezTo>
                    <a:pt x="30428" y="9040"/>
                    <a:pt x="30296" y="9041"/>
                    <a:pt x="30164" y="9043"/>
                  </a:cubicBezTo>
                  <a:cubicBezTo>
                    <a:pt x="29336" y="9055"/>
                    <a:pt x="28532" y="9062"/>
                    <a:pt x="27749" y="9062"/>
                  </a:cubicBezTo>
                  <a:cubicBezTo>
                    <a:pt x="14780" y="9062"/>
                    <a:pt x="7866" y="7280"/>
                    <a:pt x="1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1956316" y="4111787"/>
              <a:ext cx="2308991" cy="1233841"/>
            </a:xfrm>
            <a:custGeom>
              <a:rect b="b" l="l" r="r" t="t"/>
              <a:pathLst>
                <a:path extrusionOk="0" h="46604" w="87214">
                  <a:moveTo>
                    <a:pt x="68191" y="0"/>
                  </a:moveTo>
                  <a:cubicBezTo>
                    <a:pt x="59880" y="2732"/>
                    <a:pt x="51506" y="4527"/>
                    <a:pt x="43008" y="4527"/>
                  </a:cubicBezTo>
                  <a:cubicBezTo>
                    <a:pt x="35727" y="4527"/>
                    <a:pt x="28356" y="3210"/>
                    <a:pt x="20855" y="34"/>
                  </a:cubicBezTo>
                  <a:cubicBezTo>
                    <a:pt x="18227" y="2298"/>
                    <a:pt x="15901" y="4799"/>
                    <a:pt x="13852" y="7435"/>
                  </a:cubicBezTo>
                  <a:cubicBezTo>
                    <a:pt x="3689" y="20482"/>
                    <a:pt x="201" y="36931"/>
                    <a:pt x="13" y="45141"/>
                  </a:cubicBezTo>
                  <a:cubicBezTo>
                    <a:pt x="1" y="45645"/>
                    <a:pt x="5" y="46135"/>
                    <a:pt x="22" y="46604"/>
                  </a:cubicBezTo>
                  <a:lnTo>
                    <a:pt x="87214" y="46604"/>
                  </a:lnTo>
                  <a:cubicBezTo>
                    <a:pt x="87214" y="46604"/>
                    <a:pt x="87214" y="22330"/>
                    <a:pt x="68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3620455" y="2684891"/>
              <a:ext cx="37489" cy="5507"/>
            </a:xfrm>
            <a:custGeom>
              <a:rect b="b" l="l" r="r" t="t"/>
              <a:pathLst>
                <a:path extrusionOk="0" h="208" w="1416">
                  <a:moveTo>
                    <a:pt x="1416" y="20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F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rgbClr val="711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2009452" y="32069"/>
              <a:ext cx="1544101" cy="1551091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2043472" y="105828"/>
              <a:ext cx="1471480" cy="1530334"/>
            </a:xfrm>
            <a:custGeom>
              <a:rect b="b" l="l" r="r" t="t"/>
              <a:pathLst>
                <a:path extrusionOk="0" h="57803" w="55580">
                  <a:moveTo>
                    <a:pt x="30755" y="1"/>
                  </a:moveTo>
                  <a:cubicBezTo>
                    <a:pt x="25952" y="1"/>
                    <a:pt x="20628" y="1566"/>
                    <a:pt x="14945" y="5241"/>
                  </a:cubicBezTo>
                  <a:cubicBezTo>
                    <a:pt x="0" y="14900"/>
                    <a:pt x="3180" y="36167"/>
                    <a:pt x="12844" y="47185"/>
                  </a:cubicBezTo>
                  <a:cubicBezTo>
                    <a:pt x="19291" y="54543"/>
                    <a:pt x="32846" y="57803"/>
                    <a:pt x="40975" y="57803"/>
                  </a:cubicBezTo>
                  <a:cubicBezTo>
                    <a:pt x="43033" y="57803"/>
                    <a:pt x="44743" y="57594"/>
                    <a:pt x="45903" y="57190"/>
                  </a:cubicBezTo>
                  <a:cubicBezTo>
                    <a:pt x="51029" y="55400"/>
                    <a:pt x="54702" y="44346"/>
                    <a:pt x="55427" y="33065"/>
                  </a:cubicBezTo>
                  <a:cubicBezTo>
                    <a:pt x="55477" y="32363"/>
                    <a:pt x="55508" y="31661"/>
                    <a:pt x="55527" y="30959"/>
                  </a:cubicBezTo>
                  <a:cubicBezTo>
                    <a:pt x="55549" y="30330"/>
                    <a:pt x="55563" y="29700"/>
                    <a:pt x="55563" y="29071"/>
                  </a:cubicBezTo>
                  <a:cubicBezTo>
                    <a:pt x="55580" y="15135"/>
                    <a:pt x="45688" y="1"/>
                    <a:pt x="30755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1986500" y="-33750"/>
              <a:ext cx="1632607" cy="1790126"/>
            </a:xfrm>
            <a:custGeom>
              <a:rect b="b" l="l" r="r" t="t"/>
              <a:pathLst>
                <a:path extrusionOk="0" h="58587" w="58323">
                  <a:moveTo>
                    <a:pt x="31542" y="1"/>
                  </a:moveTo>
                  <a:cubicBezTo>
                    <a:pt x="17859" y="1"/>
                    <a:pt x="9146" y="3177"/>
                    <a:pt x="1447" y="22498"/>
                  </a:cubicBezTo>
                  <a:cubicBezTo>
                    <a:pt x="953" y="23735"/>
                    <a:pt x="586" y="25018"/>
                    <a:pt x="349" y="26328"/>
                  </a:cubicBezTo>
                  <a:cubicBezTo>
                    <a:pt x="97" y="27695"/>
                    <a:pt x="1" y="29057"/>
                    <a:pt x="26" y="30410"/>
                  </a:cubicBezTo>
                  <a:cubicBezTo>
                    <a:pt x="110" y="34748"/>
                    <a:pt x="1493" y="38952"/>
                    <a:pt x="3445" y="42706"/>
                  </a:cubicBezTo>
                  <a:cubicBezTo>
                    <a:pt x="3767" y="43328"/>
                    <a:pt x="4103" y="43935"/>
                    <a:pt x="4456" y="44525"/>
                  </a:cubicBezTo>
                  <a:cubicBezTo>
                    <a:pt x="6350" y="47748"/>
                    <a:pt x="8609" y="50569"/>
                    <a:pt x="10709" y="52764"/>
                  </a:cubicBezTo>
                  <a:cubicBezTo>
                    <a:pt x="10981" y="53050"/>
                    <a:pt x="11249" y="53323"/>
                    <a:pt x="11514" y="53582"/>
                  </a:cubicBezTo>
                  <a:cubicBezTo>
                    <a:pt x="13122" y="55179"/>
                    <a:pt x="14594" y="56369"/>
                    <a:pt x="15671" y="57043"/>
                  </a:cubicBezTo>
                  <a:cubicBezTo>
                    <a:pt x="15671" y="57043"/>
                    <a:pt x="15709" y="57065"/>
                    <a:pt x="15759" y="57098"/>
                  </a:cubicBezTo>
                  <a:cubicBezTo>
                    <a:pt x="15872" y="57169"/>
                    <a:pt x="15986" y="57233"/>
                    <a:pt x="16090" y="57292"/>
                  </a:cubicBezTo>
                  <a:cubicBezTo>
                    <a:pt x="16161" y="57333"/>
                    <a:pt x="16232" y="57371"/>
                    <a:pt x="16300" y="57405"/>
                  </a:cubicBezTo>
                  <a:cubicBezTo>
                    <a:pt x="16488" y="57501"/>
                    <a:pt x="16731" y="57623"/>
                    <a:pt x="17020" y="57748"/>
                  </a:cubicBezTo>
                  <a:cubicBezTo>
                    <a:pt x="17925" y="58141"/>
                    <a:pt x="19230" y="58586"/>
                    <a:pt x="20330" y="58586"/>
                  </a:cubicBezTo>
                  <a:cubicBezTo>
                    <a:pt x="21554" y="58586"/>
                    <a:pt x="22525" y="58035"/>
                    <a:pt x="22405" y="56247"/>
                  </a:cubicBezTo>
                  <a:cubicBezTo>
                    <a:pt x="22088" y="51466"/>
                    <a:pt x="21271" y="50222"/>
                    <a:pt x="17956" y="45922"/>
                  </a:cubicBezTo>
                  <a:cubicBezTo>
                    <a:pt x="20470" y="38869"/>
                    <a:pt x="27280" y="34471"/>
                    <a:pt x="25998" y="21509"/>
                  </a:cubicBezTo>
                  <a:cubicBezTo>
                    <a:pt x="25993" y="21437"/>
                    <a:pt x="25984" y="21362"/>
                    <a:pt x="25977" y="21291"/>
                  </a:cubicBezTo>
                  <a:lnTo>
                    <a:pt x="25977" y="21291"/>
                  </a:lnTo>
                  <a:cubicBezTo>
                    <a:pt x="35105" y="27100"/>
                    <a:pt x="45651" y="29430"/>
                    <a:pt x="53612" y="29430"/>
                  </a:cubicBezTo>
                  <a:cubicBezTo>
                    <a:pt x="54748" y="29430"/>
                    <a:pt x="55832" y="29383"/>
                    <a:pt x="56851" y="29291"/>
                  </a:cubicBezTo>
                  <a:cubicBezTo>
                    <a:pt x="56851" y="29291"/>
                    <a:pt x="57475" y="28383"/>
                    <a:pt x="57890" y="25964"/>
                  </a:cubicBezTo>
                  <a:cubicBezTo>
                    <a:pt x="58146" y="24443"/>
                    <a:pt x="58323" y="22331"/>
                    <a:pt x="58205" y="19478"/>
                  </a:cubicBezTo>
                  <a:cubicBezTo>
                    <a:pt x="56851" y="8307"/>
                    <a:pt x="45225" y="1"/>
                    <a:pt x="315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1587837" y="-202129"/>
              <a:ext cx="776803" cy="2952413"/>
            </a:xfrm>
            <a:custGeom>
              <a:rect b="b" l="l" r="r" t="t"/>
              <a:pathLst>
                <a:path extrusionOk="0" h="111517" w="29341">
                  <a:moveTo>
                    <a:pt x="4153" y="0"/>
                  </a:moveTo>
                  <a:cubicBezTo>
                    <a:pt x="2226" y="15460"/>
                    <a:pt x="0" y="40300"/>
                    <a:pt x="3165" y="65886"/>
                  </a:cubicBezTo>
                  <a:cubicBezTo>
                    <a:pt x="3940" y="72189"/>
                    <a:pt x="5047" y="78533"/>
                    <a:pt x="6568" y="84800"/>
                  </a:cubicBezTo>
                  <a:cubicBezTo>
                    <a:pt x="6823" y="85877"/>
                    <a:pt x="7095" y="86949"/>
                    <a:pt x="7384" y="88018"/>
                  </a:cubicBezTo>
                  <a:cubicBezTo>
                    <a:pt x="7761" y="89444"/>
                    <a:pt x="8164" y="90863"/>
                    <a:pt x="8591" y="92276"/>
                  </a:cubicBezTo>
                  <a:cubicBezTo>
                    <a:pt x="8812" y="93014"/>
                    <a:pt x="9040" y="93746"/>
                    <a:pt x="9274" y="94476"/>
                  </a:cubicBezTo>
                  <a:cubicBezTo>
                    <a:pt x="10080" y="96998"/>
                    <a:pt x="10967" y="99489"/>
                    <a:pt x="11936" y="101948"/>
                  </a:cubicBezTo>
                  <a:cubicBezTo>
                    <a:pt x="12195" y="102614"/>
                    <a:pt x="12464" y="103278"/>
                    <a:pt x="12741" y="103939"/>
                  </a:cubicBezTo>
                  <a:cubicBezTo>
                    <a:pt x="12929" y="104397"/>
                    <a:pt x="13122" y="104853"/>
                    <a:pt x="13316" y="105310"/>
                  </a:cubicBezTo>
                  <a:cubicBezTo>
                    <a:pt x="14109" y="107158"/>
                    <a:pt x="14954" y="108982"/>
                    <a:pt x="15850" y="110780"/>
                  </a:cubicBezTo>
                  <a:cubicBezTo>
                    <a:pt x="15850" y="110783"/>
                    <a:pt x="15855" y="110783"/>
                    <a:pt x="15855" y="110788"/>
                  </a:cubicBezTo>
                  <a:cubicBezTo>
                    <a:pt x="16267" y="111030"/>
                    <a:pt x="16710" y="111219"/>
                    <a:pt x="17171" y="111349"/>
                  </a:cubicBezTo>
                  <a:cubicBezTo>
                    <a:pt x="17577" y="111460"/>
                    <a:pt x="17995" y="111516"/>
                    <a:pt x="18416" y="111517"/>
                  </a:cubicBezTo>
                  <a:cubicBezTo>
                    <a:pt x="20989" y="111513"/>
                    <a:pt x="23428" y="109337"/>
                    <a:pt x="25314" y="105897"/>
                  </a:cubicBezTo>
                  <a:cubicBezTo>
                    <a:pt x="25557" y="105452"/>
                    <a:pt x="25791" y="104984"/>
                    <a:pt x="26018" y="104497"/>
                  </a:cubicBezTo>
                  <a:cubicBezTo>
                    <a:pt x="28125" y="99933"/>
                    <a:pt x="29341" y="93672"/>
                    <a:pt x="28909" y="87339"/>
                  </a:cubicBezTo>
                  <a:cubicBezTo>
                    <a:pt x="28909" y="87290"/>
                    <a:pt x="28905" y="87241"/>
                    <a:pt x="28896" y="87192"/>
                  </a:cubicBezTo>
                  <a:cubicBezTo>
                    <a:pt x="28859" y="86593"/>
                    <a:pt x="28800" y="85994"/>
                    <a:pt x="28724" y="85394"/>
                  </a:cubicBezTo>
                  <a:cubicBezTo>
                    <a:pt x="28658" y="84833"/>
                    <a:pt x="28573" y="84272"/>
                    <a:pt x="28478" y="83714"/>
                  </a:cubicBezTo>
                  <a:lnTo>
                    <a:pt x="28465" y="83689"/>
                  </a:lnTo>
                  <a:cubicBezTo>
                    <a:pt x="27321" y="81250"/>
                    <a:pt x="26282" y="79402"/>
                    <a:pt x="25339" y="77822"/>
                  </a:cubicBezTo>
                  <a:lnTo>
                    <a:pt x="25339" y="77817"/>
                  </a:lnTo>
                  <a:cubicBezTo>
                    <a:pt x="25243" y="77650"/>
                    <a:pt x="25141" y="77490"/>
                    <a:pt x="25045" y="77331"/>
                  </a:cubicBezTo>
                  <a:cubicBezTo>
                    <a:pt x="23151" y="74180"/>
                    <a:pt x="21675" y="72025"/>
                    <a:pt x="20581" y="68061"/>
                  </a:cubicBezTo>
                  <a:cubicBezTo>
                    <a:pt x="20553" y="67952"/>
                    <a:pt x="20523" y="67843"/>
                    <a:pt x="20494" y="67730"/>
                  </a:cubicBezTo>
                  <a:cubicBezTo>
                    <a:pt x="20364" y="67244"/>
                    <a:pt x="20239" y="66737"/>
                    <a:pt x="20117" y="66212"/>
                  </a:cubicBezTo>
                  <a:cubicBezTo>
                    <a:pt x="19015" y="61414"/>
                    <a:pt x="18277" y="55056"/>
                    <a:pt x="17820" y="48146"/>
                  </a:cubicBezTo>
                  <a:cubicBezTo>
                    <a:pt x="17556" y="44097"/>
                    <a:pt x="17384" y="39864"/>
                    <a:pt x="17292" y="35644"/>
                  </a:cubicBezTo>
                  <a:cubicBezTo>
                    <a:pt x="17269" y="34765"/>
                    <a:pt x="17254" y="33888"/>
                    <a:pt x="17246" y="33012"/>
                  </a:cubicBezTo>
                  <a:cubicBezTo>
                    <a:pt x="17238" y="32576"/>
                    <a:pt x="17233" y="32145"/>
                    <a:pt x="17229" y="31713"/>
                  </a:cubicBezTo>
                  <a:cubicBezTo>
                    <a:pt x="17200" y="29265"/>
                    <a:pt x="17200" y="26843"/>
                    <a:pt x="17217" y="24492"/>
                  </a:cubicBezTo>
                  <a:cubicBezTo>
                    <a:pt x="17221" y="23926"/>
                    <a:pt x="17225" y="23360"/>
                    <a:pt x="17233" y="22803"/>
                  </a:cubicBezTo>
                  <a:cubicBezTo>
                    <a:pt x="17254" y="20959"/>
                    <a:pt x="17292" y="19161"/>
                    <a:pt x="17338" y="17434"/>
                  </a:cubicBezTo>
                  <a:cubicBezTo>
                    <a:pt x="17552" y="9496"/>
                    <a:pt x="18001" y="3026"/>
                    <a:pt x="18508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2077837" y="1965327"/>
              <a:ext cx="108256" cy="580173"/>
            </a:xfrm>
            <a:custGeom>
              <a:rect b="b" l="l" r="r" t="t"/>
              <a:pathLst>
                <a:path extrusionOk="0" h="21914" w="4089">
                  <a:moveTo>
                    <a:pt x="1" y="1"/>
                  </a:moveTo>
                  <a:lnTo>
                    <a:pt x="1" y="1"/>
                  </a:lnTo>
                  <a:cubicBezTo>
                    <a:pt x="1429" y="7745"/>
                    <a:pt x="2016" y="15109"/>
                    <a:pt x="1362" y="21913"/>
                  </a:cubicBezTo>
                  <a:cubicBezTo>
                    <a:pt x="4088" y="12060"/>
                    <a:pt x="3310" y="8324"/>
                    <a:pt x="1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3197835" y="1042487"/>
              <a:ext cx="214527" cy="241293"/>
            </a:xfrm>
            <a:custGeom>
              <a:rect b="b" l="l" r="r" t="t"/>
              <a:pathLst>
                <a:path extrusionOk="0" h="9114" w="8103">
                  <a:moveTo>
                    <a:pt x="2633" y="1"/>
                  </a:moveTo>
                  <a:lnTo>
                    <a:pt x="2633" y="1"/>
                  </a:lnTo>
                  <a:cubicBezTo>
                    <a:pt x="1" y="5169"/>
                    <a:pt x="2705" y="9113"/>
                    <a:pt x="4861" y="9113"/>
                  </a:cubicBezTo>
                  <a:cubicBezTo>
                    <a:pt x="5312" y="9113"/>
                    <a:pt x="5739" y="8940"/>
                    <a:pt x="6088" y="8570"/>
                  </a:cubicBezTo>
                  <a:cubicBezTo>
                    <a:pt x="8103" y="6429"/>
                    <a:pt x="6513" y="5588"/>
                    <a:pt x="4800" y="4853"/>
                  </a:cubicBezTo>
                  <a:cubicBezTo>
                    <a:pt x="3088" y="4119"/>
                    <a:pt x="2633" y="1"/>
                    <a:pt x="2633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0"/>
          <p:cNvSpPr txBox="1"/>
          <p:nvPr>
            <p:ph type="title"/>
          </p:nvPr>
        </p:nvSpPr>
        <p:spPr>
          <a:xfrm>
            <a:off x="1203900" y="430658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and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0"/>
          <p:cNvSpPr txBox="1"/>
          <p:nvPr/>
        </p:nvSpPr>
        <p:spPr>
          <a:xfrm>
            <a:off x="1203900" y="1395750"/>
            <a:ext cx="771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 in dataset.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Map Diagnosis to 0’s and 1’s (M = 1, B = 0)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Check data types.  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Check for NA values. </a:t>
            </a:r>
            <a:endParaRPr sz="24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1"/>
          <p:cNvSpPr txBox="1"/>
          <p:nvPr>
            <p:ph idx="1" type="subTitle"/>
          </p:nvPr>
        </p:nvSpPr>
        <p:spPr>
          <a:xfrm>
            <a:off x="1629410" y="3171176"/>
            <a:ext cx="23577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variables</a:t>
            </a:r>
            <a:r>
              <a:rPr lang="en"/>
              <a:t> are the best predictors of diagnosis?</a:t>
            </a:r>
            <a:endParaRPr/>
          </a:p>
        </p:txBody>
      </p:sp>
      <p:sp>
        <p:nvSpPr>
          <p:cNvPr id="870" name="Google Shape;870;p61"/>
          <p:cNvSpPr txBox="1"/>
          <p:nvPr>
            <p:ph type="title"/>
          </p:nvPr>
        </p:nvSpPr>
        <p:spPr>
          <a:xfrm>
            <a:off x="1629410" y="2165402"/>
            <a:ext cx="23577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1"/>
          <p:cNvSpPr txBox="1"/>
          <p:nvPr>
            <p:ph idx="2" type="title"/>
          </p:nvPr>
        </p:nvSpPr>
        <p:spPr>
          <a:xfrm>
            <a:off x="651490" y="1085659"/>
            <a:ext cx="1211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72" name="Google Shape;872;p61"/>
          <p:cNvGrpSpPr/>
          <p:nvPr/>
        </p:nvGrpSpPr>
        <p:grpSpPr>
          <a:xfrm>
            <a:off x="5399024" y="675626"/>
            <a:ext cx="2124289" cy="3792227"/>
            <a:chOff x="5399024" y="675626"/>
            <a:chExt cx="2124289" cy="3792227"/>
          </a:xfrm>
        </p:grpSpPr>
        <p:sp>
          <p:nvSpPr>
            <p:cNvPr id="873" name="Google Shape;873;p61"/>
            <p:cNvSpPr/>
            <p:nvPr/>
          </p:nvSpPr>
          <p:spPr>
            <a:xfrm>
              <a:off x="6030081" y="1223106"/>
              <a:ext cx="422813" cy="1306293"/>
            </a:xfrm>
            <a:custGeom>
              <a:rect b="b" l="l" r="r" t="t"/>
              <a:pathLst>
                <a:path extrusionOk="0" h="16893" w="5468">
                  <a:moveTo>
                    <a:pt x="2203" y="0"/>
                  </a:moveTo>
                  <a:lnTo>
                    <a:pt x="646" y="937"/>
                  </a:lnTo>
                  <a:lnTo>
                    <a:pt x="1" y="2822"/>
                  </a:lnTo>
                  <a:lnTo>
                    <a:pt x="735" y="16058"/>
                  </a:lnTo>
                  <a:lnTo>
                    <a:pt x="4822" y="16893"/>
                  </a:lnTo>
                  <a:lnTo>
                    <a:pt x="5467" y="1506"/>
                  </a:lnTo>
                  <a:lnTo>
                    <a:pt x="3911" y="911"/>
                  </a:lnTo>
                  <a:lnTo>
                    <a:pt x="3050" y="13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1"/>
            <p:cNvSpPr/>
            <p:nvPr/>
          </p:nvSpPr>
          <p:spPr>
            <a:xfrm>
              <a:off x="6097587" y="1024451"/>
              <a:ext cx="271101" cy="320445"/>
            </a:xfrm>
            <a:custGeom>
              <a:rect b="b" l="l" r="r" t="t"/>
              <a:pathLst>
                <a:path extrusionOk="0" h="4144" w="3506">
                  <a:moveTo>
                    <a:pt x="570" y="0"/>
                  </a:moveTo>
                  <a:lnTo>
                    <a:pt x="570" y="0"/>
                  </a:lnTo>
                  <a:cubicBezTo>
                    <a:pt x="634" y="1063"/>
                    <a:pt x="596" y="2848"/>
                    <a:pt x="406" y="3012"/>
                  </a:cubicBezTo>
                  <a:cubicBezTo>
                    <a:pt x="203" y="3164"/>
                    <a:pt x="393" y="3139"/>
                    <a:pt x="1" y="3252"/>
                  </a:cubicBezTo>
                  <a:cubicBezTo>
                    <a:pt x="1" y="3252"/>
                    <a:pt x="140" y="3733"/>
                    <a:pt x="1646" y="3885"/>
                  </a:cubicBezTo>
                  <a:cubicBezTo>
                    <a:pt x="1728" y="3885"/>
                    <a:pt x="2101" y="4144"/>
                    <a:pt x="2237" y="4144"/>
                  </a:cubicBezTo>
                  <a:cubicBezTo>
                    <a:pt x="2248" y="4144"/>
                    <a:pt x="2258" y="4142"/>
                    <a:pt x="2266" y="4138"/>
                  </a:cubicBezTo>
                  <a:cubicBezTo>
                    <a:pt x="3126" y="3809"/>
                    <a:pt x="3506" y="3581"/>
                    <a:pt x="3506" y="3392"/>
                  </a:cubicBezTo>
                  <a:lnTo>
                    <a:pt x="2937" y="3075"/>
                  </a:lnTo>
                  <a:cubicBezTo>
                    <a:pt x="2937" y="3075"/>
                    <a:pt x="2975" y="2582"/>
                    <a:pt x="2975" y="2101"/>
                  </a:cubicBezTo>
                  <a:cubicBezTo>
                    <a:pt x="2975" y="1392"/>
                    <a:pt x="2608" y="26"/>
                    <a:pt x="2608" y="26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1"/>
            <p:cNvSpPr/>
            <p:nvPr/>
          </p:nvSpPr>
          <p:spPr>
            <a:xfrm>
              <a:off x="6171974" y="1058707"/>
              <a:ext cx="155655" cy="161151"/>
            </a:xfrm>
            <a:custGeom>
              <a:rect b="b" l="l" r="r" t="t"/>
              <a:pathLst>
                <a:path extrusionOk="0" h="2084" w="2013">
                  <a:moveTo>
                    <a:pt x="26" y="0"/>
                  </a:moveTo>
                  <a:cubicBezTo>
                    <a:pt x="26" y="1"/>
                    <a:pt x="1" y="1139"/>
                    <a:pt x="595" y="1696"/>
                  </a:cubicBezTo>
                  <a:cubicBezTo>
                    <a:pt x="896" y="1992"/>
                    <a:pt x="1173" y="2083"/>
                    <a:pt x="1400" y="2083"/>
                  </a:cubicBezTo>
                  <a:cubicBezTo>
                    <a:pt x="1764" y="2083"/>
                    <a:pt x="2000" y="1848"/>
                    <a:pt x="2000" y="1848"/>
                  </a:cubicBezTo>
                  <a:lnTo>
                    <a:pt x="2013" y="1709"/>
                  </a:lnTo>
                  <a:cubicBezTo>
                    <a:pt x="1633" y="1709"/>
                    <a:pt x="380" y="760"/>
                    <a:pt x="304" y="519"/>
                  </a:cubicBezTo>
                  <a:cubicBezTo>
                    <a:pt x="241" y="329"/>
                    <a:pt x="140" y="152"/>
                    <a:pt x="26" y="0"/>
                  </a:cubicBezTo>
                  <a:close/>
                </a:path>
              </a:pathLst>
            </a:custGeom>
            <a:solidFill>
              <a:srgbClr val="E88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1"/>
            <p:cNvSpPr/>
            <p:nvPr/>
          </p:nvSpPr>
          <p:spPr>
            <a:xfrm>
              <a:off x="6095654" y="740735"/>
              <a:ext cx="345488" cy="346737"/>
            </a:xfrm>
            <a:custGeom>
              <a:rect b="b" l="l" r="r" t="t"/>
              <a:pathLst>
                <a:path extrusionOk="0" h="4484" w="4468">
                  <a:moveTo>
                    <a:pt x="2296" y="0"/>
                  </a:moveTo>
                  <a:cubicBezTo>
                    <a:pt x="1619" y="0"/>
                    <a:pt x="921" y="266"/>
                    <a:pt x="431" y="835"/>
                  </a:cubicBezTo>
                  <a:cubicBezTo>
                    <a:pt x="39" y="1278"/>
                    <a:pt x="1" y="1923"/>
                    <a:pt x="39" y="2455"/>
                  </a:cubicBezTo>
                  <a:cubicBezTo>
                    <a:pt x="111" y="3609"/>
                    <a:pt x="1060" y="4484"/>
                    <a:pt x="2200" y="4484"/>
                  </a:cubicBezTo>
                  <a:cubicBezTo>
                    <a:pt x="2247" y="4484"/>
                    <a:pt x="2294" y="4482"/>
                    <a:pt x="2342" y="4479"/>
                  </a:cubicBezTo>
                  <a:cubicBezTo>
                    <a:pt x="3531" y="4403"/>
                    <a:pt x="4467" y="3264"/>
                    <a:pt x="4391" y="2062"/>
                  </a:cubicBezTo>
                  <a:cubicBezTo>
                    <a:pt x="4379" y="1809"/>
                    <a:pt x="4379" y="1392"/>
                    <a:pt x="4278" y="1164"/>
                  </a:cubicBezTo>
                  <a:cubicBezTo>
                    <a:pt x="3948" y="413"/>
                    <a:pt x="3139" y="0"/>
                    <a:pt x="2296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1"/>
            <p:cNvSpPr/>
            <p:nvPr/>
          </p:nvSpPr>
          <p:spPr>
            <a:xfrm>
              <a:off x="6160221" y="938308"/>
              <a:ext cx="272107" cy="258197"/>
            </a:xfrm>
            <a:custGeom>
              <a:rect b="b" l="l" r="r" t="t"/>
              <a:pathLst>
                <a:path extrusionOk="0" h="3339" w="3519">
                  <a:moveTo>
                    <a:pt x="3519" y="1"/>
                  </a:moveTo>
                  <a:lnTo>
                    <a:pt x="1" y="229"/>
                  </a:lnTo>
                  <a:cubicBezTo>
                    <a:pt x="1" y="229"/>
                    <a:pt x="115" y="1089"/>
                    <a:pt x="229" y="1886"/>
                  </a:cubicBezTo>
                  <a:cubicBezTo>
                    <a:pt x="324" y="2634"/>
                    <a:pt x="1388" y="3338"/>
                    <a:pt x="1916" y="3338"/>
                  </a:cubicBezTo>
                  <a:cubicBezTo>
                    <a:pt x="1951" y="3338"/>
                    <a:pt x="1983" y="3335"/>
                    <a:pt x="2013" y="3329"/>
                  </a:cubicBezTo>
                  <a:cubicBezTo>
                    <a:pt x="3025" y="3088"/>
                    <a:pt x="3519" y="1152"/>
                    <a:pt x="3519" y="1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1"/>
            <p:cNvSpPr/>
            <p:nvPr/>
          </p:nvSpPr>
          <p:spPr>
            <a:xfrm>
              <a:off x="6322296" y="1067754"/>
              <a:ext cx="58148" cy="13532"/>
            </a:xfrm>
            <a:custGeom>
              <a:rect b="b" l="l" r="r" t="t"/>
              <a:pathLst>
                <a:path extrusionOk="0" h="175" w="752">
                  <a:moveTo>
                    <a:pt x="56" y="1"/>
                  </a:moveTo>
                  <a:cubicBezTo>
                    <a:pt x="21" y="1"/>
                    <a:pt x="1" y="3"/>
                    <a:pt x="5" y="10"/>
                  </a:cubicBezTo>
                  <a:cubicBezTo>
                    <a:pt x="119" y="86"/>
                    <a:pt x="246" y="136"/>
                    <a:pt x="372" y="174"/>
                  </a:cubicBezTo>
                  <a:cubicBezTo>
                    <a:pt x="486" y="162"/>
                    <a:pt x="587" y="136"/>
                    <a:pt x="689" y="86"/>
                  </a:cubicBezTo>
                  <a:cubicBezTo>
                    <a:pt x="751" y="65"/>
                    <a:pt x="225" y="1"/>
                    <a:pt x="56" y="1"/>
                  </a:cubicBezTo>
                  <a:close/>
                </a:path>
              </a:pathLst>
            </a:custGeom>
            <a:solidFill>
              <a:srgbClr val="E88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1"/>
            <p:cNvSpPr/>
            <p:nvPr/>
          </p:nvSpPr>
          <p:spPr>
            <a:xfrm>
              <a:off x="6090782" y="732771"/>
              <a:ext cx="378738" cy="191927"/>
            </a:xfrm>
            <a:custGeom>
              <a:rect b="b" l="l" r="r" t="t"/>
              <a:pathLst>
                <a:path extrusionOk="0" h="2482" w="4898">
                  <a:moveTo>
                    <a:pt x="3090" y="0"/>
                  </a:moveTo>
                  <a:cubicBezTo>
                    <a:pt x="2419" y="0"/>
                    <a:pt x="1626" y="281"/>
                    <a:pt x="1076" y="546"/>
                  </a:cubicBezTo>
                  <a:cubicBezTo>
                    <a:pt x="494" y="837"/>
                    <a:pt x="89" y="875"/>
                    <a:pt x="0" y="1596"/>
                  </a:cubicBezTo>
                  <a:cubicBezTo>
                    <a:pt x="177" y="1773"/>
                    <a:pt x="1076" y="2077"/>
                    <a:pt x="1291" y="2241"/>
                  </a:cubicBezTo>
                  <a:cubicBezTo>
                    <a:pt x="1291" y="1669"/>
                    <a:pt x="1496" y="1122"/>
                    <a:pt x="1865" y="1122"/>
                  </a:cubicBezTo>
                  <a:cubicBezTo>
                    <a:pt x="1945" y="1122"/>
                    <a:pt x="2032" y="1148"/>
                    <a:pt x="2126" y="1204"/>
                  </a:cubicBezTo>
                  <a:cubicBezTo>
                    <a:pt x="2481" y="1418"/>
                    <a:pt x="2884" y="1483"/>
                    <a:pt x="3243" y="1483"/>
                  </a:cubicBezTo>
                  <a:cubicBezTo>
                    <a:pt x="3794" y="1483"/>
                    <a:pt x="4239" y="1330"/>
                    <a:pt x="4239" y="1330"/>
                  </a:cubicBezTo>
                  <a:cubicBezTo>
                    <a:pt x="4242" y="1329"/>
                    <a:pt x="4244" y="1328"/>
                    <a:pt x="4246" y="1328"/>
                  </a:cubicBezTo>
                  <a:cubicBezTo>
                    <a:pt x="4334" y="1328"/>
                    <a:pt x="4454" y="2482"/>
                    <a:pt x="4454" y="2482"/>
                  </a:cubicBezTo>
                  <a:cubicBezTo>
                    <a:pt x="4897" y="1874"/>
                    <a:pt x="4897" y="508"/>
                    <a:pt x="3632" y="78"/>
                  </a:cubicBezTo>
                  <a:cubicBezTo>
                    <a:pt x="3468" y="24"/>
                    <a:pt x="3284" y="0"/>
                    <a:pt x="3090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1"/>
            <p:cNvSpPr/>
            <p:nvPr/>
          </p:nvSpPr>
          <p:spPr>
            <a:xfrm>
              <a:off x="6078023" y="840488"/>
              <a:ext cx="125344" cy="186978"/>
            </a:xfrm>
            <a:custGeom>
              <a:rect b="b" l="l" r="r" t="t"/>
              <a:pathLst>
                <a:path extrusionOk="0" h="2418" w="1621">
                  <a:moveTo>
                    <a:pt x="874" y="1"/>
                  </a:moveTo>
                  <a:lnTo>
                    <a:pt x="165" y="140"/>
                  </a:lnTo>
                  <a:cubicBezTo>
                    <a:pt x="1" y="988"/>
                    <a:pt x="570" y="1873"/>
                    <a:pt x="963" y="2417"/>
                  </a:cubicBezTo>
                  <a:cubicBezTo>
                    <a:pt x="950" y="2381"/>
                    <a:pt x="438" y="1428"/>
                    <a:pt x="719" y="1428"/>
                  </a:cubicBezTo>
                  <a:cubicBezTo>
                    <a:pt x="728" y="1428"/>
                    <a:pt x="737" y="1428"/>
                    <a:pt x="747" y="1430"/>
                  </a:cubicBezTo>
                  <a:cubicBezTo>
                    <a:pt x="1089" y="1506"/>
                    <a:pt x="1140" y="1937"/>
                    <a:pt x="1152" y="2063"/>
                  </a:cubicBezTo>
                  <a:cubicBezTo>
                    <a:pt x="1160" y="2145"/>
                    <a:pt x="1295" y="2221"/>
                    <a:pt x="1379" y="2221"/>
                  </a:cubicBezTo>
                  <a:cubicBezTo>
                    <a:pt x="1425" y="2221"/>
                    <a:pt x="1457" y="2198"/>
                    <a:pt x="1443" y="2139"/>
                  </a:cubicBezTo>
                  <a:cubicBezTo>
                    <a:pt x="1393" y="1658"/>
                    <a:pt x="1418" y="456"/>
                    <a:pt x="1621" y="38"/>
                  </a:cubicBezTo>
                  <a:lnTo>
                    <a:pt x="874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1"/>
            <p:cNvSpPr/>
            <p:nvPr/>
          </p:nvSpPr>
          <p:spPr>
            <a:xfrm>
              <a:off x="6054594" y="675626"/>
              <a:ext cx="384073" cy="330266"/>
            </a:xfrm>
            <a:custGeom>
              <a:rect b="b" l="l" r="r" t="t"/>
              <a:pathLst>
                <a:path extrusionOk="0" h="4271" w="4967">
                  <a:moveTo>
                    <a:pt x="4715" y="1972"/>
                  </a:moveTo>
                  <a:cubicBezTo>
                    <a:pt x="4851" y="2345"/>
                    <a:pt x="4930" y="2676"/>
                    <a:pt x="4955" y="2890"/>
                  </a:cubicBezTo>
                  <a:lnTo>
                    <a:pt x="4955" y="2890"/>
                  </a:lnTo>
                  <a:lnTo>
                    <a:pt x="4935" y="2120"/>
                  </a:lnTo>
                  <a:lnTo>
                    <a:pt x="4715" y="1972"/>
                  </a:lnTo>
                  <a:close/>
                  <a:moveTo>
                    <a:pt x="4955" y="2890"/>
                  </a:moveTo>
                  <a:lnTo>
                    <a:pt x="4960" y="3082"/>
                  </a:lnTo>
                  <a:cubicBezTo>
                    <a:pt x="4967" y="3038"/>
                    <a:pt x="4965" y="2973"/>
                    <a:pt x="4955" y="2890"/>
                  </a:cubicBezTo>
                  <a:close/>
                  <a:moveTo>
                    <a:pt x="2794" y="0"/>
                  </a:moveTo>
                  <a:cubicBezTo>
                    <a:pt x="2332" y="0"/>
                    <a:pt x="1832" y="217"/>
                    <a:pt x="1354" y="677"/>
                  </a:cubicBezTo>
                  <a:cubicBezTo>
                    <a:pt x="1354" y="677"/>
                    <a:pt x="291" y="677"/>
                    <a:pt x="468" y="1816"/>
                  </a:cubicBezTo>
                  <a:cubicBezTo>
                    <a:pt x="13" y="2120"/>
                    <a:pt x="0" y="2740"/>
                    <a:pt x="13" y="3094"/>
                  </a:cubicBezTo>
                  <a:cubicBezTo>
                    <a:pt x="51" y="3562"/>
                    <a:pt x="304" y="4005"/>
                    <a:pt x="696" y="4271"/>
                  </a:cubicBezTo>
                  <a:lnTo>
                    <a:pt x="1797" y="1879"/>
                  </a:lnTo>
                  <a:lnTo>
                    <a:pt x="2544" y="1462"/>
                  </a:lnTo>
                  <a:lnTo>
                    <a:pt x="4277" y="1677"/>
                  </a:lnTo>
                  <a:lnTo>
                    <a:pt x="4715" y="1972"/>
                  </a:lnTo>
                  <a:lnTo>
                    <a:pt x="4715" y="1972"/>
                  </a:lnTo>
                  <a:cubicBezTo>
                    <a:pt x="4585" y="1613"/>
                    <a:pt x="4402" y="1215"/>
                    <a:pt x="4163" y="842"/>
                  </a:cubicBezTo>
                  <a:cubicBezTo>
                    <a:pt x="3822" y="296"/>
                    <a:pt x="3334" y="0"/>
                    <a:pt x="2794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1"/>
            <p:cNvSpPr/>
            <p:nvPr/>
          </p:nvSpPr>
          <p:spPr>
            <a:xfrm>
              <a:off x="6295232" y="4274998"/>
              <a:ext cx="381676" cy="184967"/>
            </a:xfrm>
            <a:custGeom>
              <a:rect b="b" l="l" r="r" t="t"/>
              <a:pathLst>
                <a:path extrusionOk="0" h="2392" w="4936">
                  <a:moveTo>
                    <a:pt x="2914" y="1"/>
                  </a:moveTo>
                  <a:cubicBezTo>
                    <a:pt x="2912" y="1"/>
                    <a:pt x="2911" y="5"/>
                    <a:pt x="2911" y="13"/>
                  </a:cubicBezTo>
                  <a:lnTo>
                    <a:pt x="229" y="13"/>
                  </a:lnTo>
                  <a:cubicBezTo>
                    <a:pt x="216" y="178"/>
                    <a:pt x="216" y="355"/>
                    <a:pt x="229" y="519"/>
                  </a:cubicBezTo>
                  <a:cubicBezTo>
                    <a:pt x="241" y="633"/>
                    <a:pt x="115" y="1392"/>
                    <a:pt x="39" y="1860"/>
                  </a:cubicBezTo>
                  <a:cubicBezTo>
                    <a:pt x="1" y="2063"/>
                    <a:pt x="77" y="2215"/>
                    <a:pt x="241" y="2227"/>
                  </a:cubicBezTo>
                  <a:cubicBezTo>
                    <a:pt x="1013" y="2265"/>
                    <a:pt x="3063" y="2392"/>
                    <a:pt x="3531" y="2392"/>
                  </a:cubicBezTo>
                  <a:cubicBezTo>
                    <a:pt x="4126" y="2392"/>
                    <a:pt x="4670" y="2341"/>
                    <a:pt x="4771" y="2114"/>
                  </a:cubicBezTo>
                  <a:cubicBezTo>
                    <a:pt x="4936" y="1785"/>
                    <a:pt x="4835" y="1152"/>
                    <a:pt x="3671" y="798"/>
                  </a:cubicBezTo>
                  <a:cubicBezTo>
                    <a:pt x="3131" y="633"/>
                    <a:pt x="2939" y="1"/>
                    <a:pt x="2914" y="1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1"/>
            <p:cNvSpPr/>
            <p:nvPr/>
          </p:nvSpPr>
          <p:spPr>
            <a:xfrm>
              <a:off x="5827565" y="2412947"/>
              <a:ext cx="785777" cy="1896070"/>
            </a:xfrm>
            <a:custGeom>
              <a:rect b="b" l="l" r="r" t="t"/>
              <a:pathLst>
                <a:path extrusionOk="0" h="24520" w="10162">
                  <a:moveTo>
                    <a:pt x="9921" y="0"/>
                  </a:moveTo>
                  <a:cubicBezTo>
                    <a:pt x="5809" y="0"/>
                    <a:pt x="937" y="13"/>
                    <a:pt x="937" y="13"/>
                  </a:cubicBezTo>
                  <a:cubicBezTo>
                    <a:pt x="709" y="4505"/>
                    <a:pt x="810" y="8061"/>
                    <a:pt x="810" y="11996"/>
                  </a:cubicBezTo>
                  <a:cubicBezTo>
                    <a:pt x="810" y="12578"/>
                    <a:pt x="0" y="16463"/>
                    <a:pt x="0" y="19500"/>
                  </a:cubicBezTo>
                  <a:cubicBezTo>
                    <a:pt x="0" y="22537"/>
                    <a:pt x="0" y="24359"/>
                    <a:pt x="0" y="24359"/>
                  </a:cubicBezTo>
                  <a:cubicBezTo>
                    <a:pt x="356" y="24465"/>
                    <a:pt x="722" y="24519"/>
                    <a:pt x="1088" y="24519"/>
                  </a:cubicBezTo>
                  <a:cubicBezTo>
                    <a:pt x="1504" y="24519"/>
                    <a:pt x="1919" y="24450"/>
                    <a:pt x="2316" y="24308"/>
                  </a:cubicBezTo>
                  <a:cubicBezTo>
                    <a:pt x="2316" y="24308"/>
                    <a:pt x="3252" y="16349"/>
                    <a:pt x="4239" y="13426"/>
                  </a:cubicBezTo>
                  <a:cubicBezTo>
                    <a:pt x="4505" y="12641"/>
                    <a:pt x="5391" y="8339"/>
                    <a:pt x="5657" y="5834"/>
                  </a:cubicBezTo>
                  <a:lnTo>
                    <a:pt x="5657" y="5821"/>
                  </a:lnTo>
                  <a:lnTo>
                    <a:pt x="6631" y="13097"/>
                  </a:lnTo>
                  <a:cubicBezTo>
                    <a:pt x="6049" y="18525"/>
                    <a:pt x="6264" y="24283"/>
                    <a:pt x="6264" y="24283"/>
                  </a:cubicBezTo>
                  <a:cubicBezTo>
                    <a:pt x="6264" y="24283"/>
                    <a:pt x="6523" y="24470"/>
                    <a:pt x="7198" y="24470"/>
                  </a:cubicBezTo>
                  <a:cubicBezTo>
                    <a:pt x="7327" y="24470"/>
                    <a:pt x="7471" y="24464"/>
                    <a:pt x="7631" y="24447"/>
                  </a:cubicBezTo>
                  <a:cubicBezTo>
                    <a:pt x="8618" y="24359"/>
                    <a:pt x="8959" y="24093"/>
                    <a:pt x="8959" y="24093"/>
                  </a:cubicBezTo>
                  <a:cubicBezTo>
                    <a:pt x="8795" y="20854"/>
                    <a:pt x="9643" y="15995"/>
                    <a:pt x="9795" y="11604"/>
                  </a:cubicBezTo>
                  <a:cubicBezTo>
                    <a:pt x="9946" y="7415"/>
                    <a:pt x="10161" y="3708"/>
                    <a:pt x="9921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1"/>
            <p:cNvSpPr/>
            <p:nvPr/>
          </p:nvSpPr>
          <p:spPr>
            <a:xfrm>
              <a:off x="5794315" y="4275230"/>
              <a:ext cx="272029" cy="192623"/>
            </a:xfrm>
            <a:custGeom>
              <a:rect b="b" l="l" r="r" t="t"/>
              <a:pathLst>
                <a:path extrusionOk="0" h="2491" w="3518">
                  <a:moveTo>
                    <a:pt x="1047" y="0"/>
                  </a:moveTo>
                  <a:cubicBezTo>
                    <a:pt x="702" y="0"/>
                    <a:pt x="443" y="31"/>
                    <a:pt x="443" y="124"/>
                  </a:cubicBezTo>
                  <a:cubicBezTo>
                    <a:pt x="443" y="782"/>
                    <a:pt x="0" y="1984"/>
                    <a:pt x="759" y="2275"/>
                  </a:cubicBezTo>
                  <a:cubicBezTo>
                    <a:pt x="1202" y="2452"/>
                    <a:pt x="1797" y="2490"/>
                    <a:pt x="2379" y="2490"/>
                  </a:cubicBezTo>
                  <a:cubicBezTo>
                    <a:pt x="2784" y="2490"/>
                    <a:pt x="3265" y="2452"/>
                    <a:pt x="3455" y="2174"/>
                  </a:cubicBezTo>
                  <a:cubicBezTo>
                    <a:pt x="3518" y="2073"/>
                    <a:pt x="3505" y="1845"/>
                    <a:pt x="3505" y="1718"/>
                  </a:cubicBezTo>
                  <a:cubicBezTo>
                    <a:pt x="3505" y="1111"/>
                    <a:pt x="2721" y="769"/>
                    <a:pt x="2771" y="124"/>
                  </a:cubicBezTo>
                  <a:cubicBezTo>
                    <a:pt x="2771" y="124"/>
                    <a:pt x="1737" y="0"/>
                    <a:pt x="104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1"/>
            <p:cNvSpPr/>
            <p:nvPr/>
          </p:nvSpPr>
          <p:spPr>
            <a:xfrm>
              <a:off x="6247290" y="1263161"/>
              <a:ext cx="422813" cy="1847895"/>
            </a:xfrm>
            <a:custGeom>
              <a:rect b="b" l="l" r="r" t="t"/>
              <a:pathLst>
                <a:path extrusionOk="0" h="23897" w="5468">
                  <a:moveTo>
                    <a:pt x="1152" y="1"/>
                  </a:moveTo>
                  <a:cubicBezTo>
                    <a:pt x="1155" y="2"/>
                    <a:pt x="1158" y="3"/>
                    <a:pt x="1161" y="4"/>
                  </a:cubicBezTo>
                  <a:lnTo>
                    <a:pt x="1161" y="4"/>
                  </a:lnTo>
                  <a:cubicBezTo>
                    <a:pt x="1158" y="3"/>
                    <a:pt x="1155" y="2"/>
                    <a:pt x="1152" y="1"/>
                  </a:cubicBezTo>
                  <a:close/>
                  <a:moveTo>
                    <a:pt x="1161" y="4"/>
                  </a:moveTo>
                  <a:cubicBezTo>
                    <a:pt x="1748" y="225"/>
                    <a:pt x="1823" y="1218"/>
                    <a:pt x="1861" y="1747"/>
                  </a:cubicBezTo>
                  <a:cubicBezTo>
                    <a:pt x="2013" y="3645"/>
                    <a:pt x="64" y="9124"/>
                    <a:pt x="77" y="10035"/>
                  </a:cubicBezTo>
                  <a:cubicBezTo>
                    <a:pt x="77" y="10035"/>
                    <a:pt x="1" y="14882"/>
                    <a:pt x="191" y="18906"/>
                  </a:cubicBezTo>
                  <a:cubicBezTo>
                    <a:pt x="317" y="21955"/>
                    <a:pt x="2013" y="23474"/>
                    <a:pt x="2646" y="23676"/>
                  </a:cubicBezTo>
                  <a:cubicBezTo>
                    <a:pt x="3166" y="23843"/>
                    <a:pt x="3695" y="23897"/>
                    <a:pt x="4152" y="23897"/>
                  </a:cubicBezTo>
                  <a:cubicBezTo>
                    <a:pt x="4908" y="23897"/>
                    <a:pt x="5467" y="23750"/>
                    <a:pt x="5467" y="23727"/>
                  </a:cubicBezTo>
                  <a:cubicBezTo>
                    <a:pt x="5366" y="22588"/>
                    <a:pt x="4607" y="17058"/>
                    <a:pt x="4392" y="12288"/>
                  </a:cubicBezTo>
                  <a:cubicBezTo>
                    <a:pt x="4265" y="9264"/>
                    <a:pt x="4404" y="5961"/>
                    <a:pt x="4316" y="5214"/>
                  </a:cubicBezTo>
                  <a:lnTo>
                    <a:pt x="3911" y="937"/>
                  </a:lnTo>
                  <a:cubicBezTo>
                    <a:pt x="2738" y="370"/>
                    <a:pt x="2080" y="343"/>
                    <a:pt x="116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1"/>
            <p:cNvSpPr/>
            <p:nvPr/>
          </p:nvSpPr>
          <p:spPr>
            <a:xfrm>
              <a:off x="5797253" y="1239731"/>
              <a:ext cx="476554" cy="1882383"/>
            </a:xfrm>
            <a:custGeom>
              <a:rect b="b" l="l" r="r" t="t"/>
              <a:pathLst>
                <a:path extrusionOk="0" h="24343" w="6163">
                  <a:moveTo>
                    <a:pt x="4265" y="0"/>
                  </a:moveTo>
                  <a:cubicBezTo>
                    <a:pt x="3784" y="405"/>
                    <a:pt x="1746" y="949"/>
                    <a:pt x="1088" y="1354"/>
                  </a:cubicBezTo>
                  <a:lnTo>
                    <a:pt x="1417" y="6099"/>
                  </a:lnTo>
                  <a:cubicBezTo>
                    <a:pt x="1493" y="7162"/>
                    <a:pt x="1025" y="9516"/>
                    <a:pt x="1177" y="12021"/>
                  </a:cubicBezTo>
                  <a:cubicBezTo>
                    <a:pt x="1455" y="16805"/>
                    <a:pt x="392" y="22739"/>
                    <a:pt x="0" y="24283"/>
                  </a:cubicBezTo>
                  <a:cubicBezTo>
                    <a:pt x="394" y="24322"/>
                    <a:pt x="792" y="24342"/>
                    <a:pt x="1190" y="24342"/>
                  </a:cubicBezTo>
                  <a:cubicBezTo>
                    <a:pt x="1942" y="24342"/>
                    <a:pt x="2697" y="24272"/>
                    <a:pt x="3442" y="24131"/>
                  </a:cubicBezTo>
                  <a:cubicBezTo>
                    <a:pt x="5062" y="23789"/>
                    <a:pt x="6163" y="21524"/>
                    <a:pt x="6150" y="19183"/>
                  </a:cubicBezTo>
                  <a:lnTo>
                    <a:pt x="5897" y="10338"/>
                  </a:lnTo>
                  <a:cubicBezTo>
                    <a:pt x="5277" y="8364"/>
                    <a:pt x="4594" y="6707"/>
                    <a:pt x="4087" y="4695"/>
                  </a:cubicBezTo>
                  <a:cubicBezTo>
                    <a:pt x="3758" y="3429"/>
                    <a:pt x="2999" y="1076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1"/>
            <p:cNvSpPr/>
            <p:nvPr/>
          </p:nvSpPr>
          <p:spPr>
            <a:xfrm>
              <a:off x="6294304" y="2186918"/>
              <a:ext cx="48019" cy="41061"/>
            </a:xfrm>
            <a:custGeom>
              <a:rect b="b" l="l" r="r" t="t"/>
              <a:pathLst>
                <a:path extrusionOk="0" h="531" w="621">
                  <a:moveTo>
                    <a:pt x="266" y="0"/>
                  </a:moveTo>
                  <a:cubicBezTo>
                    <a:pt x="114" y="0"/>
                    <a:pt x="0" y="114"/>
                    <a:pt x="0" y="266"/>
                  </a:cubicBezTo>
                  <a:cubicBezTo>
                    <a:pt x="0" y="422"/>
                    <a:pt x="131" y="530"/>
                    <a:pt x="270" y="530"/>
                  </a:cubicBezTo>
                  <a:cubicBezTo>
                    <a:pt x="334" y="530"/>
                    <a:pt x="400" y="507"/>
                    <a:pt x="456" y="456"/>
                  </a:cubicBezTo>
                  <a:cubicBezTo>
                    <a:pt x="620" y="279"/>
                    <a:pt x="494" y="0"/>
                    <a:pt x="266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1"/>
            <p:cNvSpPr/>
            <p:nvPr/>
          </p:nvSpPr>
          <p:spPr>
            <a:xfrm>
              <a:off x="6298170" y="2410937"/>
              <a:ext cx="48019" cy="41138"/>
            </a:xfrm>
            <a:custGeom>
              <a:rect b="b" l="l" r="r" t="t"/>
              <a:pathLst>
                <a:path extrusionOk="0" h="532" w="621">
                  <a:moveTo>
                    <a:pt x="267" y="1"/>
                  </a:moveTo>
                  <a:cubicBezTo>
                    <a:pt x="115" y="1"/>
                    <a:pt x="1" y="115"/>
                    <a:pt x="1" y="267"/>
                  </a:cubicBezTo>
                  <a:cubicBezTo>
                    <a:pt x="1" y="423"/>
                    <a:pt x="132" y="531"/>
                    <a:pt x="271" y="531"/>
                  </a:cubicBezTo>
                  <a:cubicBezTo>
                    <a:pt x="335" y="531"/>
                    <a:pt x="401" y="508"/>
                    <a:pt x="456" y="456"/>
                  </a:cubicBezTo>
                  <a:cubicBezTo>
                    <a:pt x="621" y="279"/>
                    <a:pt x="494" y="1"/>
                    <a:pt x="267" y="1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1"/>
            <p:cNvSpPr/>
            <p:nvPr/>
          </p:nvSpPr>
          <p:spPr>
            <a:xfrm>
              <a:off x="6298170" y="2628227"/>
              <a:ext cx="48019" cy="40752"/>
            </a:xfrm>
            <a:custGeom>
              <a:rect b="b" l="l" r="r" t="t"/>
              <a:pathLst>
                <a:path extrusionOk="0" h="527" w="621">
                  <a:moveTo>
                    <a:pt x="267" y="0"/>
                  </a:moveTo>
                  <a:cubicBezTo>
                    <a:pt x="115" y="0"/>
                    <a:pt x="1" y="114"/>
                    <a:pt x="1" y="266"/>
                  </a:cubicBezTo>
                  <a:cubicBezTo>
                    <a:pt x="1" y="419"/>
                    <a:pt x="127" y="526"/>
                    <a:pt x="263" y="526"/>
                  </a:cubicBezTo>
                  <a:cubicBezTo>
                    <a:pt x="330" y="526"/>
                    <a:pt x="398" y="501"/>
                    <a:pt x="456" y="443"/>
                  </a:cubicBezTo>
                  <a:cubicBezTo>
                    <a:pt x="621" y="278"/>
                    <a:pt x="494" y="0"/>
                    <a:pt x="26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1"/>
            <p:cNvSpPr/>
            <p:nvPr/>
          </p:nvSpPr>
          <p:spPr>
            <a:xfrm>
              <a:off x="6549634" y="1335618"/>
              <a:ext cx="722757" cy="701979"/>
            </a:xfrm>
            <a:custGeom>
              <a:rect b="b" l="l" r="r" t="t"/>
              <a:pathLst>
                <a:path extrusionOk="0" h="9078" w="9347">
                  <a:moveTo>
                    <a:pt x="1" y="0"/>
                  </a:moveTo>
                  <a:lnTo>
                    <a:pt x="77" y="6062"/>
                  </a:lnTo>
                  <a:cubicBezTo>
                    <a:pt x="77" y="6062"/>
                    <a:pt x="1064" y="8972"/>
                    <a:pt x="1836" y="9073"/>
                  </a:cubicBezTo>
                  <a:cubicBezTo>
                    <a:pt x="1857" y="9076"/>
                    <a:pt x="1880" y="9077"/>
                    <a:pt x="1906" y="9077"/>
                  </a:cubicBezTo>
                  <a:cubicBezTo>
                    <a:pt x="2836" y="9077"/>
                    <a:pt x="6892" y="7345"/>
                    <a:pt x="8973" y="6175"/>
                  </a:cubicBezTo>
                  <a:cubicBezTo>
                    <a:pt x="9346" y="5958"/>
                    <a:pt x="8847" y="4443"/>
                    <a:pt x="8427" y="4443"/>
                  </a:cubicBezTo>
                  <a:cubicBezTo>
                    <a:pt x="8406" y="4443"/>
                    <a:pt x="8385" y="4447"/>
                    <a:pt x="8365" y="4454"/>
                  </a:cubicBezTo>
                  <a:cubicBezTo>
                    <a:pt x="6176" y="5277"/>
                    <a:pt x="2810" y="6416"/>
                    <a:pt x="2810" y="6416"/>
                  </a:cubicBezTo>
                  <a:cubicBezTo>
                    <a:pt x="2810" y="6416"/>
                    <a:pt x="798" y="2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1"/>
            <p:cNvSpPr/>
            <p:nvPr/>
          </p:nvSpPr>
          <p:spPr>
            <a:xfrm>
              <a:off x="6207235" y="1323941"/>
              <a:ext cx="74387" cy="713346"/>
            </a:xfrm>
            <a:custGeom>
              <a:rect b="b" l="l" r="r" t="t"/>
              <a:pathLst>
                <a:path extrusionOk="0" h="9225" w="962">
                  <a:moveTo>
                    <a:pt x="376" y="1"/>
                  </a:moveTo>
                  <a:cubicBezTo>
                    <a:pt x="195" y="1"/>
                    <a:pt x="24" y="20"/>
                    <a:pt x="0" y="63"/>
                  </a:cubicBezTo>
                  <a:lnTo>
                    <a:pt x="241" y="822"/>
                  </a:lnTo>
                  <a:lnTo>
                    <a:pt x="51" y="7604"/>
                  </a:lnTo>
                  <a:lnTo>
                    <a:pt x="582" y="9224"/>
                  </a:lnTo>
                  <a:lnTo>
                    <a:pt x="962" y="7554"/>
                  </a:lnTo>
                  <a:lnTo>
                    <a:pt x="595" y="822"/>
                  </a:lnTo>
                  <a:lnTo>
                    <a:pt x="823" y="63"/>
                  </a:lnTo>
                  <a:cubicBezTo>
                    <a:pt x="777" y="23"/>
                    <a:pt x="570" y="1"/>
                    <a:pt x="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1"/>
            <p:cNvSpPr/>
            <p:nvPr/>
          </p:nvSpPr>
          <p:spPr>
            <a:xfrm>
              <a:off x="6252239" y="1272982"/>
              <a:ext cx="252466" cy="870940"/>
            </a:xfrm>
            <a:custGeom>
              <a:rect b="b" l="l" r="r" t="t"/>
              <a:pathLst>
                <a:path extrusionOk="0" h="11263" w="3265">
                  <a:moveTo>
                    <a:pt x="1455" y="0"/>
                  </a:moveTo>
                  <a:cubicBezTo>
                    <a:pt x="1708" y="722"/>
                    <a:pt x="1835" y="1481"/>
                    <a:pt x="1797" y="2240"/>
                  </a:cubicBezTo>
                  <a:cubicBezTo>
                    <a:pt x="1696" y="3354"/>
                    <a:pt x="0" y="9883"/>
                    <a:pt x="0" y="9883"/>
                  </a:cubicBezTo>
                  <a:lnTo>
                    <a:pt x="51" y="11262"/>
                  </a:lnTo>
                  <a:lnTo>
                    <a:pt x="2177" y="6454"/>
                  </a:lnTo>
                  <a:lnTo>
                    <a:pt x="1696" y="5910"/>
                  </a:lnTo>
                  <a:lnTo>
                    <a:pt x="2518" y="5543"/>
                  </a:lnTo>
                  <a:cubicBezTo>
                    <a:pt x="3265" y="2873"/>
                    <a:pt x="2126" y="216"/>
                    <a:pt x="2126" y="216"/>
                  </a:cubicBezTo>
                  <a:lnTo>
                    <a:pt x="1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1"/>
            <p:cNvSpPr/>
            <p:nvPr/>
          </p:nvSpPr>
          <p:spPr>
            <a:xfrm>
              <a:off x="5965514" y="1256357"/>
              <a:ext cx="290665" cy="887565"/>
            </a:xfrm>
            <a:custGeom>
              <a:rect b="b" l="l" r="r" t="t"/>
              <a:pathLst>
                <a:path extrusionOk="0" h="11478" w="3759">
                  <a:moveTo>
                    <a:pt x="1722" y="0"/>
                  </a:moveTo>
                  <a:lnTo>
                    <a:pt x="684" y="418"/>
                  </a:lnTo>
                  <a:cubicBezTo>
                    <a:pt x="1" y="2708"/>
                    <a:pt x="1165" y="6213"/>
                    <a:pt x="1165" y="6213"/>
                  </a:cubicBezTo>
                  <a:lnTo>
                    <a:pt x="1949" y="6391"/>
                  </a:lnTo>
                  <a:lnTo>
                    <a:pt x="1468" y="7023"/>
                  </a:lnTo>
                  <a:lnTo>
                    <a:pt x="3759" y="11477"/>
                  </a:lnTo>
                  <a:lnTo>
                    <a:pt x="3696" y="10098"/>
                  </a:lnTo>
                  <a:cubicBezTo>
                    <a:pt x="3696" y="10098"/>
                    <a:pt x="2329" y="6087"/>
                    <a:pt x="1747" y="3885"/>
                  </a:cubicBezTo>
                  <a:cubicBezTo>
                    <a:pt x="988" y="1026"/>
                    <a:pt x="1721" y="1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1"/>
            <p:cNvSpPr/>
            <p:nvPr/>
          </p:nvSpPr>
          <p:spPr>
            <a:xfrm>
              <a:off x="6237547" y="1222100"/>
              <a:ext cx="155655" cy="202598"/>
            </a:xfrm>
            <a:custGeom>
              <a:rect b="b" l="l" r="r" t="t"/>
              <a:pathLst>
                <a:path extrusionOk="0" h="2620" w="2013">
                  <a:moveTo>
                    <a:pt x="1127" y="0"/>
                  </a:moveTo>
                  <a:cubicBezTo>
                    <a:pt x="1127" y="0"/>
                    <a:pt x="1101" y="975"/>
                    <a:pt x="0" y="1329"/>
                  </a:cubicBezTo>
                  <a:lnTo>
                    <a:pt x="1316" y="2620"/>
                  </a:lnTo>
                  <a:cubicBezTo>
                    <a:pt x="1316" y="2620"/>
                    <a:pt x="2012" y="1861"/>
                    <a:pt x="1873" y="1190"/>
                  </a:cubicBezTo>
                  <a:cubicBezTo>
                    <a:pt x="1734" y="532"/>
                    <a:pt x="1127" y="0"/>
                    <a:pt x="1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6069208" y="1229911"/>
              <a:ext cx="168414" cy="198732"/>
            </a:xfrm>
            <a:custGeom>
              <a:rect b="b" l="l" r="r" t="t"/>
              <a:pathLst>
                <a:path extrusionOk="0" h="2570" w="2178">
                  <a:moveTo>
                    <a:pt x="861" y="1"/>
                  </a:moveTo>
                  <a:lnTo>
                    <a:pt x="861" y="1"/>
                  </a:lnTo>
                  <a:cubicBezTo>
                    <a:pt x="482" y="140"/>
                    <a:pt x="216" y="456"/>
                    <a:pt x="140" y="849"/>
                  </a:cubicBezTo>
                  <a:cubicBezTo>
                    <a:pt x="1" y="1507"/>
                    <a:pt x="836" y="2569"/>
                    <a:pt x="836" y="2569"/>
                  </a:cubicBezTo>
                  <a:lnTo>
                    <a:pt x="2177" y="1228"/>
                  </a:lnTo>
                  <a:cubicBezTo>
                    <a:pt x="836" y="924"/>
                    <a:pt x="861" y="1"/>
                    <a:pt x="8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1"/>
            <p:cNvSpPr/>
            <p:nvPr/>
          </p:nvSpPr>
          <p:spPr>
            <a:xfrm>
              <a:off x="6229737" y="2143847"/>
              <a:ext cx="38199" cy="650788"/>
            </a:xfrm>
            <a:custGeom>
              <a:rect b="b" l="l" r="r" t="t"/>
              <a:pathLst>
                <a:path extrusionOk="0" h="8416" w="494">
                  <a:moveTo>
                    <a:pt x="342" y="0"/>
                  </a:moveTo>
                  <a:lnTo>
                    <a:pt x="342" y="0"/>
                  </a:lnTo>
                  <a:cubicBezTo>
                    <a:pt x="342" y="2"/>
                    <a:pt x="0" y="4379"/>
                    <a:pt x="494" y="8415"/>
                  </a:cubicBezTo>
                  <a:lnTo>
                    <a:pt x="3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1"/>
            <p:cNvSpPr/>
            <p:nvPr/>
          </p:nvSpPr>
          <p:spPr>
            <a:xfrm>
              <a:off x="6527210" y="1745609"/>
              <a:ext cx="81269" cy="781858"/>
            </a:xfrm>
            <a:custGeom>
              <a:rect b="b" l="l" r="r" t="t"/>
              <a:pathLst>
                <a:path extrusionOk="0" h="10111" w="1051">
                  <a:moveTo>
                    <a:pt x="354" y="0"/>
                  </a:moveTo>
                  <a:lnTo>
                    <a:pt x="354" y="0"/>
                  </a:lnTo>
                  <a:cubicBezTo>
                    <a:pt x="354" y="1"/>
                    <a:pt x="0" y="3405"/>
                    <a:pt x="1050" y="10111"/>
                  </a:cubicBezTo>
                  <a:cubicBezTo>
                    <a:pt x="1050" y="10111"/>
                    <a:pt x="595" y="4227"/>
                    <a:pt x="734" y="1696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1"/>
            <p:cNvSpPr/>
            <p:nvPr/>
          </p:nvSpPr>
          <p:spPr>
            <a:xfrm>
              <a:off x="5880378" y="1805306"/>
              <a:ext cx="39204" cy="759356"/>
            </a:xfrm>
            <a:custGeom>
              <a:rect b="b" l="l" r="r" t="t"/>
              <a:pathLst>
                <a:path extrusionOk="0" h="9820" w="507">
                  <a:moveTo>
                    <a:pt x="406" y="0"/>
                  </a:moveTo>
                  <a:lnTo>
                    <a:pt x="153" y="1569"/>
                  </a:lnTo>
                  <a:cubicBezTo>
                    <a:pt x="51" y="2695"/>
                    <a:pt x="39" y="3809"/>
                    <a:pt x="115" y="4935"/>
                  </a:cubicBezTo>
                  <a:cubicBezTo>
                    <a:pt x="203" y="6403"/>
                    <a:pt x="1" y="9820"/>
                    <a:pt x="1" y="9820"/>
                  </a:cubicBezTo>
                  <a:cubicBezTo>
                    <a:pt x="507" y="7074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1"/>
            <p:cNvSpPr/>
            <p:nvPr/>
          </p:nvSpPr>
          <p:spPr>
            <a:xfrm>
              <a:off x="7143574" y="1584922"/>
              <a:ext cx="326930" cy="266393"/>
            </a:xfrm>
            <a:custGeom>
              <a:rect b="b" l="l" r="r" t="t"/>
              <a:pathLst>
                <a:path extrusionOk="0" h="3445" w="4228">
                  <a:moveTo>
                    <a:pt x="3667" y="0"/>
                  </a:moveTo>
                  <a:cubicBezTo>
                    <a:pt x="3402" y="0"/>
                    <a:pt x="3075" y="70"/>
                    <a:pt x="2911" y="193"/>
                  </a:cubicBezTo>
                  <a:cubicBezTo>
                    <a:pt x="2228" y="712"/>
                    <a:pt x="1254" y="1053"/>
                    <a:pt x="823" y="1559"/>
                  </a:cubicBezTo>
                  <a:cubicBezTo>
                    <a:pt x="393" y="2066"/>
                    <a:pt x="355" y="2686"/>
                    <a:pt x="77" y="3015"/>
                  </a:cubicBezTo>
                  <a:cubicBezTo>
                    <a:pt x="1" y="3141"/>
                    <a:pt x="849" y="3445"/>
                    <a:pt x="849" y="3445"/>
                  </a:cubicBezTo>
                  <a:cubicBezTo>
                    <a:pt x="1254" y="2825"/>
                    <a:pt x="2633" y="2040"/>
                    <a:pt x="2886" y="1711"/>
                  </a:cubicBezTo>
                  <a:cubicBezTo>
                    <a:pt x="3152" y="1395"/>
                    <a:pt x="4227" y="193"/>
                    <a:pt x="4012" y="66"/>
                  </a:cubicBezTo>
                  <a:cubicBezTo>
                    <a:pt x="3940" y="21"/>
                    <a:pt x="3813" y="0"/>
                    <a:pt x="3667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1"/>
            <p:cNvSpPr/>
            <p:nvPr/>
          </p:nvSpPr>
          <p:spPr>
            <a:xfrm>
              <a:off x="6884301" y="968698"/>
              <a:ext cx="487379" cy="364058"/>
            </a:xfrm>
            <a:custGeom>
              <a:rect b="b" l="l" r="r" t="t"/>
              <a:pathLst>
                <a:path extrusionOk="0" h="4708" w="6303">
                  <a:moveTo>
                    <a:pt x="747" y="0"/>
                  </a:moveTo>
                  <a:lnTo>
                    <a:pt x="1" y="1164"/>
                  </a:lnTo>
                  <a:lnTo>
                    <a:pt x="5556" y="4707"/>
                  </a:lnTo>
                  <a:lnTo>
                    <a:pt x="6302" y="3531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1"/>
            <p:cNvSpPr/>
            <p:nvPr/>
          </p:nvSpPr>
          <p:spPr>
            <a:xfrm>
              <a:off x="5793309" y="961429"/>
              <a:ext cx="1670297" cy="1907051"/>
            </a:xfrm>
            <a:custGeom>
              <a:rect b="b" l="l" r="r" t="t"/>
              <a:pathLst>
                <a:path extrusionOk="0" h="24662" w="21601">
                  <a:moveTo>
                    <a:pt x="12518" y="1"/>
                  </a:moveTo>
                  <a:cubicBezTo>
                    <a:pt x="12315" y="1"/>
                    <a:pt x="12111" y="130"/>
                    <a:pt x="11908" y="271"/>
                  </a:cubicBezTo>
                  <a:lnTo>
                    <a:pt x="11009" y="955"/>
                  </a:lnTo>
                  <a:lnTo>
                    <a:pt x="10617" y="1360"/>
                  </a:lnTo>
                  <a:lnTo>
                    <a:pt x="178" y="17721"/>
                  </a:lnTo>
                  <a:cubicBezTo>
                    <a:pt x="1" y="18025"/>
                    <a:pt x="89" y="18404"/>
                    <a:pt x="380" y="18594"/>
                  </a:cubicBezTo>
                  <a:lnTo>
                    <a:pt x="9744" y="24567"/>
                  </a:lnTo>
                  <a:cubicBezTo>
                    <a:pt x="9849" y="24630"/>
                    <a:pt x="9966" y="24661"/>
                    <a:pt x="10083" y="24661"/>
                  </a:cubicBezTo>
                  <a:cubicBezTo>
                    <a:pt x="10291" y="24661"/>
                    <a:pt x="10496" y="24563"/>
                    <a:pt x="10617" y="24377"/>
                  </a:cubicBezTo>
                  <a:lnTo>
                    <a:pt x="21082" y="7952"/>
                  </a:lnTo>
                  <a:lnTo>
                    <a:pt x="21297" y="7459"/>
                  </a:lnTo>
                  <a:lnTo>
                    <a:pt x="21499" y="6383"/>
                  </a:lnTo>
                  <a:cubicBezTo>
                    <a:pt x="21550" y="6067"/>
                    <a:pt x="21601" y="5700"/>
                    <a:pt x="21310" y="5510"/>
                  </a:cubicBezTo>
                  <a:lnTo>
                    <a:pt x="12781" y="82"/>
                  </a:lnTo>
                  <a:cubicBezTo>
                    <a:pt x="12693" y="24"/>
                    <a:pt x="12606" y="1"/>
                    <a:pt x="12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1"/>
            <p:cNvSpPr/>
            <p:nvPr/>
          </p:nvSpPr>
          <p:spPr>
            <a:xfrm>
              <a:off x="6798237" y="837627"/>
              <a:ext cx="725077" cy="523507"/>
            </a:xfrm>
            <a:custGeom>
              <a:rect b="b" l="l" r="r" t="t"/>
              <a:pathLst>
                <a:path extrusionOk="0" h="6770" w="9377">
                  <a:moveTo>
                    <a:pt x="1197" y="0"/>
                  </a:moveTo>
                  <a:cubicBezTo>
                    <a:pt x="992" y="0"/>
                    <a:pt x="792" y="104"/>
                    <a:pt x="671" y="291"/>
                  </a:cubicBezTo>
                  <a:lnTo>
                    <a:pt x="582" y="430"/>
                  </a:lnTo>
                  <a:lnTo>
                    <a:pt x="329" y="809"/>
                  </a:lnTo>
                  <a:lnTo>
                    <a:pt x="0" y="1341"/>
                  </a:lnTo>
                  <a:lnTo>
                    <a:pt x="532" y="1670"/>
                  </a:lnTo>
                  <a:lnTo>
                    <a:pt x="7997" y="6428"/>
                  </a:lnTo>
                  <a:lnTo>
                    <a:pt x="8516" y="6769"/>
                  </a:lnTo>
                  <a:lnTo>
                    <a:pt x="8858" y="6238"/>
                  </a:lnTo>
                  <a:lnTo>
                    <a:pt x="9098" y="5858"/>
                  </a:lnTo>
                  <a:lnTo>
                    <a:pt x="9187" y="5719"/>
                  </a:lnTo>
                  <a:cubicBezTo>
                    <a:pt x="9377" y="5428"/>
                    <a:pt x="9288" y="5036"/>
                    <a:pt x="8997" y="4859"/>
                  </a:cubicBezTo>
                  <a:lnTo>
                    <a:pt x="1531" y="101"/>
                  </a:lnTo>
                  <a:cubicBezTo>
                    <a:pt x="1427" y="33"/>
                    <a:pt x="1311" y="0"/>
                    <a:pt x="1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1"/>
            <p:cNvSpPr/>
            <p:nvPr/>
          </p:nvSpPr>
          <p:spPr>
            <a:xfrm>
              <a:off x="6832415" y="862991"/>
              <a:ext cx="62711" cy="98902"/>
            </a:xfrm>
            <a:custGeom>
              <a:rect b="b" l="l" r="r" t="t"/>
              <a:pathLst>
                <a:path extrusionOk="0" fill="none" h="1279" w="811">
                  <a:moveTo>
                    <a:pt x="811" y="1"/>
                  </a:moveTo>
                  <a:lnTo>
                    <a:pt x="1" y="1279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1"/>
            <p:cNvSpPr/>
            <p:nvPr/>
          </p:nvSpPr>
          <p:spPr>
            <a:xfrm>
              <a:off x="6881362" y="894308"/>
              <a:ext cx="62711" cy="98902"/>
            </a:xfrm>
            <a:custGeom>
              <a:rect b="b" l="l" r="r" t="t"/>
              <a:pathLst>
                <a:path extrusionOk="0" fill="none" h="1279" w="811">
                  <a:moveTo>
                    <a:pt x="810" y="0"/>
                  </a:moveTo>
                  <a:lnTo>
                    <a:pt x="1" y="1278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1"/>
            <p:cNvSpPr/>
            <p:nvPr/>
          </p:nvSpPr>
          <p:spPr>
            <a:xfrm>
              <a:off x="6930309" y="925626"/>
              <a:ext cx="62711" cy="98902"/>
            </a:xfrm>
            <a:custGeom>
              <a:rect b="b" l="l" r="r" t="t"/>
              <a:pathLst>
                <a:path extrusionOk="0" fill="none" h="1279" w="811">
                  <a:moveTo>
                    <a:pt x="810" y="0"/>
                  </a:moveTo>
                  <a:lnTo>
                    <a:pt x="0" y="1278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1"/>
            <p:cNvSpPr/>
            <p:nvPr/>
          </p:nvSpPr>
          <p:spPr>
            <a:xfrm>
              <a:off x="6979257" y="955938"/>
              <a:ext cx="62633" cy="99907"/>
            </a:xfrm>
            <a:custGeom>
              <a:rect b="b" l="l" r="r" t="t"/>
              <a:pathLst>
                <a:path extrusionOk="0" fill="none" h="1292" w="810">
                  <a:moveTo>
                    <a:pt x="810" y="1"/>
                  </a:moveTo>
                  <a:lnTo>
                    <a:pt x="0" y="1291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1"/>
            <p:cNvSpPr/>
            <p:nvPr/>
          </p:nvSpPr>
          <p:spPr>
            <a:xfrm>
              <a:off x="7028127" y="987256"/>
              <a:ext cx="62711" cy="98902"/>
            </a:xfrm>
            <a:custGeom>
              <a:rect b="b" l="l" r="r" t="t"/>
              <a:pathLst>
                <a:path extrusionOk="0" fill="none" h="1279" w="811">
                  <a:moveTo>
                    <a:pt x="811" y="1"/>
                  </a:moveTo>
                  <a:lnTo>
                    <a:pt x="1" y="1279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1"/>
            <p:cNvSpPr/>
            <p:nvPr/>
          </p:nvSpPr>
          <p:spPr>
            <a:xfrm>
              <a:off x="7077074" y="1018574"/>
              <a:ext cx="62711" cy="98902"/>
            </a:xfrm>
            <a:custGeom>
              <a:rect b="b" l="l" r="r" t="t"/>
              <a:pathLst>
                <a:path extrusionOk="0" fill="none" h="1279" w="811">
                  <a:moveTo>
                    <a:pt x="810" y="0"/>
                  </a:moveTo>
                  <a:lnTo>
                    <a:pt x="0" y="1279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1"/>
            <p:cNvSpPr/>
            <p:nvPr/>
          </p:nvSpPr>
          <p:spPr>
            <a:xfrm>
              <a:off x="7126021" y="1049892"/>
              <a:ext cx="62633" cy="98902"/>
            </a:xfrm>
            <a:custGeom>
              <a:rect b="b" l="l" r="r" t="t"/>
              <a:pathLst>
                <a:path extrusionOk="0" fill="none" h="1279" w="810">
                  <a:moveTo>
                    <a:pt x="810" y="0"/>
                  </a:moveTo>
                  <a:lnTo>
                    <a:pt x="0" y="1278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1"/>
            <p:cNvSpPr/>
            <p:nvPr/>
          </p:nvSpPr>
          <p:spPr>
            <a:xfrm>
              <a:off x="7173963" y="1081209"/>
              <a:ext cx="63638" cy="98902"/>
            </a:xfrm>
            <a:custGeom>
              <a:rect b="b" l="l" r="r" t="t"/>
              <a:pathLst>
                <a:path extrusionOk="0" fill="none" h="1279" w="823">
                  <a:moveTo>
                    <a:pt x="823" y="0"/>
                  </a:moveTo>
                  <a:lnTo>
                    <a:pt x="0" y="1278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1"/>
            <p:cNvSpPr/>
            <p:nvPr/>
          </p:nvSpPr>
          <p:spPr>
            <a:xfrm>
              <a:off x="7222833" y="1112527"/>
              <a:ext cx="63716" cy="98902"/>
            </a:xfrm>
            <a:custGeom>
              <a:rect b="b" l="l" r="r" t="t"/>
              <a:pathLst>
                <a:path extrusionOk="0" fill="none" h="1279" w="824">
                  <a:moveTo>
                    <a:pt x="823" y="0"/>
                  </a:moveTo>
                  <a:lnTo>
                    <a:pt x="1" y="1278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1"/>
            <p:cNvSpPr/>
            <p:nvPr/>
          </p:nvSpPr>
          <p:spPr>
            <a:xfrm>
              <a:off x="7271781" y="1142840"/>
              <a:ext cx="63716" cy="98902"/>
            </a:xfrm>
            <a:custGeom>
              <a:rect b="b" l="l" r="r" t="t"/>
              <a:pathLst>
                <a:path extrusionOk="0" fill="none" h="1279" w="824">
                  <a:moveTo>
                    <a:pt x="823" y="1"/>
                  </a:moveTo>
                  <a:lnTo>
                    <a:pt x="1" y="1279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1"/>
            <p:cNvSpPr/>
            <p:nvPr/>
          </p:nvSpPr>
          <p:spPr>
            <a:xfrm>
              <a:off x="7320728" y="1174157"/>
              <a:ext cx="63638" cy="98902"/>
            </a:xfrm>
            <a:custGeom>
              <a:rect b="b" l="l" r="r" t="t"/>
              <a:pathLst>
                <a:path extrusionOk="0" fill="none" h="1279" w="823">
                  <a:moveTo>
                    <a:pt x="823" y="0"/>
                  </a:moveTo>
                  <a:lnTo>
                    <a:pt x="0" y="1278"/>
                  </a:lnTo>
                </a:path>
              </a:pathLst>
            </a:custGeom>
            <a:noFill/>
            <a:ln cap="flat" cmpd="sng" w="4125">
              <a:solidFill>
                <a:srgbClr val="9B9B9B"/>
              </a:solidFill>
              <a:prstDash val="solid"/>
              <a:miter lim="126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6893116" y="1016641"/>
              <a:ext cx="446243" cy="300417"/>
            </a:xfrm>
            <a:custGeom>
              <a:rect b="b" l="l" r="r" t="t"/>
              <a:pathLst>
                <a:path extrusionOk="0" h="3885" w="5771">
                  <a:moveTo>
                    <a:pt x="228" y="0"/>
                  </a:moveTo>
                  <a:lnTo>
                    <a:pt x="0" y="354"/>
                  </a:lnTo>
                  <a:lnTo>
                    <a:pt x="5556" y="3885"/>
                  </a:lnTo>
                  <a:lnTo>
                    <a:pt x="5771" y="354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5880378" y="1120105"/>
              <a:ext cx="1479537" cy="1655118"/>
            </a:xfrm>
            <a:custGeom>
              <a:rect b="b" l="l" r="r" t="t"/>
              <a:pathLst>
                <a:path extrusionOk="0" h="21404" w="19134">
                  <a:moveTo>
                    <a:pt x="10065" y="1"/>
                  </a:moveTo>
                  <a:cubicBezTo>
                    <a:pt x="9962" y="1"/>
                    <a:pt x="9864" y="54"/>
                    <a:pt x="9807" y="143"/>
                  </a:cubicBezTo>
                  <a:lnTo>
                    <a:pt x="102" y="15378"/>
                  </a:lnTo>
                  <a:cubicBezTo>
                    <a:pt x="1" y="15517"/>
                    <a:pt x="51" y="15720"/>
                    <a:pt x="191" y="15808"/>
                  </a:cubicBezTo>
                  <a:lnTo>
                    <a:pt x="8896" y="21350"/>
                  </a:lnTo>
                  <a:cubicBezTo>
                    <a:pt x="8947" y="21387"/>
                    <a:pt x="9005" y="21404"/>
                    <a:pt x="9063" y="21404"/>
                  </a:cubicBezTo>
                  <a:cubicBezTo>
                    <a:pt x="9167" y="21404"/>
                    <a:pt x="9270" y="21351"/>
                    <a:pt x="9327" y="21262"/>
                  </a:cubicBezTo>
                  <a:lnTo>
                    <a:pt x="19032" y="6027"/>
                  </a:lnTo>
                  <a:cubicBezTo>
                    <a:pt x="19133" y="5875"/>
                    <a:pt x="19083" y="5685"/>
                    <a:pt x="18944" y="5584"/>
                  </a:cubicBezTo>
                  <a:lnTo>
                    <a:pt x="10238" y="54"/>
                  </a:lnTo>
                  <a:cubicBezTo>
                    <a:pt x="10183" y="18"/>
                    <a:pt x="10123" y="1"/>
                    <a:pt x="10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1"/>
            <p:cNvSpPr/>
            <p:nvPr/>
          </p:nvSpPr>
          <p:spPr>
            <a:xfrm>
              <a:off x="5793309" y="1467693"/>
              <a:ext cx="1509848" cy="1400788"/>
            </a:xfrm>
            <a:custGeom>
              <a:rect b="b" l="l" r="r" t="t"/>
              <a:pathLst>
                <a:path extrusionOk="0" h="18115" w="19526">
                  <a:moveTo>
                    <a:pt x="7314" y="1"/>
                  </a:moveTo>
                  <a:lnTo>
                    <a:pt x="178" y="11187"/>
                  </a:lnTo>
                  <a:cubicBezTo>
                    <a:pt x="1" y="11478"/>
                    <a:pt x="89" y="11857"/>
                    <a:pt x="380" y="12047"/>
                  </a:cubicBezTo>
                  <a:lnTo>
                    <a:pt x="9744" y="18020"/>
                  </a:lnTo>
                  <a:cubicBezTo>
                    <a:pt x="9849" y="18083"/>
                    <a:pt x="9966" y="18114"/>
                    <a:pt x="10083" y="18114"/>
                  </a:cubicBezTo>
                  <a:cubicBezTo>
                    <a:pt x="10291" y="18114"/>
                    <a:pt x="10496" y="18016"/>
                    <a:pt x="10617" y="17830"/>
                  </a:cubicBezTo>
                  <a:lnTo>
                    <a:pt x="19525" y="3885"/>
                  </a:lnTo>
                  <a:lnTo>
                    <a:pt x="9934" y="15868"/>
                  </a:lnTo>
                  <a:lnTo>
                    <a:pt x="2266" y="10984"/>
                  </a:lnTo>
                  <a:lnTo>
                    <a:pt x="7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6339308" y="1436376"/>
              <a:ext cx="742707" cy="699273"/>
            </a:xfrm>
            <a:custGeom>
              <a:rect b="b" l="l" r="r" t="t"/>
              <a:pathLst>
                <a:path extrusionOk="0" h="9043" w="9605">
                  <a:moveTo>
                    <a:pt x="3565" y="1"/>
                  </a:moveTo>
                  <a:cubicBezTo>
                    <a:pt x="3306" y="1"/>
                    <a:pt x="3053" y="132"/>
                    <a:pt x="2898" y="368"/>
                  </a:cubicBezTo>
                  <a:lnTo>
                    <a:pt x="228" y="4543"/>
                  </a:lnTo>
                  <a:cubicBezTo>
                    <a:pt x="0" y="4910"/>
                    <a:pt x="102" y="5404"/>
                    <a:pt x="469" y="5644"/>
                  </a:cubicBezTo>
                  <a:lnTo>
                    <a:pt x="5619" y="8922"/>
                  </a:lnTo>
                  <a:cubicBezTo>
                    <a:pt x="5750" y="9003"/>
                    <a:pt x="5896" y="9043"/>
                    <a:pt x="6041" y="9043"/>
                  </a:cubicBezTo>
                  <a:cubicBezTo>
                    <a:pt x="6300" y="9043"/>
                    <a:pt x="6553" y="8917"/>
                    <a:pt x="6707" y="8681"/>
                  </a:cubicBezTo>
                  <a:lnTo>
                    <a:pt x="9377" y="4493"/>
                  </a:lnTo>
                  <a:cubicBezTo>
                    <a:pt x="9605" y="4126"/>
                    <a:pt x="9503" y="3632"/>
                    <a:pt x="9137" y="3405"/>
                  </a:cubicBezTo>
                  <a:lnTo>
                    <a:pt x="3986" y="127"/>
                  </a:lnTo>
                  <a:cubicBezTo>
                    <a:pt x="3855" y="41"/>
                    <a:pt x="3709" y="1"/>
                    <a:pt x="3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1"/>
            <p:cNvSpPr/>
            <p:nvPr/>
          </p:nvSpPr>
          <p:spPr>
            <a:xfrm>
              <a:off x="6562393" y="1502955"/>
              <a:ext cx="349354" cy="259356"/>
            </a:xfrm>
            <a:custGeom>
              <a:rect b="b" l="l" r="r" t="t"/>
              <a:pathLst>
                <a:path extrusionOk="0" h="3354" w="4518">
                  <a:moveTo>
                    <a:pt x="507" y="0"/>
                  </a:moveTo>
                  <a:lnTo>
                    <a:pt x="0" y="797"/>
                  </a:lnTo>
                  <a:lnTo>
                    <a:pt x="4012" y="3353"/>
                  </a:lnTo>
                  <a:lnTo>
                    <a:pt x="4518" y="2556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6572213" y="1636964"/>
              <a:ext cx="383609" cy="264305"/>
            </a:xfrm>
            <a:custGeom>
              <a:rect b="b" l="l" r="r" t="t"/>
              <a:pathLst>
                <a:path extrusionOk="0" h="3418" w="4961">
                  <a:moveTo>
                    <a:pt x="253" y="1"/>
                  </a:moveTo>
                  <a:lnTo>
                    <a:pt x="0" y="393"/>
                  </a:lnTo>
                  <a:lnTo>
                    <a:pt x="4695" y="3417"/>
                  </a:lnTo>
                  <a:lnTo>
                    <a:pt x="4960" y="3012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6508574" y="1618405"/>
              <a:ext cx="383609" cy="263300"/>
            </a:xfrm>
            <a:custGeom>
              <a:rect b="b" l="l" r="r" t="t"/>
              <a:pathLst>
                <a:path extrusionOk="0" h="3405" w="4961">
                  <a:moveTo>
                    <a:pt x="254" y="0"/>
                  </a:moveTo>
                  <a:lnTo>
                    <a:pt x="1" y="405"/>
                  </a:lnTo>
                  <a:lnTo>
                    <a:pt x="4708" y="3404"/>
                  </a:lnTo>
                  <a:lnTo>
                    <a:pt x="4961" y="301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1"/>
            <p:cNvSpPr/>
            <p:nvPr/>
          </p:nvSpPr>
          <p:spPr>
            <a:xfrm>
              <a:off x="6481201" y="1660471"/>
              <a:ext cx="384615" cy="263300"/>
            </a:xfrm>
            <a:custGeom>
              <a:rect b="b" l="l" r="r" t="t"/>
              <a:pathLst>
                <a:path extrusionOk="0" h="3405" w="4974">
                  <a:moveTo>
                    <a:pt x="253" y="0"/>
                  </a:moveTo>
                  <a:lnTo>
                    <a:pt x="0" y="393"/>
                  </a:lnTo>
                  <a:lnTo>
                    <a:pt x="4720" y="3404"/>
                  </a:lnTo>
                  <a:lnTo>
                    <a:pt x="4973" y="3012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1"/>
            <p:cNvSpPr/>
            <p:nvPr/>
          </p:nvSpPr>
          <p:spPr>
            <a:xfrm>
              <a:off x="6454755" y="1702537"/>
              <a:ext cx="226098" cy="162542"/>
            </a:xfrm>
            <a:custGeom>
              <a:rect b="b" l="l" r="r" t="t"/>
              <a:pathLst>
                <a:path extrusionOk="0" h="2102" w="2924">
                  <a:moveTo>
                    <a:pt x="254" y="1"/>
                  </a:moveTo>
                  <a:lnTo>
                    <a:pt x="1" y="393"/>
                  </a:lnTo>
                  <a:lnTo>
                    <a:pt x="2671" y="2101"/>
                  </a:lnTo>
                  <a:lnTo>
                    <a:pt x="2924" y="1696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1"/>
            <p:cNvSpPr/>
            <p:nvPr/>
          </p:nvSpPr>
          <p:spPr>
            <a:xfrm>
              <a:off x="6642657" y="1952074"/>
              <a:ext cx="184961" cy="136096"/>
            </a:xfrm>
            <a:custGeom>
              <a:rect b="b" l="l" r="r" t="t"/>
              <a:pathLst>
                <a:path extrusionOk="0" h="1760" w="2392">
                  <a:moveTo>
                    <a:pt x="253" y="0"/>
                  </a:moveTo>
                  <a:lnTo>
                    <a:pt x="0" y="392"/>
                  </a:lnTo>
                  <a:lnTo>
                    <a:pt x="2139" y="1759"/>
                  </a:lnTo>
                  <a:lnTo>
                    <a:pt x="2392" y="136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1"/>
            <p:cNvSpPr/>
            <p:nvPr/>
          </p:nvSpPr>
          <p:spPr>
            <a:xfrm>
              <a:off x="6891183" y="1713286"/>
              <a:ext cx="98899" cy="98902"/>
            </a:xfrm>
            <a:custGeom>
              <a:rect b="b" l="l" r="r" t="t"/>
              <a:pathLst>
                <a:path extrusionOk="0" h="1279" w="1279">
                  <a:moveTo>
                    <a:pt x="506" y="1"/>
                  </a:moveTo>
                  <a:lnTo>
                    <a:pt x="0" y="785"/>
                  </a:lnTo>
                  <a:lnTo>
                    <a:pt x="772" y="1279"/>
                  </a:lnTo>
                  <a:lnTo>
                    <a:pt x="1278" y="482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1"/>
            <p:cNvSpPr/>
            <p:nvPr/>
          </p:nvSpPr>
          <p:spPr>
            <a:xfrm>
              <a:off x="5705235" y="2226046"/>
              <a:ext cx="336441" cy="306990"/>
            </a:xfrm>
            <a:custGeom>
              <a:rect b="b" l="l" r="r" t="t"/>
              <a:pathLst>
                <a:path extrusionOk="0" h="3970" w="4351">
                  <a:moveTo>
                    <a:pt x="444" y="0"/>
                  </a:moveTo>
                  <a:lnTo>
                    <a:pt x="1" y="1873"/>
                  </a:lnTo>
                  <a:cubicBezTo>
                    <a:pt x="1" y="1873"/>
                    <a:pt x="570" y="2455"/>
                    <a:pt x="773" y="2670"/>
                  </a:cubicBezTo>
                  <a:cubicBezTo>
                    <a:pt x="861" y="2771"/>
                    <a:pt x="1873" y="3809"/>
                    <a:pt x="2911" y="3948"/>
                  </a:cubicBezTo>
                  <a:cubicBezTo>
                    <a:pt x="2986" y="3963"/>
                    <a:pt x="3065" y="3969"/>
                    <a:pt x="3145" y="3969"/>
                  </a:cubicBezTo>
                  <a:cubicBezTo>
                    <a:pt x="3709" y="3969"/>
                    <a:pt x="4350" y="3651"/>
                    <a:pt x="4063" y="3429"/>
                  </a:cubicBezTo>
                  <a:cubicBezTo>
                    <a:pt x="3746" y="3176"/>
                    <a:pt x="2797" y="2898"/>
                    <a:pt x="2557" y="2569"/>
                  </a:cubicBezTo>
                  <a:cubicBezTo>
                    <a:pt x="2468" y="2455"/>
                    <a:pt x="2443" y="2316"/>
                    <a:pt x="2481" y="2189"/>
                  </a:cubicBezTo>
                  <a:lnTo>
                    <a:pt x="2481" y="2189"/>
                  </a:lnTo>
                  <a:cubicBezTo>
                    <a:pt x="2481" y="2190"/>
                    <a:pt x="2911" y="2731"/>
                    <a:pt x="3385" y="2731"/>
                  </a:cubicBezTo>
                  <a:cubicBezTo>
                    <a:pt x="3462" y="2731"/>
                    <a:pt x="3541" y="2717"/>
                    <a:pt x="3620" y="2683"/>
                  </a:cubicBezTo>
                  <a:cubicBezTo>
                    <a:pt x="3923" y="2556"/>
                    <a:pt x="3493" y="2405"/>
                    <a:pt x="3189" y="2177"/>
                  </a:cubicBezTo>
                  <a:cubicBezTo>
                    <a:pt x="2770" y="1844"/>
                    <a:pt x="2363" y="1150"/>
                    <a:pt x="1488" y="1150"/>
                  </a:cubicBezTo>
                  <a:cubicBezTo>
                    <a:pt x="1465" y="1150"/>
                    <a:pt x="1441" y="1151"/>
                    <a:pt x="1418" y="1152"/>
                  </a:cubicBezTo>
                  <a:cubicBezTo>
                    <a:pt x="1266" y="1152"/>
                    <a:pt x="444" y="0"/>
                    <a:pt x="44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1"/>
            <p:cNvSpPr/>
            <p:nvPr/>
          </p:nvSpPr>
          <p:spPr>
            <a:xfrm>
              <a:off x="5399024" y="1344433"/>
              <a:ext cx="558750" cy="1049025"/>
            </a:xfrm>
            <a:custGeom>
              <a:rect b="b" l="l" r="r" t="t"/>
              <a:pathLst>
                <a:path extrusionOk="0" h="13566" w="7226">
                  <a:moveTo>
                    <a:pt x="6238" y="0"/>
                  </a:moveTo>
                  <a:cubicBezTo>
                    <a:pt x="5745" y="392"/>
                    <a:pt x="1531" y="4581"/>
                    <a:pt x="304" y="6074"/>
                  </a:cubicBezTo>
                  <a:cubicBezTo>
                    <a:pt x="89" y="6314"/>
                    <a:pt x="0" y="6656"/>
                    <a:pt x="89" y="6972"/>
                  </a:cubicBezTo>
                  <a:cubicBezTo>
                    <a:pt x="595" y="8605"/>
                    <a:pt x="3492" y="13565"/>
                    <a:pt x="3492" y="13565"/>
                  </a:cubicBezTo>
                  <a:lnTo>
                    <a:pt x="5644" y="12211"/>
                  </a:lnTo>
                  <a:lnTo>
                    <a:pt x="2898" y="7086"/>
                  </a:lnTo>
                  <a:cubicBezTo>
                    <a:pt x="2860" y="6985"/>
                    <a:pt x="2898" y="6871"/>
                    <a:pt x="2986" y="6808"/>
                  </a:cubicBezTo>
                  <a:lnTo>
                    <a:pt x="7225" y="2999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>
              <a:off x="5706240" y="2307240"/>
              <a:ext cx="108642" cy="124343"/>
            </a:xfrm>
            <a:custGeom>
              <a:rect b="b" l="l" r="r" t="t"/>
              <a:pathLst>
                <a:path extrusionOk="0" h="1608" w="1405">
                  <a:moveTo>
                    <a:pt x="1278" y="1"/>
                  </a:moveTo>
                  <a:lnTo>
                    <a:pt x="0" y="810"/>
                  </a:lnTo>
                  <a:lnTo>
                    <a:pt x="760" y="1608"/>
                  </a:lnTo>
                  <a:lnTo>
                    <a:pt x="1405" y="102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rgbClr val="E88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>
              <a:off x="7314851" y="1531411"/>
              <a:ext cx="154959" cy="214275"/>
            </a:xfrm>
            <a:custGeom>
              <a:rect b="b" l="l" r="r" t="t"/>
              <a:pathLst>
                <a:path extrusionOk="0" h="2771" w="2004">
                  <a:moveTo>
                    <a:pt x="1449" y="0"/>
                  </a:moveTo>
                  <a:cubicBezTo>
                    <a:pt x="1258" y="0"/>
                    <a:pt x="1021" y="133"/>
                    <a:pt x="772" y="480"/>
                  </a:cubicBezTo>
                  <a:cubicBezTo>
                    <a:pt x="76" y="1467"/>
                    <a:pt x="0" y="2770"/>
                    <a:pt x="0" y="2770"/>
                  </a:cubicBezTo>
                  <a:lnTo>
                    <a:pt x="1848" y="847"/>
                  </a:lnTo>
                  <a:cubicBezTo>
                    <a:pt x="2004" y="453"/>
                    <a:pt x="1803" y="0"/>
                    <a:pt x="144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1"/>
            <p:cNvSpPr/>
            <p:nvPr/>
          </p:nvSpPr>
          <p:spPr>
            <a:xfrm>
              <a:off x="6094030" y="951608"/>
              <a:ext cx="75083" cy="105861"/>
            </a:xfrm>
            <a:custGeom>
              <a:rect b="b" l="l" r="r" t="t"/>
              <a:pathLst>
                <a:path extrusionOk="0" h="1369" w="971">
                  <a:moveTo>
                    <a:pt x="407" y="1"/>
                  </a:moveTo>
                  <a:cubicBezTo>
                    <a:pt x="127" y="1"/>
                    <a:pt x="1" y="287"/>
                    <a:pt x="60" y="639"/>
                  </a:cubicBezTo>
                  <a:cubicBezTo>
                    <a:pt x="125" y="976"/>
                    <a:pt x="377" y="1369"/>
                    <a:pt x="623" y="1369"/>
                  </a:cubicBezTo>
                  <a:cubicBezTo>
                    <a:pt x="663" y="1369"/>
                    <a:pt x="704" y="1358"/>
                    <a:pt x="743" y="1335"/>
                  </a:cubicBezTo>
                  <a:cubicBezTo>
                    <a:pt x="971" y="1195"/>
                    <a:pt x="781" y="44"/>
                    <a:pt x="477" y="6"/>
                  </a:cubicBezTo>
                  <a:cubicBezTo>
                    <a:pt x="453" y="2"/>
                    <a:pt x="430" y="1"/>
                    <a:pt x="407" y="1"/>
                  </a:cubicBezTo>
                  <a:close/>
                </a:path>
              </a:pathLst>
            </a:custGeom>
            <a:solidFill>
              <a:srgbClr val="E88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2"/>
          <p:cNvSpPr txBox="1"/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35" name="Google Shape;935;p62"/>
          <p:cNvSpPr txBox="1"/>
          <p:nvPr/>
        </p:nvSpPr>
        <p:spPr>
          <a:xfrm>
            <a:off x="1280100" y="1585313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Lasso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36" name="Google Shape;936;p62"/>
          <p:cNvSpPr txBox="1"/>
          <p:nvPr/>
        </p:nvSpPr>
        <p:spPr>
          <a:xfrm>
            <a:off x="3597300" y="1585325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View Results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37" name="Google Shape;937;p62"/>
          <p:cNvSpPr txBox="1"/>
          <p:nvPr/>
        </p:nvSpPr>
        <p:spPr>
          <a:xfrm>
            <a:off x="6057750" y="1585313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Conclusions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38" name="Google Shape;938;p62"/>
          <p:cNvSpPr txBox="1"/>
          <p:nvPr/>
        </p:nvSpPr>
        <p:spPr>
          <a:xfrm>
            <a:off x="3740538" y="2762325"/>
            <a:ext cx="166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View accuracy and coefficients.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9" name="Google Shape;939;p62"/>
          <p:cNvSpPr txBox="1"/>
          <p:nvPr/>
        </p:nvSpPr>
        <p:spPr>
          <a:xfrm>
            <a:off x="6201000" y="2522175"/>
            <a:ext cx="166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Interpret the results to make a conclusion.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0" name="Google Shape;940;p62"/>
          <p:cNvSpPr txBox="1"/>
          <p:nvPr/>
        </p:nvSpPr>
        <p:spPr>
          <a:xfrm>
            <a:off x="1239450" y="2522175"/>
            <a:ext cx="20307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Perform a Lasso Model, shrinking variables to 0 to  identify most significant variables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62"/>
          <p:cNvSpPr/>
          <p:nvPr/>
        </p:nvSpPr>
        <p:spPr>
          <a:xfrm>
            <a:off x="3232050" y="1831275"/>
            <a:ext cx="286500" cy="2372400"/>
          </a:xfrm>
          <a:prstGeom prst="rightBrace">
            <a:avLst>
              <a:gd fmla="val 61749" name="adj1"/>
              <a:gd fmla="val 48621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5670288" y="2202225"/>
            <a:ext cx="196800" cy="1630500"/>
          </a:xfrm>
          <a:prstGeom prst="rightBrace">
            <a:avLst>
              <a:gd fmla="val 61749" name="adj1"/>
              <a:gd fmla="val 48621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3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Lasso</a:t>
            </a:r>
            <a:r>
              <a:rPr lang="en"/>
              <a:t> Model</a:t>
            </a:r>
            <a:endParaRPr/>
          </a:p>
        </p:txBody>
      </p:sp>
      <p:sp>
        <p:nvSpPr>
          <p:cNvPr id="948" name="Google Shape;948;p63"/>
          <p:cNvSpPr txBox="1"/>
          <p:nvPr/>
        </p:nvSpPr>
        <p:spPr>
          <a:xfrm>
            <a:off x="330818" y="1305344"/>
            <a:ext cx="23052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Hyperparameters: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Alpha = 0.01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9" name="Google Shape;9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25" y="2111250"/>
            <a:ext cx="4549199" cy="2713576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63"/>
          <p:cNvSpPr txBox="1"/>
          <p:nvPr/>
        </p:nvSpPr>
        <p:spPr>
          <a:xfrm>
            <a:off x="2636025" y="1305347"/>
            <a:ext cx="23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Model Accuracy</a:t>
            </a: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: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5132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63"/>
          <p:cNvSpPr txBox="1"/>
          <p:nvPr/>
        </p:nvSpPr>
        <p:spPr>
          <a:xfrm>
            <a:off x="5148250" y="1305345"/>
            <a:ext cx="23052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Conclusions: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Concave points_mean and perimeter_mean appear to have a more significant effect on diagnosis.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 accuracy of </a:t>
            </a:r>
            <a:r>
              <a:rPr lang="en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51.32%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 not great, especially considering the topic of Breast Cancer.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 = 0.85, strong postive correlation.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2" name="Google Shape;952;p63"/>
          <p:cNvSpPr txBox="1"/>
          <p:nvPr/>
        </p:nvSpPr>
        <p:spPr>
          <a:xfrm>
            <a:off x="7453450" y="2939150"/>
            <a:ext cx="139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*Will investigate later with logistic regression…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 txBox="1"/>
          <p:nvPr>
            <p:ph type="title"/>
          </p:nvPr>
        </p:nvSpPr>
        <p:spPr>
          <a:xfrm>
            <a:off x="4541235" y="2374952"/>
            <a:ext cx="23577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958" name="Google Shape;958;p64"/>
          <p:cNvSpPr txBox="1"/>
          <p:nvPr>
            <p:ph idx="1" type="subTitle"/>
          </p:nvPr>
        </p:nvSpPr>
        <p:spPr>
          <a:xfrm>
            <a:off x="4541235" y="3037826"/>
            <a:ext cx="23577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most successful method of clustering the data on area and symmetry?</a:t>
            </a:r>
            <a:endParaRPr/>
          </a:p>
        </p:txBody>
      </p:sp>
      <p:sp>
        <p:nvSpPr>
          <p:cNvPr id="959" name="Google Shape;959;p64"/>
          <p:cNvSpPr txBox="1"/>
          <p:nvPr>
            <p:ph idx="2" type="title"/>
          </p:nvPr>
        </p:nvSpPr>
        <p:spPr>
          <a:xfrm>
            <a:off x="6789860" y="993726"/>
            <a:ext cx="1211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60" name="Google Shape;960;p64"/>
          <p:cNvSpPr/>
          <p:nvPr/>
        </p:nvSpPr>
        <p:spPr>
          <a:xfrm>
            <a:off x="1372290" y="1364726"/>
            <a:ext cx="438398" cy="60208"/>
          </a:xfrm>
          <a:custGeom>
            <a:rect b="b" l="l" r="r" t="t"/>
            <a:pathLst>
              <a:path extrusionOk="0" h="558" w="4063">
                <a:moveTo>
                  <a:pt x="1" y="1"/>
                </a:moveTo>
                <a:lnTo>
                  <a:pt x="1" y="558"/>
                </a:lnTo>
                <a:lnTo>
                  <a:pt x="4063" y="558"/>
                </a:lnTo>
                <a:lnTo>
                  <a:pt x="406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4"/>
          <p:cNvSpPr/>
          <p:nvPr/>
        </p:nvSpPr>
        <p:spPr>
          <a:xfrm>
            <a:off x="1771408" y="1364726"/>
            <a:ext cx="70674" cy="60532"/>
          </a:xfrm>
          <a:custGeom>
            <a:rect b="b" l="l" r="r" t="t"/>
            <a:pathLst>
              <a:path extrusionOk="0" h="561" w="655">
                <a:moveTo>
                  <a:pt x="361" y="1"/>
                </a:moveTo>
                <a:cubicBezTo>
                  <a:pt x="118" y="1"/>
                  <a:pt x="0" y="296"/>
                  <a:pt x="174" y="469"/>
                </a:cubicBezTo>
                <a:cubicBezTo>
                  <a:pt x="233" y="532"/>
                  <a:pt x="306" y="561"/>
                  <a:pt x="377" y="561"/>
                </a:cubicBezTo>
                <a:cubicBezTo>
                  <a:pt x="520" y="561"/>
                  <a:pt x="655" y="448"/>
                  <a:pt x="655" y="279"/>
                </a:cubicBezTo>
                <a:cubicBezTo>
                  <a:pt x="655" y="115"/>
                  <a:pt x="528" y="1"/>
                  <a:pt x="376" y="1"/>
                </a:cubicBezTo>
                <a:cubicBezTo>
                  <a:pt x="371" y="1"/>
                  <a:pt x="366" y="1"/>
                  <a:pt x="36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4"/>
          <p:cNvSpPr/>
          <p:nvPr/>
        </p:nvSpPr>
        <p:spPr>
          <a:xfrm>
            <a:off x="1330317" y="1364726"/>
            <a:ext cx="70782" cy="60532"/>
          </a:xfrm>
          <a:custGeom>
            <a:rect b="b" l="l" r="r" t="t"/>
            <a:pathLst>
              <a:path extrusionOk="0" h="561" w="656">
                <a:moveTo>
                  <a:pt x="362" y="1"/>
                </a:moveTo>
                <a:cubicBezTo>
                  <a:pt x="119" y="1"/>
                  <a:pt x="1" y="296"/>
                  <a:pt x="175" y="469"/>
                </a:cubicBezTo>
                <a:cubicBezTo>
                  <a:pt x="234" y="532"/>
                  <a:pt x="307" y="561"/>
                  <a:pt x="378" y="561"/>
                </a:cubicBezTo>
                <a:cubicBezTo>
                  <a:pt x="520" y="561"/>
                  <a:pt x="655" y="448"/>
                  <a:pt x="655" y="279"/>
                </a:cubicBezTo>
                <a:cubicBezTo>
                  <a:pt x="655" y="115"/>
                  <a:pt x="529" y="1"/>
                  <a:pt x="377" y="1"/>
                </a:cubicBezTo>
                <a:cubicBezTo>
                  <a:pt x="372" y="1"/>
                  <a:pt x="367" y="1"/>
                  <a:pt x="3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4"/>
          <p:cNvSpPr/>
          <p:nvPr/>
        </p:nvSpPr>
        <p:spPr>
          <a:xfrm>
            <a:off x="1358694" y="1394830"/>
            <a:ext cx="465696" cy="2226948"/>
          </a:xfrm>
          <a:custGeom>
            <a:rect b="b" l="l" r="r" t="t"/>
            <a:pathLst>
              <a:path extrusionOk="0" h="20639" w="4316">
                <a:moveTo>
                  <a:pt x="127" y="0"/>
                </a:moveTo>
                <a:lnTo>
                  <a:pt x="127" y="18386"/>
                </a:lnTo>
                <a:cubicBezTo>
                  <a:pt x="0" y="19588"/>
                  <a:pt x="949" y="20639"/>
                  <a:pt x="2164" y="20639"/>
                </a:cubicBezTo>
                <a:cubicBezTo>
                  <a:pt x="3379" y="20639"/>
                  <a:pt x="4315" y="19588"/>
                  <a:pt x="4201" y="18386"/>
                </a:cubicBezTo>
                <a:lnTo>
                  <a:pt x="420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4"/>
          <p:cNvSpPr/>
          <p:nvPr/>
        </p:nvSpPr>
        <p:spPr>
          <a:xfrm>
            <a:off x="1400991" y="1956013"/>
            <a:ext cx="380995" cy="1619363"/>
          </a:xfrm>
          <a:custGeom>
            <a:rect b="b" l="l" r="r" t="t"/>
            <a:pathLst>
              <a:path extrusionOk="0" h="15008" w="3531">
                <a:moveTo>
                  <a:pt x="13" y="0"/>
                </a:moveTo>
                <a:lnTo>
                  <a:pt x="13" y="13046"/>
                </a:lnTo>
                <a:cubicBezTo>
                  <a:pt x="13" y="13109"/>
                  <a:pt x="0" y="13173"/>
                  <a:pt x="0" y="13236"/>
                </a:cubicBezTo>
                <a:cubicBezTo>
                  <a:pt x="0" y="14210"/>
                  <a:pt x="798" y="15007"/>
                  <a:pt x="1772" y="15007"/>
                </a:cubicBezTo>
                <a:cubicBezTo>
                  <a:pt x="2746" y="15007"/>
                  <a:pt x="3531" y="14210"/>
                  <a:pt x="3531" y="13236"/>
                </a:cubicBezTo>
                <a:cubicBezTo>
                  <a:pt x="3531" y="13173"/>
                  <a:pt x="3531" y="13109"/>
                  <a:pt x="3518" y="13046"/>
                </a:cubicBezTo>
                <a:lnTo>
                  <a:pt x="3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4"/>
          <p:cNvSpPr/>
          <p:nvPr/>
        </p:nvSpPr>
        <p:spPr>
          <a:xfrm>
            <a:off x="1372290" y="1424826"/>
            <a:ext cx="439800" cy="1973059"/>
          </a:xfrm>
          <a:custGeom>
            <a:rect b="b" l="l" r="r" t="t"/>
            <a:pathLst>
              <a:path extrusionOk="0" h="18286" w="4076">
                <a:moveTo>
                  <a:pt x="1" y="1"/>
                </a:moveTo>
                <a:lnTo>
                  <a:pt x="1" y="18285"/>
                </a:lnTo>
                <a:lnTo>
                  <a:pt x="266" y="15894"/>
                </a:lnTo>
                <a:lnTo>
                  <a:pt x="836" y="4695"/>
                </a:lnTo>
                <a:lnTo>
                  <a:pt x="3797" y="3999"/>
                </a:lnTo>
                <a:lnTo>
                  <a:pt x="823" y="4025"/>
                </a:lnTo>
                <a:lnTo>
                  <a:pt x="823" y="4025"/>
                </a:lnTo>
                <a:lnTo>
                  <a:pt x="1038" y="532"/>
                </a:lnTo>
                <a:lnTo>
                  <a:pt x="3721" y="191"/>
                </a:lnTo>
                <a:lnTo>
                  <a:pt x="4075" y="1418"/>
                </a:lnTo>
                <a:lnTo>
                  <a:pt x="407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4"/>
          <p:cNvSpPr/>
          <p:nvPr/>
        </p:nvSpPr>
        <p:spPr>
          <a:xfrm>
            <a:off x="1548489" y="2106101"/>
            <a:ext cx="72401" cy="1162083"/>
          </a:xfrm>
          <a:custGeom>
            <a:rect b="b" l="l" r="r" t="t"/>
            <a:pathLst>
              <a:path extrusionOk="0" fill="none" h="10770" w="671">
                <a:moveTo>
                  <a:pt x="0" y="10769"/>
                </a:moveTo>
                <a:lnTo>
                  <a:pt x="671" y="10769"/>
                </a:lnTo>
                <a:lnTo>
                  <a:pt x="671" y="1"/>
                </a:ln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4"/>
          <p:cNvSpPr/>
          <p:nvPr/>
        </p:nvSpPr>
        <p:spPr>
          <a:xfrm>
            <a:off x="1571687" y="2164906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4"/>
          <p:cNvSpPr/>
          <p:nvPr/>
        </p:nvSpPr>
        <p:spPr>
          <a:xfrm>
            <a:off x="1571687" y="2216697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64"/>
          <p:cNvSpPr/>
          <p:nvPr/>
        </p:nvSpPr>
        <p:spPr>
          <a:xfrm>
            <a:off x="1571687" y="2268597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64"/>
          <p:cNvSpPr/>
          <p:nvPr/>
        </p:nvSpPr>
        <p:spPr>
          <a:xfrm>
            <a:off x="1548489" y="2321899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64"/>
          <p:cNvSpPr/>
          <p:nvPr/>
        </p:nvSpPr>
        <p:spPr>
          <a:xfrm>
            <a:off x="1571687" y="2375093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4"/>
          <p:cNvSpPr/>
          <p:nvPr/>
        </p:nvSpPr>
        <p:spPr>
          <a:xfrm>
            <a:off x="1571687" y="2426992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4"/>
          <p:cNvSpPr/>
          <p:nvPr/>
        </p:nvSpPr>
        <p:spPr>
          <a:xfrm>
            <a:off x="1571687" y="2480295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4"/>
          <p:cNvSpPr/>
          <p:nvPr/>
        </p:nvSpPr>
        <p:spPr>
          <a:xfrm>
            <a:off x="1548489" y="2532086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4"/>
          <p:cNvSpPr/>
          <p:nvPr/>
        </p:nvSpPr>
        <p:spPr>
          <a:xfrm>
            <a:off x="1571687" y="2585388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4"/>
          <p:cNvSpPr/>
          <p:nvPr/>
        </p:nvSpPr>
        <p:spPr>
          <a:xfrm>
            <a:off x="1571687" y="2637288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4"/>
          <p:cNvSpPr/>
          <p:nvPr/>
        </p:nvSpPr>
        <p:spPr>
          <a:xfrm>
            <a:off x="1571687" y="2690482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4"/>
          <p:cNvSpPr/>
          <p:nvPr/>
        </p:nvSpPr>
        <p:spPr>
          <a:xfrm>
            <a:off x="1548489" y="2742381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4"/>
          <p:cNvSpPr/>
          <p:nvPr/>
        </p:nvSpPr>
        <p:spPr>
          <a:xfrm>
            <a:off x="1571687" y="2795684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4"/>
          <p:cNvSpPr/>
          <p:nvPr/>
        </p:nvSpPr>
        <p:spPr>
          <a:xfrm>
            <a:off x="1571687" y="2847583"/>
            <a:ext cx="49202" cy="0"/>
          </a:xfrm>
          <a:custGeom>
            <a:rect b="b" l="l" r="r" t="t"/>
            <a:pathLst>
              <a:path extrusionOk="0" fill="none" h="0" w="456">
                <a:moveTo>
                  <a:pt x="456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4"/>
          <p:cNvSpPr/>
          <p:nvPr/>
        </p:nvSpPr>
        <p:spPr>
          <a:xfrm>
            <a:off x="1571687" y="2900777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4"/>
          <p:cNvSpPr/>
          <p:nvPr/>
        </p:nvSpPr>
        <p:spPr>
          <a:xfrm>
            <a:off x="1548489" y="2952677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4"/>
          <p:cNvSpPr/>
          <p:nvPr/>
        </p:nvSpPr>
        <p:spPr>
          <a:xfrm>
            <a:off x="1571687" y="3005871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4"/>
          <p:cNvSpPr/>
          <p:nvPr/>
        </p:nvSpPr>
        <p:spPr>
          <a:xfrm>
            <a:off x="1571687" y="3057770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64"/>
          <p:cNvSpPr/>
          <p:nvPr/>
        </p:nvSpPr>
        <p:spPr>
          <a:xfrm>
            <a:off x="1548489" y="3111073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4"/>
          <p:cNvSpPr/>
          <p:nvPr/>
        </p:nvSpPr>
        <p:spPr>
          <a:xfrm>
            <a:off x="1571687" y="3162972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4"/>
          <p:cNvSpPr/>
          <p:nvPr/>
        </p:nvSpPr>
        <p:spPr>
          <a:xfrm>
            <a:off x="1571687" y="3216166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4"/>
          <p:cNvSpPr/>
          <p:nvPr/>
        </p:nvSpPr>
        <p:spPr>
          <a:xfrm>
            <a:off x="1571687" y="3268066"/>
            <a:ext cx="49202" cy="108"/>
          </a:xfrm>
          <a:custGeom>
            <a:rect b="b" l="l" r="r" t="t"/>
            <a:pathLst>
              <a:path extrusionOk="0" fill="none" h="1" w="456">
                <a:moveTo>
                  <a:pt x="456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4"/>
          <p:cNvSpPr/>
          <p:nvPr/>
        </p:nvSpPr>
        <p:spPr>
          <a:xfrm>
            <a:off x="1986667" y="1364726"/>
            <a:ext cx="438398" cy="60208"/>
          </a:xfrm>
          <a:custGeom>
            <a:rect b="b" l="l" r="r" t="t"/>
            <a:pathLst>
              <a:path extrusionOk="0" h="558" w="4063">
                <a:moveTo>
                  <a:pt x="1" y="1"/>
                </a:moveTo>
                <a:lnTo>
                  <a:pt x="1" y="558"/>
                </a:lnTo>
                <a:lnTo>
                  <a:pt x="4063" y="558"/>
                </a:lnTo>
                <a:lnTo>
                  <a:pt x="406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4"/>
          <p:cNvSpPr/>
          <p:nvPr/>
        </p:nvSpPr>
        <p:spPr>
          <a:xfrm>
            <a:off x="2384059" y="1364726"/>
            <a:ext cx="72401" cy="60640"/>
          </a:xfrm>
          <a:custGeom>
            <a:rect b="b" l="l" r="r" t="t"/>
            <a:pathLst>
              <a:path extrusionOk="0" h="562" w="671">
                <a:moveTo>
                  <a:pt x="401" y="0"/>
                </a:moveTo>
                <a:cubicBezTo>
                  <a:pt x="394" y="0"/>
                  <a:pt x="387" y="0"/>
                  <a:pt x="380" y="1"/>
                </a:cubicBezTo>
                <a:cubicBezTo>
                  <a:pt x="127" y="1"/>
                  <a:pt x="0" y="305"/>
                  <a:pt x="190" y="482"/>
                </a:cubicBezTo>
                <a:cubicBezTo>
                  <a:pt x="246" y="537"/>
                  <a:pt x="313" y="562"/>
                  <a:pt x="381" y="562"/>
                </a:cubicBezTo>
                <a:cubicBezTo>
                  <a:pt x="528" y="562"/>
                  <a:pt x="671" y="444"/>
                  <a:pt x="671" y="279"/>
                </a:cubicBezTo>
                <a:cubicBezTo>
                  <a:pt x="659" y="122"/>
                  <a:pt x="543" y="0"/>
                  <a:pt x="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4"/>
          <p:cNvSpPr/>
          <p:nvPr/>
        </p:nvSpPr>
        <p:spPr>
          <a:xfrm>
            <a:off x="1944371" y="1364726"/>
            <a:ext cx="71106" cy="60640"/>
          </a:xfrm>
          <a:custGeom>
            <a:rect b="b" l="l" r="r" t="t"/>
            <a:pathLst>
              <a:path extrusionOk="0" h="562" w="659">
                <a:moveTo>
                  <a:pt x="401" y="0"/>
                </a:moveTo>
                <a:cubicBezTo>
                  <a:pt x="394" y="0"/>
                  <a:pt x="387" y="0"/>
                  <a:pt x="380" y="1"/>
                </a:cubicBezTo>
                <a:cubicBezTo>
                  <a:pt x="127" y="1"/>
                  <a:pt x="1" y="305"/>
                  <a:pt x="178" y="482"/>
                </a:cubicBezTo>
                <a:cubicBezTo>
                  <a:pt x="233" y="537"/>
                  <a:pt x="301" y="562"/>
                  <a:pt x="368" y="562"/>
                </a:cubicBezTo>
                <a:cubicBezTo>
                  <a:pt x="515" y="562"/>
                  <a:pt x="659" y="444"/>
                  <a:pt x="659" y="279"/>
                </a:cubicBezTo>
                <a:cubicBezTo>
                  <a:pt x="659" y="122"/>
                  <a:pt x="544" y="0"/>
                  <a:pt x="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4"/>
          <p:cNvSpPr/>
          <p:nvPr/>
        </p:nvSpPr>
        <p:spPr>
          <a:xfrm>
            <a:off x="1971669" y="1394830"/>
            <a:ext cx="468394" cy="2229754"/>
          </a:xfrm>
          <a:custGeom>
            <a:rect b="b" l="l" r="r" t="t"/>
            <a:pathLst>
              <a:path extrusionOk="0" h="20665" w="4341">
                <a:moveTo>
                  <a:pt x="140" y="0"/>
                </a:moveTo>
                <a:lnTo>
                  <a:pt x="140" y="18386"/>
                </a:lnTo>
                <a:cubicBezTo>
                  <a:pt x="1" y="19601"/>
                  <a:pt x="950" y="20664"/>
                  <a:pt x="2177" y="20664"/>
                </a:cubicBezTo>
                <a:cubicBezTo>
                  <a:pt x="3392" y="20664"/>
                  <a:pt x="4341" y="19601"/>
                  <a:pt x="4202" y="18386"/>
                </a:cubicBezTo>
                <a:lnTo>
                  <a:pt x="42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4"/>
          <p:cNvSpPr/>
          <p:nvPr/>
        </p:nvSpPr>
        <p:spPr>
          <a:xfrm>
            <a:off x="2012671" y="1956013"/>
            <a:ext cx="386498" cy="1624866"/>
          </a:xfrm>
          <a:custGeom>
            <a:rect b="b" l="l" r="r" t="t"/>
            <a:pathLst>
              <a:path extrusionOk="0" h="15059" w="3582">
                <a:moveTo>
                  <a:pt x="38" y="0"/>
                </a:moveTo>
                <a:lnTo>
                  <a:pt x="38" y="13046"/>
                </a:lnTo>
                <a:cubicBezTo>
                  <a:pt x="26" y="13109"/>
                  <a:pt x="26" y="13173"/>
                  <a:pt x="26" y="13236"/>
                </a:cubicBezTo>
                <a:cubicBezTo>
                  <a:pt x="0" y="14236"/>
                  <a:pt x="798" y="15058"/>
                  <a:pt x="1797" y="15058"/>
                </a:cubicBezTo>
                <a:cubicBezTo>
                  <a:pt x="2784" y="15058"/>
                  <a:pt x="3581" y="14236"/>
                  <a:pt x="3556" y="13236"/>
                </a:cubicBezTo>
                <a:cubicBezTo>
                  <a:pt x="3556" y="13173"/>
                  <a:pt x="3556" y="13109"/>
                  <a:pt x="3543" y="13046"/>
                </a:cubicBezTo>
                <a:lnTo>
                  <a:pt x="3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4"/>
          <p:cNvSpPr/>
          <p:nvPr/>
        </p:nvSpPr>
        <p:spPr>
          <a:xfrm>
            <a:off x="1986667" y="1424826"/>
            <a:ext cx="438398" cy="1973059"/>
          </a:xfrm>
          <a:custGeom>
            <a:rect b="b" l="l" r="r" t="t"/>
            <a:pathLst>
              <a:path extrusionOk="0" h="18286" w="4063">
                <a:moveTo>
                  <a:pt x="1" y="1"/>
                </a:moveTo>
                <a:lnTo>
                  <a:pt x="1" y="18285"/>
                </a:lnTo>
                <a:lnTo>
                  <a:pt x="267" y="15894"/>
                </a:lnTo>
                <a:lnTo>
                  <a:pt x="836" y="4657"/>
                </a:lnTo>
                <a:lnTo>
                  <a:pt x="3443" y="3974"/>
                </a:lnTo>
                <a:lnTo>
                  <a:pt x="3443" y="3974"/>
                </a:lnTo>
                <a:lnTo>
                  <a:pt x="861" y="4025"/>
                </a:lnTo>
                <a:lnTo>
                  <a:pt x="1039" y="532"/>
                </a:lnTo>
                <a:lnTo>
                  <a:pt x="3709" y="191"/>
                </a:lnTo>
                <a:lnTo>
                  <a:pt x="4063" y="1418"/>
                </a:lnTo>
                <a:lnTo>
                  <a:pt x="406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4"/>
          <p:cNvSpPr/>
          <p:nvPr/>
        </p:nvSpPr>
        <p:spPr>
          <a:xfrm>
            <a:off x="2161463" y="2106101"/>
            <a:ext cx="73804" cy="1162083"/>
          </a:xfrm>
          <a:custGeom>
            <a:rect b="b" l="l" r="r" t="t"/>
            <a:pathLst>
              <a:path extrusionOk="0" fill="none" h="10770" w="684">
                <a:moveTo>
                  <a:pt x="1" y="10769"/>
                </a:moveTo>
                <a:lnTo>
                  <a:pt x="684" y="10769"/>
                </a:lnTo>
                <a:lnTo>
                  <a:pt x="684" y="1"/>
                </a:ln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4"/>
          <p:cNvSpPr/>
          <p:nvPr/>
        </p:nvSpPr>
        <p:spPr>
          <a:xfrm>
            <a:off x="2184662" y="2164906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4"/>
          <p:cNvSpPr/>
          <p:nvPr/>
        </p:nvSpPr>
        <p:spPr>
          <a:xfrm>
            <a:off x="2184662" y="2216697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4"/>
          <p:cNvSpPr/>
          <p:nvPr/>
        </p:nvSpPr>
        <p:spPr>
          <a:xfrm>
            <a:off x="2184662" y="2268597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4"/>
          <p:cNvSpPr/>
          <p:nvPr/>
        </p:nvSpPr>
        <p:spPr>
          <a:xfrm>
            <a:off x="2162866" y="2321899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4"/>
          <p:cNvSpPr/>
          <p:nvPr/>
        </p:nvSpPr>
        <p:spPr>
          <a:xfrm>
            <a:off x="2184662" y="2375093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4"/>
          <p:cNvSpPr/>
          <p:nvPr/>
        </p:nvSpPr>
        <p:spPr>
          <a:xfrm>
            <a:off x="2184662" y="2426992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4"/>
          <p:cNvSpPr/>
          <p:nvPr/>
        </p:nvSpPr>
        <p:spPr>
          <a:xfrm>
            <a:off x="2184662" y="2480295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64"/>
          <p:cNvSpPr/>
          <p:nvPr/>
        </p:nvSpPr>
        <p:spPr>
          <a:xfrm>
            <a:off x="2162866" y="2532086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4"/>
          <p:cNvSpPr/>
          <p:nvPr/>
        </p:nvSpPr>
        <p:spPr>
          <a:xfrm>
            <a:off x="2184662" y="2585388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4"/>
          <p:cNvSpPr/>
          <p:nvPr/>
        </p:nvSpPr>
        <p:spPr>
          <a:xfrm>
            <a:off x="2184662" y="2637288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4"/>
          <p:cNvSpPr/>
          <p:nvPr/>
        </p:nvSpPr>
        <p:spPr>
          <a:xfrm>
            <a:off x="2184662" y="2690482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4"/>
          <p:cNvSpPr/>
          <p:nvPr/>
        </p:nvSpPr>
        <p:spPr>
          <a:xfrm>
            <a:off x="2162866" y="2742381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1"/>
                </a:moveTo>
                <a:lnTo>
                  <a:pt x="0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4"/>
          <p:cNvSpPr/>
          <p:nvPr/>
        </p:nvSpPr>
        <p:spPr>
          <a:xfrm>
            <a:off x="2184662" y="2795684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4"/>
          <p:cNvSpPr/>
          <p:nvPr/>
        </p:nvSpPr>
        <p:spPr>
          <a:xfrm>
            <a:off x="2184662" y="2847583"/>
            <a:ext cx="50605" cy="0"/>
          </a:xfrm>
          <a:custGeom>
            <a:rect b="b" l="l" r="r" t="t"/>
            <a:pathLst>
              <a:path extrusionOk="0" fill="none" h="0" w="469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4"/>
          <p:cNvSpPr/>
          <p:nvPr/>
        </p:nvSpPr>
        <p:spPr>
          <a:xfrm>
            <a:off x="2184662" y="2900777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4"/>
          <p:cNvSpPr/>
          <p:nvPr/>
        </p:nvSpPr>
        <p:spPr>
          <a:xfrm>
            <a:off x="2162866" y="2952677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4"/>
          <p:cNvSpPr/>
          <p:nvPr/>
        </p:nvSpPr>
        <p:spPr>
          <a:xfrm>
            <a:off x="2184662" y="3005871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4"/>
          <p:cNvSpPr/>
          <p:nvPr/>
        </p:nvSpPr>
        <p:spPr>
          <a:xfrm>
            <a:off x="2184662" y="3057770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4"/>
          <p:cNvSpPr/>
          <p:nvPr/>
        </p:nvSpPr>
        <p:spPr>
          <a:xfrm>
            <a:off x="2162866" y="3111073"/>
            <a:ext cx="72401" cy="108"/>
          </a:xfrm>
          <a:custGeom>
            <a:rect b="b" l="l" r="r" t="t"/>
            <a:pathLst>
              <a:path extrusionOk="0" fill="none" h="1" w="671">
                <a:moveTo>
                  <a:pt x="671" y="0"/>
                </a:moveTo>
                <a:lnTo>
                  <a:pt x="0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4"/>
          <p:cNvSpPr/>
          <p:nvPr/>
        </p:nvSpPr>
        <p:spPr>
          <a:xfrm>
            <a:off x="2184662" y="3162972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4"/>
          <p:cNvSpPr/>
          <p:nvPr/>
        </p:nvSpPr>
        <p:spPr>
          <a:xfrm>
            <a:off x="2184662" y="3216166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4"/>
          <p:cNvSpPr/>
          <p:nvPr/>
        </p:nvSpPr>
        <p:spPr>
          <a:xfrm>
            <a:off x="2184662" y="3268066"/>
            <a:ext cx="50605" cy="108"/>
          </a:xfrm>
          <a:custGeom>
            <a:rect b="b" l="l" r="r" t="t"/>
            <a:pathLst>
              <a:path extrusionOk="0" fill="none" h="1" w="469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64"/>
          <p:cNvSpPr/>
          <p:nvPr/>
        </p:nvSpPr>
        <p:spPr>
          <a:xfrm>
            <a:off x="2601152" y="1364726"/>
            <a:ext cx="438398" cy="60208"/>
          </a:xfrm>
          <a:custGeom>
            <a:rect b="b" l="l" r="r" t="t"/>
            <a:pathLst>
              <a:path extrusionOk="0" h="558" w="4063">
                <a:moveTo>
                  <a:pt x="0" y="1"/>
                </a:moveTo>
                <a:lnTo>
                  <a:pt x="0" y="558"/>
                </a:lnTo>
                <a:lnTo>
                  <a:pt x="4062" y="558"/>
                </a:lnTo>
                <a:lnTo>
                  <a:pt x="40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4"/>
          <p:cNvSpPr/>
          <p:nvPr/>
        </p:nvSpPr>
        <p:spPr>
          <a:xfrm>
            <a:off x="2998437" y="1364726"/>
            <a:ext cx="71106" cy="60640"/>
          </a:xfrm>
          <a:custGeom>
            <a:rect b="b" l="l" r="r" t="t"/>
            <a:pathLst>
              <a:path extrusionOk="0" h="562" w="659">
                <a:moveTo>
                  <a:pt x="401" y="0"/>
                </a:moveTo>
                <a:cubicBezTo>
                  <a:pt x="394" y="0"/>
                  <a:pt x="387" y="0"/>
                  <a:pt x="380" y="1"/>
                </a:cubicBezTo>
                <a:cubicBezTo>
                  <a:pt x="127" y="1"/>
                  <a:pt x="0" y="305"/>
                  <a:pt x="178" y="482"/>
                </a:cubicBezTo>
                <a:cubicBezTo>
                  <a:pt x="233" y="537"/>
                  <a:pt x="301" y="562"/>
                  <a:pt x="368" y="562"/>
                </a:cubicBezTo>
                <a:cubicBezTo>
                  <a:pt x="515" y="562"/>
                  <a:pt x="658" y="444"/>
                  <a:pt x="658" y="279"/>
                </a:cubicBezTo>
                <a:cubicBezTo>
                  <a:pt x="658" y="122"/>
                  <a:pt x="543" y="0"/>
                  <a:pt x="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64"/>
          <p:cNvSpPr/>
          <p:nvPr/>
        </p:nvSpPr>
        <p:spPr>
          <a:xfrm>
            <a:off x="2558748" y="1364726"/>
            <a:ext cx="71106" cy="60640"/>
          </a:xfrm>
          <a:custGeom>
            <a:rect b="b" l="l" r="r" t="t"/>
            <a:pathLst>
              <a:path extrusionOk="0" h="562" w="659">
                <a:moveTo>
                  <a:pt x="401" y="0"/>
                </a:moveTo>
                <a:cubicBezTo>
                  <a:pt x="394" y="0"/>
                  <a:pt x="388" y="0"/>
                  <a:pt x="381" y="1"/>
                </a:cubicBezTo>
                <a:cubicBezTo>
                  <a:pt x="127" y="1"/>
                  <a:pt x="1" y="305"/>
                  <a:pt x="178" y="482"/>
                </a:cubicBezTo>
                <a:cubicBezTo>
                  <a:pt x="234" y="537"/>
                  <a:pt x="302" y="562"/>
                  <a:pt x="369" y="562"/>
                </a:cubicBezTo>
                <a:cubicBezTo>
                  <a:pt x="516" y="562"/>
                  <a:pt x="659" y="444"/>
                  <a:pt x="659" y="279"/>
                </a:cubicBezTo>
                <a:cubicBezTo>
                  <a:pt x="659" y="122"/>
                  <a:pt x="544" y="0"/>
                  <a:pt x="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64"/>
          <p:cNvSpPr/>
          <p:nvPr/>
        </p:nvSpPr>
        <p:spPr>
          <a:xfrm>
            <a:off x="2586046" y="1394830"/>
            <a:ext cx="468502" cy="2229754"/>
          </a:xfrm>
          <a:custGeom>
            <a:rect b="b" l="l" r="r" t="t"/>
            <a:pathLst>
              <a:path extrusionOk="0" h="20665" w="4342">
                <a:moveTo>
                  <a:pt x="140" y="0"/>
                </a:moveTo>
                <a:lnTo>
                  <a:pt x="140" y="18386"/>
                </a:lnTo>
                <a:cubicBezTo>
                  <a:pt x="1" y="19601"/>
                  <a:pt x="950" y="20664"/>
                  <a:pt x="2165" y="20664"/>
                </a:cubicBezTo>
                <a:cubicBezTo>
                  <a:pt x="3392" y="20664"/>
                  <a:pt x="4341" y="19601"/>
                  <a:pt x="4202" y="18386"/>
                </a:cubicBezTo>
                <a:lnTo>
                  <a:pt x="42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64"/>
          <p:cNvSpPr/>
          <p:nvPr/>
        </p:nvSpPr>
        <p:spPr>
          <a:xfrm>
            <a:off x="2627048" y="1956013"/>
            <a:ext cx="386498" cy="1624866"/>
          </a:xfrm>
          <a:custGeom>
            <a:rect b="b" l="l" r="r" t="t"/>
            <a:pathLst>
              <a:path extrusionOk="0" h="15059" w="3582">
                <a:moveTo>
                  <a:pt x="39" y="0"/>
                </a:moveTo>
                <a:lnTo>
                  <a:pt x="39" y="13046"/>
                </a:lnTo>
                <a:cubicBezTo>
                  <a:pt x="39" y="13109"/>
                  <a:pt x="26" y="13173"/>
                  <a:pt x="26" y="13236"/>
                </a:cubicBezTo>
                <a:cubicBezTo>
                  <a:pt x="1" y="14236"/>
                  <a:pt x="798" y="15058"/>
                  <a:pt x="1785" y="15058"/>
                </a:cubicBezTo>
                <a:cubicBezTo>
                  <a:pt x="2784" y="15058"/>
                  <a:pt x="3582" y="14236"/>
                  <a:pt x="3556" y="13236"/>
                </a:cubicBezTo>
                <a:cubicBezTo>
                  <a:pt x="3556" y="13173"/>
                  <a:pt x="3556" y="13109"/>
                  <a:pt x="3544" y="13046"/>
                </a:cubicBezTo>
                <a:lnTo>
                  <a:pt x="35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64"/>
          <p:cNvSpPr/>
          <p:nvPr/>
        </p:nvSpPr>
        <p:spPr>
          <a:xfrm>
            <a:off x="2601152" y="1424826"/>
            <a:ext cx="438398" cy="1973059"/>
          </a:xfrm>
          <a:custGeom>
            <a:rect b="b" l="l" r="r" t="t"/>
            <a:pathLst>
              <a:path extrusionOk="0" h="18286" w="4063">
                <a:moveTo>
                  <a:pt x="0" y="1"/>
                </a:moveTo>
                <a:lnTo>
                  <a:pt x="0" y="18285"/>
                </a:lnTo>
                <a:lnTo>
                  <a:pt x="266" y="15894"/>
                </a:lnTo>
                <a:lnTo>
                  <a:pt x="823" y="4809"/>
                </a:lnTo>
                <a:lnTo>
                  <a:pt x="3391" y="3999"/>
                </a:lnTo>
                <a:lnTo>
                  <a:pt x="861" y="4025"/>
                </a:lnTo>
                <a:lnTo>
                  <a:pt x="1038" y="532"/>
                </a:lnTo>
                <a:lnTo>
                  <a:pt x="3708" y="191"/>
                </a:lnTo>
                <a:lnTo>
                  <a:pt x="4062" y="1418"/>
                </a:lnTo>
                <a:lnTo>
                  <a:pt x="40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64"/>
          <p:cNvSpPr/>
          <p:nvPr/>
        </p:nvSpPr>
        <p:spPr>
          <a:xfrm>
            <a:off x="2775841" y="2106101"/>
            <a:ext cx="73912" cy="1162083"/>
          </a:xfrm>
          <a:custGeom>
            <a:rect b="b" l="l" r="r" t="t"/>
            <a:pathLst>
              <a:path extrusionOk="0" fill="none" h="10770" w="685">
                <a:moveTo>
                  <a:pt x="1" y="10769"/>
                </a:moveTo>
                <a:lnTo>
                  <a:pt x="684" y="10769"/>
                </a:lnTo>
                <a:lnTo>
                  <a:pt x="684" y="1"/>
                </a:ln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64"/>
          <p:cNvSpPr/>
          <p:nvPr/>
        </p:nvSpPr>
        <p:spPr>
          <a:xfrm>
            <a:off x="2799039" y="2164906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64"/>
          <p:cNvSpPr/>
          <p:nvPr/>
        </p:nvSpPr>
        <p:spPr>
          <a:xfrm>
            <a:off x="2799039" y="2216697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64"/>
          <p:cNvSpPr/>
          <p:nvPr/>
        </p:nvSpPr>
        <p:spPr>
          <a:xfrm>
            <a:off x="2799039" y="2268597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2777244" y="2321899"/>
            <a:ext cx="72509" cy="108"/>
          </a:xfrm>
          <a:custGeom>
            <a:rect b="b" l="l" r="r" t="t"/>
            <a:pathLst>
              <a:path extrusionOk="0" fill="none" h="1" w="672">
                <a:moveTo>
                  <a:pt x="671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4"/>
          <p:cNvSpPr/>
          <p:nvPr/>
        </p:nvSpPr>
        <p:spPr>
          <a:xfrm>
            <a:off x="2799039" y="2375093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4"/>
          <p:cNvSpPr/>
          <p:nvPr/>
        </p:nvSpPr>
        <p:spPr>
          <a:xfrm>
            <a:off x="2799039" y="2426992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"/>
          <p:cNvSpPr/>
          <p:nvPr/>
        </p:nvSpPr>
        <p:spPr>
          <a:xfrm>
            <a:off x="2799039" y="2480295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64"/>
          <p:cNvSpPr/>
          <p:nvPr/>
        </p:nvSpPr>
        <p:spPr>
          <a:xfrm>
            <a:off x="2777244" y="2532086"/>
            <a:ext cx="72509" cy="108"/>
          </a:xfrm>
          <a:custGeom>
            <a:rect b="b" l="l" r="r" t="t"/>
            <a:pathLst>
              <a:path extrusionOk="0" fill="none" h="1" w="672">
                <a:moveTo>
                  <a:pt x="671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64"/>
          <p:cNvSpPr/>
          <p:nvPr/>
        </p:nvSpPr>
        <p:spPr>
          <a:xfrm>
            <a:off x="2799039" y="2585388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64"/>
          <p:cNvSpPr/>
          <p:nvPr/>
        </p:nvSpPr>
        <p:spPr>
          <a:xfrm>
            <a:off x="2799039" y="2637288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64"/>
          <p:cNvSpPr/>
          <p:nvPr/>
        </p:nvSpPr>
        <p:spPr>
          <a:xfrm>
            <a:off x="2799039" y="2690482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4"/>
          <p:cNvSpPr/>
          <p:nvPr/>
        </p:nvSpPr>
        <p:spPr>
          <a:xfrm>
            <a:off x="2777244" y="2742381"/>
            <a:ext cx="72509" cy="108"/>
          </a:xfrm>
          <a:custGeom>
            <a:rect b="b" l="l" r="r" t="t"/>
            <a:pathLst>
              <a:path extrusionOk="0" fill="none" h="1" w="672">
                <a:moveTo>
                  <a:pt x="671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4"/>
          <p:cNvSpPr/>
          <p:nvPr/>
        </p:nvSpPr>
        <p:spPr>
          <a:xfrm>
            <a:off x="2799039" y="2795684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4"/>
          <p:cNvSpPr/>
          <p:nvPr/>
        </p:nvSpPr>
        <p:spPr>
          <a:xfrm>
            <a:off x="2799039" y="2847583"/>
            <a:ext cx="50713" cy="0"/>
          </a:xfrm>
          <a:custGeom>
            <a:rect b="b" l="l" r="r" t="t"/>
            <a:pathLst>
              <a:path extrusionOk="0" fill="none" h="0" w="470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4"/>
          <p:cNvSpPr/>
          <p:nvPr/>
        </p:nvSpPr>
        <p:spPr>
          <a:xfrm>
            <a:off x="2799039" y="2900777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4"/>
          <p:cNvSpPr/>
          <p:nvPr/>
        </p:nvSpPr>
        <p:spPr>
          <a:xfrm>
            <a:off x="2777244" y="2952677"/>
            <a:ext cx="72509" cy="108"/>
          </a:xfrm>
          <a:custGeom>
            <a:rect b="b" l="l" r="r" t="t"/>
            <a:pathLst>
              <a:path extrusionOk="0" fill="none" h="1" w="672">
                <a:moveTo>
                  <a:pt x="671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4"/>
          <p:cNvSpPr/>
          <p:nvPr/>
        </p:nvSpPr>
        <p:spPr>
          <a:xfrm>
            <a:off x="2799039" y="3005871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4"/>
          <p:cNvSpPr/>
          <p:nvPr/>
        </p:nvSpPr>
        <p:spPr>
          <a:xfrm>
            <a:off x="2799039" y="3057770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4"/>
          <p:cNvSpPr/>
          <p:nvPr/>
        </p:nvSpPr>
        <p:spPr>
          <a:xfrm>
            <a:off x="2777244" y="3111073"/>
            <a:ext cx="72509" cy="108"/>
          </a:xfrm>
          <a:custGeom>
            <a:rect b="b" l="l" r="r" t="t"/>
            <a:pathLst>
              <a:path extrusionOk="0" fill="none" h="1" w="672">
                <a:moveTo>
                  <a:pt x="671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4"/>
          <p:cNvSpPr/>
          <p:nvPr/>
        </p:nvSpPr>
        <p:spPr>
          <a:xfrm>
            <a:off x="2799039" y="3162972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4"/>
          <p:cNvSpPr/>
          <p:nvPr/>
        </p:nvSpPr>
        <p:spPr>
          <a:xfrm>
            <a:off x="2799039" y="3216166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1"/>
                </a:moveTo>
                <a:lnTo>
                  <a:pt x="1" y="1"/>
                </a:lnTo>
              </a:path>
            </a:pathLst>
          </a:custGeom>
          <a:noFill/>
          <a:ln cap="flat" cmpd="sng" w="4125">
            <a:solidFill>
              <a:schemeClr val="l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64"/>
          <p:cNvSpPr/>
          <p:nvPr/>
        </p:nvSpPr>
        <p:spPr>
          <a:xfrm>
            <a:off x="2799039" y="3268066"/>
            <a:ext cx="50713" cy="108"/>
          </a:xfrm>
          <a:custGeom>
            <a:rect b="b" l="l" r="r" t="t"/>
            <a:pathLst>
              <a:path extrusionOk="0" fill="none" h="1" w="470">
                <a:moveTo>
                  <a:pt x="469" y="0"/>
                </a:moveTo>
                <a:lnTo>
                  <a:pt x="1" y="0"/>
                </a:lnTo>
              </a:path>
            </a:pathLst>
          </a:custGeom>
          <a:noFill/>
          <a:ln cap="flat" cmpd="sng" w="4125">
            <a:solidFill>
              <a:srgbClr val="0E263F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64"/>
          <p:cNvSpPr/>
          <p:nvPr/>
        </p:nvSpPr>
        <p:spPr>
          <a:xfrm>
            <a:off x="1129301" y="1812615"/>
            <a:ext cx="2138254" cy="1966154"/>
          </a:xfrm>
          <a:custGeom>
            <a:rect b="b" l="l" r="r" t="t"/>
            <a:pathLst>
              <a:path extrusionOk="0" fill="none" h="18222" w="19817">
                <a:moveTo>
                  <a:pt x="0" y="0"/>
                </a:moveTo>
                <a:lnTo>
                  <a:pt x="19816" y="0"/>
                </a:lnTo>
                <a:lnTo>
                  <a:pt x="19816" y="18222"/>
                </a:lnTo>
                <a:lnTo>
                  <a:pt x="0" y="18222"/>
                </a:lnTo>
                <a:close/>
              </a:path>
            </a:pathLst>
          </a:custGeom>
          <a:noFill/>
          <a:ln cap="flat" cmpd="sng" w="23725">
            <a:solidFill>
              <a:schemeClr val="accent1"/>
            </a:solidFill>
            <a:prstDash val="solid"/>
            <a:miter lim="126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65"/>
          <p:cNvSpPr txBox="1"/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3" name="Google Shape;1053;p65"/>
          <p:cNvSpPr txBox="1"/>
          <p:nvPr/>
        </p:nvSpPr>
        <p:spPr>
          <a:xfrm>
            <a:off x="2124688" y="1419075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K-Means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054" name="Google Shape;1054;p65"/>
          <p:cNvSpPr txBox="1"/>
          <p:nvPr/>
        </p:nvSpPr>
        <p:spPr>
          <a:xfrm>
            <a:off x="5025263" y="1419063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Hierarchical Agglomerative 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055" name="Google Shape;1055;p65"/>
          <p:cNvSpPr txBox="1"/>
          <p:nvPr/>
        </p:nvSpPr>
        <p:spPr>
          <a:xfrm>
            <a:off x="2124700" y="2189700"/>
            <a:ext cx="1949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By using distance from other points, K-means clusters the data by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similarity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 other points.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6" name="Google Shape;1056;p65"/>
          <p:cNvSpPr txBox="1"/>
          <p:nvPr/>
        </p:nvSpPr>
        <p:spPr>
          <a:xfrm>
            <a:off x="4759777" y="2189700"/>
            <a:ext cx="24804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tarts with each data point as its own cluster and gradually merges similar clusters until a single overarching cluster is formed.</a:t>
            </a:r>
            <a:r>
              <a:rPr lang="en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7" name="Google Shape;1057;p65"/>
          <p:cNvSpPr/>
          <p:nvPr/>
        </p:nvSpPr>
        <p:spPr>
          <a:xfrm>
            <a:off x="4318538" y="2189700"/>
            <a:ext cx="196800" cy="1630500"/>
          </a:xfrm>
          <a:prstGeom prst="rightBrace">
            <a:avLst>
              <a:gd fmla="val 61749" name="adj1"/>
              <a:gd fmla="val 48621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66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K-Means</a:t>
            </a:r>
            <a:r>
              <a:rPr lang="en"/>
              <a:t> Model</a:t>
            </a:r>
            <a:endParaRPr/>
          </a:p>
        </p:txBody>
      </p:sp>
      <p:sp>
        <p:nvSpPr>
          <p:cNvPr id="1063" name="Google Shape;1063;p66"/>
          <p:cNvSpPr txBox="1"/>
          <p:nvPr/>
        </p:nvSpPr>
        <p:spPr>
          <a:xfrm>
            <a:off x="330825" y="1053329"/>
            <a:ext cx="2305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Hyperparameters: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 of clusters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= 2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4" name="Google Shape;1064;p66"/>
          <p:cNvSpPr txBox="1"/>
          <p:nvPr/>
        </p:nvSpPr>
        <p:spPr>
          <a:xfrm>
            <a:off x="4231675" y="1103634"/>
            <a:ext cx="23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Silhouette Score</a:t>
            </a: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: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0.6998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5" name="Google Shape;1065;p66"/>
          <p:cNvSpPr txBox="1"/>
          <p:nvPr/>
        </p:nvSpPr>
        <p:spPr>
          <a:xfrm>
            <a:off x="330825" y="4181250"/>
            <a:ext cx="7000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Conclusions: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~.70 silhouette indicates fairly well-defined clusters. Clustered into two groups: smaller and larger cells.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6" name="Google Shape;10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675" y="1773925"/>
            <a:ext cx="4039174" cy="217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25" y="1898575"/>
            <a:ext cx="2641142" cy="21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7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Hierarchical Agglomerative</a:t>
            </a:r>
            <a:r>
              <a:rPr lang="en"/>
              <a:t> Model</a:t>
            </a:r>
            <a:endParaRPr/>
          </a:p>
        </p:txBody>
      </p:sp>
      <p:sp>
        <p:nvSpPr>
          <p:cNvPr id="1073" name="Google Shape;1073;p67"/>
          <p:cNvSpPr txBox="1"/>
          <p:nvPr/>
        </p:nvSpPr>
        <p:spPr>
          <a:xfrm>
            <a:off x="330825" y="1321979"/>
            <a:ext cx="2305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Hyperparameters: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Single Linkage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67"/>
          <p:cNvSpPr txBox="1"/>
          <p:nvPr/>
        </p:nvSpPr>
        <p:spPr>
          <a:xfrm>
            <a:off x="2776825" y="1345234"/>
            <a:ext cx="23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Silhouette Score: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0.7818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67"/>
          <p:cNvSpPr txBox="1"/>
          <p:nvPr/>
        </p:nvSpPr>
        <p:spPr>
          <a:xfrm>
            <a:off x="5082025" y="1395025"/>
            <a:ext cx="30141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Conclusions: 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~.78 silhouette indicates well-defined clusters. Strong cohesion and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separation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between clusters.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Single linkage was chosen in order to capture elongated clusters and non-convex shapes present in the data.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6" name="Google Shape;10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25" y="2124450"/>
            <a:ext cx="3747324" cy="27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8"/>
          <p:cNvSpPr txBox="1"/>
          <p:nvPr>
            <p:ph idx="1" type="subTitle"/>
          </p:nvPr>
        </p:nvSpPr>
        <p:spPr>
          <a:xfrm>
            <a:off x="1104375" y="2668825"/>
            <a:ext cx="23904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model performed the best when predicting diagnosis?</a:t>
            </a:r>
            <a:endParaRPr/>
          </a:p>
        </p:txBody>
      </p:sp>
      <p:sp>
        <p:nvSpPr>
          <p:cNvPr id="1082" name="Google Shape;1082;p68"/>
          <p:cNvSpPr txBox="1"/>
          <p:nvPr>
            <p:ph type="title"/>
          </p:nvPr>
        </p:nvSpPr>
        <p:spPr>
          <a:xfrm>
            <a:off x="1104375" y="1993625"/>
            <a:ext cx="36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grpSp>
        <p:nvGrpSpPr>
          <p:cNvPr id="1083" name="Google Shape;1083;p68"/>
          <p:cNvGrpSpPr/>
          <p:nvPr/>
        </p:nvGrpSpPr>
        <p:grpSpPr>
          <a:xfrm>
            <a:off x="6019644" y="1122089"/>
            <a:ext cx="2504816" cy="3548105"/>
            <a:chOff x="5573125" y="336750"/>
            <a:chExt cx="406725" cy="576150"/>
          </a:xfrm>
        </p:grpSpPr>
        <p:sp>
          <p:nvSpPr>
            <p:cNvPr id="1084" name="Google Shape;1084;p68"/>
            <p:cNvSpPr/>
            <p:nvPr/>
          </p:nvSpPr>
          <p:spPr>
            <a:xfrm>
              <a:off x="5573125" y="401350"/>
              <a:ext cx="406725" cy="511550"/>
            </a:xfrm>
            <a:custGeom>
              <a:rect b="b" l="l" r="r" t="t"/>
              <a:pathLst>
                <a:path extrusionOk="0" h="20462" w="16269">
                  <a:moveTo>
                    <a:pt x="1294" y="1"/>
                  </a:moveTo>
                  <a:cubicBezTo>
                    <a:pt x="580" y="1"/>
                    <a:pt x="1" y="579"/>
                    <a:pt x="1" y="1294"/>
                  </a:cubicBezTo>
                  <a:lnTo>
                    <a:pt x="1" y="19168"/>
                  </a:lnTo>
                  <a:cubicBezTo>
                    <a:pt x="1" y="19882"/>
                    <a:pt x="580" y="20460"/>
                    <a:pt x="1294" y="20462"/>
                  </a:cubicBezTo>
                  <a:lnTo>
                    <a:pt x="14975" y="20462"/>
                  </a:lnTo>
                  <a:cubicBezTo>
                    <a:pt x="15689" y="20460"/>
                    <a:pt x="16268" y="19882"/>
                    <a:pt x="16269" y="19168"/>
                  </a:cubicBezTo>
                  <a:lnTo>
                    <a:pt x="16269" y="1294"/>
                  </a:lnTo>
                  <a:cubicBezTo>
                    <a:pt x="16268" y="580"/>
                    <a:pt x="15689" y="1"/>
                    <a:pt x="149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68"/>
            <p:cNvSpPr/>
            <p:nvPr/>
          </p:nvSpPr>
          <p:spPr>
            <a:xfrm>
              <a:off x="5609075" y="437300"/>
              <a:ext cx="334850" cy="439650"/>
            </a:xfrm>
            <a:custGeom>
              <a:rect b="b" l="l" r="r" t="t"/>
              <a:pathLst>
                <a:path extrusionOk="0" h="17586" w="13394">
                  <a:moveTo>
                    <a:pt x="115" y="0"/>
                  </a:moveTo>
                  <a:cubicBezTo>
                    <a:pt x="51" y="0"/>
                    <a:pt x="0" y="52"/>
                    <a:pt x="0" y="114"/>
                  </a:cubicBezTo>
                  <a:lnTo>
                    <a:pt x="0" y="17471"/>
                  </a:lnTo>
                  <a:cubicBezTo>
                    <a:pt x="0" y="17535"/>
                    <a:pt x="51" y="17586"/>
                    <a:pt x="115" y="17586"/>
                  </a:cubicBezTo>
                  <a:lnTo>
                    <a:pt x="13278" y="17586"/>
                  </a:lnTo>
                  <a:cubicBezTo>
                    <a:pt x="13342" y="17586"/>
                    <a:pt x="13393" y="17535"/>
                    <a:pt x="13393" y="17471"/>
                  </a:cubicBezTo>
                  <a:lnTo>
                    <a:pt x="13393" y="114"/>
                  </a:lnTo>
                  <a:cubicBezTo>
                    <a:pt x="13393" y="52"/>
                    <a:pt x="13342" y="0"/>
                    <a:pt x="13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68"/>
            <p:cNvSpPr/>
            <p:nvPr/>
          </p:nvSpPr>
          <p:spPr>
            <a:xfrm>
              <a:off x="5718025" y="711975"/>
              <a:ext cx="179975" cy="17175"/>
            </a:xfrm>
            <a:custGeom>
              <a:rect b="b" l="l" r="r" t="t"/>
              <a:pathLst>
                <a:path extrusionOk="0" h="687" w="7199">
                  <a:moveTo>
                    <a:pt x="343" y="1"/>
                  </a:moveTo>
                  <a:cubicBezTo>
                    <a:pt x="154" y="1"/>
                    <a:pt x="0" y="154"/>
                    <a:pt x="0" y="344"/>
                  </a:cubicBezTo>
                  <a:cubicBezTo>
                    <a:pt x="0" y="533"/>
                    <a:pt x="154" y="686"/>
                    <a:pt x="343" y="686"/>
                  </a:cubicBezTo>
                  <a:lnTo>
                    <a:pt x="6857" y="686"/>
                  </a:lnTo>
                  <a:cubicBezTo>
                    <a:pt x="7046" y="686"/>
                    <a:pt x="7199" y="533"/>
                    <a:pt x="7199" y="344"/>
                  </a:cubicBezTo>
                  <a:cubicBezTo>
                    <a:pt x="7199" y="154"/>
                    <a:pt x="7046" y="1"/>
                    <a:pt x="6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8"/>
            <p:cNvSpPr/>
            <p:nvPr/>
          </p:nvSpPr>
          <p:spPr>
            <a:xfrm>
              <a:off x="5718025" y="748700"/>
              <a:ext cx="179975" cy="17125"/>
            </a:xfrm>
            <a:custGeom>
              <a:rect b="b" l="l" r="r" t="t"/>
              <a:pathLst>
                <a:path extrusionOk="0" h="685" w="7199">
                  <a:moveTo>
                    <a:pt x="343" y="1"/>
                  </a:moveTo>
                  <a:cubicBezTo>
                    <a:pt x="154" y="1"/>
                    <a:pt x="0" y="154"/>
                    <a:pt x="0" y="343"/>
                  </a:cubicBezTo>
                  <a:cubicBezTo>
                    <a:pt x="0" y="531"/>
                    <a:pt x="154" y="685"/>
                    <a:pt x="343" y="685"/>
                  </a:cubicBezTo>
                  <a:lnTo>
                    <a:pt x="6857" y="685"/>
                  </a:lnTo>
                  <a:cubicBezTo>
                    <a:pt x="7046" y="685"/>
                    <a:pt x="7199" y="531"/>
                    <a:pt x="7199" y="343"/>
                  </a:cubicBezTo>
                  <a:cubicBezTo>
                    <a:pt x="7199" y="154"/>
                    <a:pt x="7046" y="1"/>
                    <a:pt x="6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8"/>
            <p:cNvSpPr/>
            <p:nvPr/>
          </p:nvSpPr>
          <p:spPr>
            <a:xfrm>
              <a:off x="5718025" y="785400"/>
              <a:ext cx="179975" cy="17150"/>
            </a:xfrm>
            <a:custGeom>
              <a:rect b="b" l="l" r="r" t="t"/>
              <a:pathLst>
                <a:path extrusionOk="0" h="686" w="7199">
                  <a:moveTo>
                    <a:pt x="343" y="0"/>
                  </a:moveTo>
                  <a:cubicBezTo>
                    <a:pt x="154" y="0"/>
                    <a:pt x="0" y="153"/>
                    <a:pt x="0" y="342"/>
                  </a:cubicBezTo>
                  <a:cubicBezTo>
                    <a:pt x="0" y="532"/>
                    <a:pt x="154" y="685"/>
                    <a:pt x="343" y="685"/>
                  </a:cubicBezTo>
                  <a:lnTo>
                    <a:pt x="6857" y="685"/>
                  </a:lnTo>
                  <a:cubicBezTo>
                    <a:pt x="7046" y="685"/>
                    <a:pt x="7199" y="532"/>
                    <a:pt x="7199" y="342"/>
                  </a:cubicBezTo>
                  <a:cubicBezTo>
                    <a:pt x="7199" y="153"/>
                    <a:pt x="7046" y="0"/>
                    <a:pt x="6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8"/>
            <p:cNvSpPr/>
            <p:nvPr/>
          </p:nvSpPr>
          <p:spPr>
            <a:xfrm>
              <a:off x="5717850" y="822075"/>
              <a:ext cx="180350" cy="17150"/>
            </a:xfrm>
            <a:custGeom>
              <a:rect b="b" l="l" r="r" t="t"/>
              <a:pathLst>
                <a:path extrusionOk="0" h="686" w="7214">
                  <a:moveTo>
                    <a:pt x="344" y="0"/>
                  </a:moveTo>
                  <a:cubicBezTo>
                    <a:pt x="155" y="0"/>
                    <a:pt x="1" y="153"/>
                    <a:pt x="1" y="343"/>
                  </a:cubicBezTo>
                  <a:cubicBezTo>
                    <a:pt x="1" y="533"/>
                    <a:pt x="155" y="686"/>
                    <a:pt x="344" y="686"/>
                  </a:cubicBezTo>
                  <a:cubicBezTo>
                    <a:pt x="346" y="686"/>
                    <a:pt x="348" y="686"/>
                    <a:pt x="350" y="686"/>
                  </a:cubicBezTo>
                  <a:lnTo>
                    <a:pt x="6864" y="686"/>
                  </a:lnTo>
                  <a:cubicBezTo>
                    <a:pt x="6866" y="686"/>
                    <a:pt x="6868" y="686"/>
                    <a:pt x="6870" y="686"/>
                  </a:cubicBezTo>
                  <a:cubicBezTo>
                    <a:pt x="7059" y="686"/>
                    <a:pt x="7213" y="533"/>
                    <a:pt x="7213" y="343"/>
                  </a:cubicBezTo>
                  <a:cubicBezTo>
                    <a:pt x="7213" y="153"/>
                    <a:pt x="7059" y="0"/>
                    <a:pt x="6870" y="0"/>
                  </a:cubicBezTo>
                  <a:cubicBezTo>
                    <a:pt x="6868" y="0"/>
                    <a:pt x="6866" y="0"/>
                    <a:pt x="6864" y="1"/>
                  </a:cubicBezTo>
                  <a:lnTo>
                    <a:pt x="350" y="1"/>
                  </a:lnTo>
                  <a:cubicBezTo>
                    <a:pt x="348" y="0"/>
                    <a:pt x="346" y="0"/>
                    <a:pt x="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8"/>
            <p:cNvSpPr/>
            <p:nvPr/>
          </p:nvSpPr>
          <p:spPr>
            <a:xfrm>
              <a:off x="5656100" y="711975"/>
              <a:ext cx="43825" cy="17175"/>
            </a:xfrm>
            <a:custGeom>
              <a:rect b="b" l="l" r="r" t="t"/>
              <a:pathLst>
                <a:path extrusionOk="0" h="687" w="1753">
                  <a:moveTo>
                    <a:pt x="344" y="1"/>
                  </a:moveTo>
                  <a:cubicBezTo>
                    <a:pt x="154" y="1"/>
                    <a:pt x="0" y="154"/>
                    <a:pt x="0" y="344"/>
                  </a:cubicBezTo>
                  <a:cubicBezTo>
                    <a:pt x="0" y="533"/>
                    <a:pt x="154" y="686"/>
                    <a:pt x="344" y="686"/>
                  </a:cubicBezTo>
                  <a:lnTo>
                    <a:pt x="1410" y="686"/>
                  </a:lnTo>
                  <a:cubicBezTo>
                    <a:pt x="1599" y="686"/>
                    <a:pt x="1753" y="533"/>
                    <a:pt x="1753" y="344"/>
                  </a:cubicBezTo>
                  <a:cubicBezTo>
                    <a:pt x="1753" y="154"/>
                    <a:pt x="1599" y="1"/>
                    <a:pt x="1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8"/>
            <p:cNvSpPr/>
            <p:nvPr/>
          </p:nvSpPr>
          <p:spPr>
            <a:xfrm>
              <a:off x="5656100" y="748700"/>
              <a:ext cx="43825" cy="17125"/>
            </a:xfrm>
            <a:custGeom>
              <a:rect b="b" l="l" r="r" t="t"/>
              <a:pathLst>
                <a:path extrusionOk="0" h="685" w="1753">
                  <a:moveTo>
                    <a:pt x="344" y="1"/>
                  </a:moveTo>
                  <a:cubicBezTo>
                    <a:pt x="154" y="1"/>
                    <a:pt x="0" y="154"/>
                    <a:pt x="0" y="343"/>
                  </a:cubicBezTo>
                  <a:cubicBezTo>
                    <a:pt x="0" y="531"/>
                    <a:pt x="154" y="685"/>
                    <a:pt x="344" y="685"/>
                  </a:cubicBezTo>
                  <a:lnTo>
                    <a:pt x="1410" y="685"/>
                  </a:lnTo>
                  <a:cubicBezTo>
                    <a:pt x="1599" y="685"/>
                    <a:pt x="1753" y="531"/>
                    <a:pt x="1753" y="343"/>
                  </a:cubicBezTo>
                  <a:cubicBezTo>
                    <a:pt x="1753" y="154"/>
                    <a:pt x="1599" y="1"/>
                    <a:pt x="1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8"/>
            <p:cNvSpPr/>
            <p:nvPr/>
          </p:nvSpPr>
          <p:spPr>
            <a:xfrm>
              <a:off x="5656100" y="785400"/>
              <a:ext cx="43825" cy="17150"/>
            </a:xfrm>
            <a:custGeom>
              <a:rect b="b" l="l" r="r" t="t"/>
              <a:pathLst>
                <a:path extrusionOk="0" h="686" w="1753">
                  <a:moveTo>
                    <a:pt x="344" y="0"/>
                  </a:moveTo>
                  <a:cubicBezTo>
                    <a:pt x="154" y="0"/>
                    <a:pt x="0" y="153"/>
                    <a:pt x="0" y="342"/>
                  </a:cubicBezTo>
                  <a:cubicBezTo>
                    <a:pt x="0" y="532"/>
                    <a:pt x="154" y="685"/>
                    <a:pt x="344" y="685"/>
                  </a:cubicBezTo>
                  <a:lnTo>
                    <a:pt x="1410" y="685"/>
                  </a:lnTo>
                  <a:cubicBezTo>
                    <a:pt x="1599" y="685"/>
                    <a:pt x="1753" y="532"/>
                    <a:pt x="1753" y="342"/>
                  </a:cubicBezTo>
                  <a:cubicBezTo>
                    <a:pt x="1753" y="153"/>
                    <a:pt x="1599" y="0"/>
                    <a:pt x="1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8"/>
            <p:cNvSpPr/>
            <p:nvPr/>
          </p:nvSpPr>
          <p:spPr>
            <a:xfrm>
              <a:off x="5655950" y="822075"/>
              <a:ext cx="44150" cy="17150"/>
            </a:xfrm>
            <a:custGeom>
              <a:rect b="b" l="l" r="r" t="t"/>
              <a:pathLst>
                <a:path extrusionOk="0" h="686" w="1766">
                  <a:moveTo>
                    <a:pt x="344" y="0"/>
                  </a:moveTo>
                  <a:cubicBezTo>
                    <a:pt x="155" y="0"/>
                    <a:pt x="0" y="153"/>
                    <a:pt x="0" y="343"/>
                  </a:cubicBezTo>
                  <a:cubicBezTo>
                    <a:pt x="0" y="533"/>
                    <a:pt x="155" y="686"/>
                    <a:pt x="344" y="686"/>
                  </a:cubicBezTo>
                  <a:cubicBezTo>
                    <a:pt x="346" y="686"/>
                    <a:pt x="348" y="686"/>
                    <a:pt x="350" y="686"/>
                  </a:cubicBezTo>
                  <a:lnTo>
                    <a:pt x="1416" y="686"/>
                  </a:lnTo>
                  <a:cubicBezTo>
                    <a:pt x="1418" y="686"/>
                    <a:pt x="1420" y="686"/>
                    <a:pt x="1422" y="686"/>
                  </a:cubicBezTo>
                  <a:cubicBezTo>
                    <a:pt x="1611" y="686"/>
                    <a:pt x="1766" y="533"/>
                    <a:pt x="1766" y="343"/>
                  </a:cubicBezTo>
                  <a:cubicBezTo>
                    <a:pt x="1766" y="153"/>
                    <a:pt x="1611" y="0"/>
                    <a:pt x="1422" y="0"/>
                  </a:cubicBezTo>
                  <a:cubicBezTo>
                    <a:pt x="1420" y="0"/>
                    <a:pt x="1418" y="0"/>
                    <a:pt x="1416" y="1"/>
                  </a:cubicBezTo>
                  <a:lnTo>
                    <a:pt x="350" y="1"/>
                  </a:lnTo>
                  <a:cubicBezTo>
                    <a:pt x="348" y="0"/>
                    <a:pt x="346" y="0"/>
                    <a:pt x="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8"/>
            <p:cNvSpPr/>
            <p:nvPr/>
          </p:nvSpPr>
          <p:spPr>
            <a:xfrm>
              <a:off x="5738075" y="336750"/>
              <a:ext cx="76825" cy="73175"/>
            </a:xfrm>
            <a:custGeom>
              <a:rect b="b" l="l" r="r" t="t"/>
              <a:pathLst>
                <a:path extrusionOk="0" h="2927" w="3073">
                  <a:moveTo>
                    <a:pt x="1536" y="0"/>
                  </a:moveTo>
                  <a:cubicBezTo>
                    <a:pt x="687" y="0"/>
                    <a:pt x="1" y="694"/>
                    <a:pt x="8" y="1543"/>
                  </a:cubicBezTo>
                  <a:lnTo>
                    <a:pt x="8" y="2585"/>
                  </a:lnTo>
                  <a:cubicBezTo>
                    <a:pt x="8" y="2773"/>
                    <a:pt x="161" y="2927"/>
                    <a:pt x="350" y="2927"/>
                  </a:cubicBezTo>
                  <a:cubicBezTo>
                    <a:pt x="540" y="2927"/>
                    <a:pt x="693" y="2773"/>
                    <a:pt x="693" y="2585"/>
                  </a:cubicBezTo>
                  <a:lnTo>
                    <a:pt x="693" y="1543"/>
                  </a:lnTo>
                  <a:cubicBezTo>
                    <a:pt x="687" y="1073"/>
                    <a:pt x="1066" y="689"/>
                    <a:pt x="1536" y="689"/>
                  </a:cubicBezTo>
                  <a:cubicBezTo>
                    <a:pt x="2006" y="689"/>
                    <a:pt x="2387" y="1073"/>
                    <a:pt x="2380" y="1543"/>
                  </a:cubicBezTo>
                  <a:lnTo>
                    <a:pt x="2380" y="2585"/>
                  </a:lnTo>
                  <a:cubicBezTo>
                    <a:pt x="2380" y="2773"/>
                    <a:pt x="2534" y="2927"/>
                    <a:pt x="2722" y="2927"/>
                  </a:cubicBezTo>
                  <a:cubicBezTo>
                    <a:pt x="2912" y="2927"/>
                    <a:pt x="3066" y="2774"/>
                    <a:pt x="3066" y="2585"/>
                  </a:cubicBezTo>
                  <a:lnTo>
                    <a:pt x="3066" y="1543"/>
                  </a:lnTo>
                  <a:cubicBezTo>
                    <a:pt x="3073" y="694"/>
                    <a:pt x="2387" y="0"/>
                    <a:pt x="1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8"/>
            <p:cNvSpPr/>
            <p:nvPr/>
          </p:nvSpPr>
          <p:spPr>
            <a:xfrm>
              <a:off x="5700100" y="392375"/>
              <a:ext cx="152775" cy="59325"/>
            </a:xfrm>
            <a:custGeom>
              <a:rect b="b" l="l" r="r" t="t"/>
              <a:pathLst>
                <a:path extrusionOk="0" h="2373" w="6111">
                  <a:moveTo>
                    <a:pt x="363" y="1"/>
                  </a:moveTo>
                  <a:cubicBezTo>
                    <a:pt x="163" y="2"/>
                    <a:pt x="1" y="164"/>
                    <a:pt x="1" y="363"/>
                  </a:cubicBezTo>
                  <a:lnTo>
                    <a:pt x="1" y="2010"/>
                  </a:lnTo>
                  <a:cubicBezTo>
                    <a:pt x="1" y="2210"/>
                    <a:pt x="163" y="2372"/>
                    <a:pt x="363" y="2373"/>
                  </a:cubicBezTo>
                  <a:lnTo>
                    <a:pt x="5748" y="2373"/>
                  </a:lnTo>
                  <a:cubicBezTo>
                    <a:pt x="5948" y="2373"/>
                    <a:pt x="6110" y="2211"/>
                    <a:pt x="6111" y="2010"/>
                  </a:cubicBezTo>
                  <a:lnTo>
                    <a:pt x="6111" y="363"/>
                  </a:lnTo>
                  <a:cubicBezTo>
                    <a:pt x="6110" y="164"/>
                    <a:pt x="5948" y="2"/>
                    <a:pt x="57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8"/>
            <p:cNvSpPr/>
            <p:nvPr/>
          </p:nvSpPr>
          <p:spPr>
            <a:xfrm>
              <a:off x="5729525" y="487700"/>
              <a:ext cx="93925" cy="29200"/>
            </a:xfrm>
            <a:custGeom>
              <a:rect b="b" l="l" r="r" t="t"/>
              <a:pathLst>
                <a:path extrusionOk="0" h="1168" w="3757">
                  <a:moveTo>
                    <a:pt x="0" y="1"/>
                  </a:moveTo>
                  <a:lnTo>
                    <a:pt x="673" y="1168"/>
                  </a:lnTo>
                  <a:lnTo>
                    <a:pt x="3085" y="1168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8"/>
            <p:cNvSpPr/>
            <p:nvPr/>
          </p:nvSpPr>
          <p:spPr>
            <a:xfrm>
              <a:off x="5734650" y="496550"/>
              <a:ext cx="83700" cy="20350"/>
            </a:xfrm>
            <a:custGeom>
              <a:rect b="b" l="l" r="r" t="t"/>
              <a:pathLst>
                <a:path extrusionOk="0" h="814" w="3348">
                  <a:moveTo>
                    <a:pt x="0" y="1"/>
                  </a:moveTo>
                  <a:lnTo>
                    <a:pt x="467" y="814"/>
                  </a:lnTo>
                  <a:lnTo>
                    <a:pt x="2880" y="814"/>
                  </a:lnTo>
                  <a:lnTo>
                    <a:pt x="33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8"/>
            <p:cNvSpPr/>
            <p:nvPr/>
          </p:nvSpPr>
          <p:spPr>
            <a:xfrm>
              <a:off x="5707850" y="487700"/>
              <a:ext cx="134275" cy="195300"/>
            </a:xfrm>
            <a:custGeom>
              <a:rect b="b" l="l" r="r" t="t"/>
              <a:pathLst>
                <a:path extrusionOk="0" h="7812" w="5371">
                  <a:moveTo>
                    <a:pt x="4623" y="1"/>
                  </a:moveTo>
                  <a:lnTo>
                    <a:pt x="1586" y="4710"/>
                  </a:lnTo>
                  <a:lnTo>
                    <a:pt x="37" y="7110"/>
                  </a:lnTo>
                  <a:cubicBezTo>
                    <a:pt x="1" y="7165"/>
                    <a:pt x="42" y="7234"/>
                    <a:pt x="103" y="7234"/>
                  </a:cubicBezTo>
                  <a:cubicBezTo>
                    <a:pt x="110" y="7234"/>
                    <a:pt x="116" y="7233"/>
                    <a:pt x="124" y="7232"/>
                  </a:cubicBezTo>
                  <a:lnTo>
                    <a:pt x="857" y="7061"/>
                  </a:lnTo>
                  <a:cubicBezTo>
                    <a:pt x="863" y="7059"/>
                    <a:pt x="870" y="7059"/>
                    <a:pt x="876" y="7059"/>
                  </a:cubicBezTo>
                  <a:cubicBezTo>
                    <a:pt x="910" y="7059"/>
                    <a:pt x="942" y="7082"/>
                    <a:pt x="952" y="7117"/>
                  </a:cubicBezTo>
                  <a:lnTo>
                    <a:pt x="1142" y="7754"/>
                  </a:lnTo>
                  <a:cubicBezTo>
                    <a:pt x="1153" y="7792"/>
                    <a:pt x="1185" y="7812"/>
                    <a:pt x="1219" y="7812"/>
                  </a:cubicBezTo>
                  <a:cubicBezTo>
                    <a:pt x="1245" y="7812"/>
                    <a:pt x="1271" y="7800"/>
                    <a:pt x="1287" y="7774"/>
                  </a:cubicBezTo>
                  <a:cubicBezTo>
                    <a:pt x="1360" y="7662"/>
                    <a:pt x="3893" y="3738"/>
                    <a:pt x="5099" y="1869"/>
                  </a:cubicBezTo>
                  <a:cubicBezTo>
                    <a:pt x="5370" y="1450"/>
                    <a:pt x="5343" y="905"/>
                    <a:pt x="5033" y="514"/>
                  </a:cubicBezTo>
                  <a:lnTo>
                    <a:pt x="5032" y="514"/>
                  </a:lnTo>
                  <a:lnTo>
                    <a:pt x="46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8"/>
            <p:cNvSpPr/>
            <p:nvPr/>
          </p:nvSpPr>
          <p:spPr>
            <a:xfrm>
              <a:off x="5707850" y="487675"/>
              <a:ext cx="126775" cy="180875"/>
            </a:xfrm>
            <a:custGeom>
              <a:rect b="b" l="l" r="r" t="t"/>
              <a:pathLst>
                <a:path extrusionOk="0" h="7235" w="5071">
                  <a:moveTo>
                    <a:pt x="883" y="7059"/>
                  </a:moveTo>
                  <a:lnTo>
                    <a:pt x="882" y="7060"/>
                  </a:lnTo>
                  <a:lnTo>
                    <a:pt x="883" y="7059"/>
                  </a:lnTo>
                  <a:cubicBezTo>
                    <a:pt x="883" y="7059"/>
                    <a:pt x="883" y="7059"/>
                    <a:pt x="883" y="7059"/>
                  </a:cubicBezTo>
                  <a:close/>
                  <a:moveTo>
                    <a:pt x="4623" y="1"/>
                  </a:moveTo>
                  <a:lnTo>
                    <a:pt x="1586" y="4709"/>
                  </a:lnTo>
                  <a:lnTo>
                    <a:pt x="37" y="7110"/>
                  </a:lnTo>
                  <a:cubicBezTo>
                    <a:pt x="1" y="7165"/>
                    <a:pt x="42" y="7234"/>
                    <a:pt x="103" y="7234"/>
                  </a:cubicBezTo>
                  <a:cubicBezTo>
                    <a:pt x="110" y="7234"/>
                    <a:pt x="116" y="7233"/>
                    <a:pt x="124" y="7232"/>
                  </a:cubicBezTo>
                  <a:lnTo>
                    <a:pt x="857" y="7061"/>
                  </a:lnTo>
                  <a:cubicBezTo>
                    <a:pt x="863" y="7059"/>
                    <a:pt x="869" y="7059"/>
                    <a:pt x="876" y="7059"/>
                  </a:cubicBezTo>
                  <a:cubicBezTo>
                    <a:pt x="878" y="7059"/>
                    <a:pt x="881" y="7059"/>
                    <a:pt x="883" y="7059"/>
                  </a:cubicBezTo>
                  <a:lnTo>
                    <a:pt x="883" y="7059"/>
                  </a:lnTo>
                  <a:lnTo>
                    <a:pt x="2399" y="4710"/>
                  </a:lnTo>
                  <a:lnTo>
                    <a:pt x="5071" y="568"/>
                  </a:lnTo>
                  <a:cubicBezTo>
                    <a:pt x="5058" y="549"/>
                    <a:pt x="5045" y="532"/>
                    <a:pt x="5032" y="514"/>
                  </a:cubicBezTo>
                  <a:lnTo>
                    <a:pt x="46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8"/>
            <p:cNvSpPr/>
            <p:nvPr/>
          </p:nvSpPr>
          <p:spPr>
            <a:xfrm>
              <a:off x="5710900" y="487700"/>
              <a:ext cx="134225" cy="195325"/>
            </a:xfrm>
            <a:custGeom>
              <a:rect b="b" l="l" r="r" t="t"/>
              <a:pathLst>
                <a:path extrusionOk="0" h="7813" w="5369">
                  <a:moveTo>
                    <a:pt x="746" y="1"/>
                  </a:moveTo>
                  <a:lnTo>
                    <a:pt x="337" y="514"/>
                  </a:lnTo>
                  <a:cubicBezTo>
                    <a:pt x="27" y="905"/>
                    <a:pt x="0" y="1450"/>
                    <a:pt x="271" y="1869"/>
                  </a:cubicBezTo>
                  <a:lnTo>
                    <a:pt x="4083" y="7775"/>
                  </a:lnTo>
                  <a:cubicBezTo>
                    <a:pt x="4099" y="7801"/>
                    <a:pt x="4125" y="7813"/>
                    <a:pt x="4150" y="7813"/>
                  </a:cubicBezTo>
                  <a:cubicBezTo>
                    <a:pt x="4184" y="7813"/>
                    <a:pt x="4217" y="7792"/>
                    <a:pt x="4228" y="7754"/>
                  </a:cubicBezTo>
                  <a:lnTo>
                    <a:pt x="4419" y="7117"/>
                  </a:lnTo>
                  <a:cubicBezTo>
                    <a:pt x="4429" y="7082"/>
                    <a:pt x="4461" y="7059"/>
                    <a:pt x="4496" y="7059"/>
                  </a:cubicBezTo>
                  <a:cubicBezTo>
                    <a:pt x="4502" y="7059"/>
                    <a:pt x="4508" y="7060"/>
                    <a:pt x="4514" y="7061"/>
                  </a:cubicBezTo>
                  <a:lnTo>
                    <a:pt x="5247" y="7233"/>
                  </a:lnTo>
                  <a:cubicBezTo>
                    <a:pt x="5254" y="7234"/>
                    <a:pt x="5260" y="7235"/>
                    <a:pt x="5266" y="7235"/>
                  </a:cubicBezTo>
                  <a:cubicBezTo>
                    <a:pt x="5327" y="7235"/>
                    <a:pt x="5369" y="7165"/>
                    <a:pt x="5332" y="7110"/>
                  </a:cubicBezTo>
                  <a:lnTo>
                    <a:pt x="7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8"/>
            <p:cNvSpPr/>
            <p:nvPr/>
          </p:nvSpPr>
          <p:spPr>
            <a:xfrm>
              <a:off x="5710900" y="487700"/>
              <a:ext cx="111150" cy="195325"/>
            </a:xfrm>
            <a:custGeom>
              <a:rect b="b" l="l" r="r" t="t"/>
              <a:pathLst>
                <a:path extrusionOk="0" h="7813" w="4446">
                  <a:moveTo>
                    <a:pt x="745" y="1"/>
                  </a:moveTo>
                  <a:lnTo>
                    <a:pt x="337" y="514"/>
                  </a:lnTo>
                  <a:cubicBezTo>
                    <a:pt x="27" y="905"/>
                    <a:pt x="0" y="1450"/>
                    <a:pt x="271" y="1869"/>
                  </a:cubicBezTo>
                  <a:lnTo>
                    <a:pt x="4083" y="7775"/>
                  </a:lnTo>
                  <a:cubicBezTo>
                    <a:pt x="4099" y="7801"/>
                    <a:pt x="4125" y="7813"/>
                    <a:pt x="4150" y="7813"/>
                  </a:cubicBezTo>
                  <a:cubicBezTo>
                    <a:pt x="4184" y="7813"/>
                    <a:pt x="4217" y="7792"/>
                    <a:pt x="4228" y="7754"/>
                  </a:cubicBezTo>
                  <a:lnTo>
                    <a:pt x="4419" y="7117"/>
                  </a:lnTo>
                  <a:cubicBezTo>
                    <a:pt x="4423" y="7101"/>
                    <a:pt x="4432" y="7087"/>
                    <a:pt x="4446" y="7077"/>
                  </a:cubicBezTo>
                  <a:lnTo>
                    <a:pt x="1083" y="1869"/>
                  </a:lnTo>
                  <a:cubicBezTo>
                    <a:pt x="826" y="1470"/>
                    <a:pt x="837" y="955"/>
                    <a:pt x="1111" y="567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2" name="Google Shape;1102;p68"/>
          <p:cNvSpPr txBox="1"/>
          <p:nvPr>
            <p:ph idx="4294967295" type="title"/>
          </p:nvPr>
        </p:nvSpPr>
        <p:spPr>
          <a:xfrm>
            <a:off x="523710" y="1005176"/>
            <a:ext cx="1211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05</a:t>
            </a:r>
            <a:endParaRPr sz="4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69"/>
          <p:cNvSpPr txBox="1"/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08" name="Google Shape;1108;p69"/>
          <p:cNvSpPr txBox="1"/>
          <p:nvPr/>
        </p:nvSpPr>
        <p:spPr>
          <a:xfrm>
            <a:off x="1072200" y="1473675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KNN Model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109" name="Google Shape;1109;p69"/>
          <p:cNvSpPr txBox="1"/>
          <p:nvPr/>
        </p:nvSpPr>
        <p:spPr>
          <a:xfrm>
            <a:off x="3597300" y="1473675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Logistic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110" name="Google Shape;1110;p69"/>
          <p:cNvSpPr txBox="1"/>
          <p:nvPr/>
        </p:nvSpPr>
        <p:spPr>
          <a:xfrm>
            <a:off x="6206175" y="1473663"/>
            <a:ext cx="19494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Neural Network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111" name="Google Shape;1111;p69"/>
          <p:cNvSpPr txBox="1"/>
          <p:nvPr/>
        </p:nvSpPr>
        <p:spPr>
          <a:xfrm>
            <a:off x="3762963" y="2202225"/>
            <a:ext cx="1662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regression model predicts diagnosis based on all features. Can be used to help identify important variables.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2" name="Google Shape;1112;p69"/>
          <p:cNvSpPr txBox="1"/>
          <p:nvPr/>
        </p:nvSpPr>
        <p:spPr>
          <a:xfrm>
            <a:off x="6111525" y="2202225"/>
            <a:ext cx="24801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redicts by taking in input data and processing it through multiple interconnected layers of “neurons”. These neurons learn patterns and relationships within the data to make predictions.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3" name="Google Shape;1113;p69"/>
          <p:cNvSpPr txBox="1"/>
          <p:nvPr/>
        </p:nvSpPr>
        <p:spPr>
          <a:xfrm>
            <a:off x="861750" y="2202225"/>
            <a:ext cx="23703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supervised machine learning model will classify data points through clusters based on “K” nearest neighbors.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4" name="Google Shape;1114;p69"/>
          <p:cNvSpPr/>
          <p:nvPr/>
        </p:nvSpPr>
        <p:spPr>
          <a:xfrm>
            <a:off x="3232050" y="1831275"/>
            <a:ext cx="286500" cy="2372400"/>
          </a:xfrm>
          <a:prstGeom prst="rightBrace">
            <a:avLst>
              <a:gd fmla="val 61749" name="adj1"/>
              <a:gd fmla="val 48621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9"/>
          <p:cNvSpPr/>
          <p:nvPr/>
        </p:nvSpPr>
        <p:spPr>
          <a:xfrm>
            <a:off x="5670288" y="2202225"/>
            <a:ext cx="196800" cy="1630500"/>
          </a:xfrm>
          <a:prstGeom prst="rightBrace">
            <a:avLst>
              <a:gd fmla="val 61749" name="adj1"/>
              <a:gd fmla="val 48621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 txBox="1"/>
          <p:nvPr>
            <p:ph idx="4" type="ctrTitle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550" name="Google Shape;550;p52"/>
          <p:cNvSpPr txBox="1"/>
          <p:nvPr>
            <p:ph type="title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1" name="Google Shape;551;p52"/>
          <p:cNvSpPr txBox="1"/>
          <p:nvPr>
            <p:ph idx="2" type="ctrTitle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the Disease</a:t>
            </a:r>
            <a:endParaRPr/>
          </a:p>
        </p:txBody>
      </p:sp>
      <p:sp>
        <p:nvSpPr>
          <p:cNvPr id="552" name="Google Shape;552;p52"/>
          <p:cNvSpPr txBox="1"/>
          <p:nvPr>
            <p:ph idx="1" type="subTitle"/>
          </p:nvPr>
        </p:nvSpPr>
        <p:spPr>
          <a:xfrm>
            <a:off x="1304400" y="1908075"/>
            <a:ext cx="1884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descriptions, cleaning, etc.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3" name="Google Shape;553;p52"/>
          <p:cNvSpPr txBox="1"/>
          <p:nvPr>
            <p:ph idx="3" type="title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4" name="Google Shape;554;p52"/>
          <p:cNvSpPr txBox="1"/>
          <p:nvPr>
            <p:ph idx="5" type="subTitle"/>
          </p:nvPr>
        </p:nvSpPr>
        <p:spPr>
          <a:xfrm>
            <a:off x="3648350" y="1908075"/>
            <a:ext cx="1884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info on Breast Cancer.</a:t>
            </a:r>
            <a:endParaRPr/>
          </a:p>
        </p:txBody>
      </p:sp>
      <p:sp>
        <p:nvSpPr>
          <p:cNvPr id="555" name="Google Shape;555;p52"/>
          <p:cNvSpPr txBox="1"/>
          <p:nvPr>
            <p:ph idx="6" type="title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6" name="Google Shape;556;p52"/>
          <p:cNvSpPr txBox="1"/>
          <p:nvPr>
            <p:ph idx="7" type="ctrTitle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557" name="Google Shape;557;p52"/>
          <p:cNvSpPr txBox="1"/>
          <p:nvPr>
            <p:ph idx="8" type="subTitle"/>
          </p:nvPr>
        </p:nvSpPr>
        <p:spPr>
          <a:xfrm>
            <a:off x="5946175" y="1908074"/>
            <a:ext cx="1884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Identifying important predictors.</a:t>
            </a:r>
            <a:endParaRPr/>
          </a:p>
        </p:txBody>
      </p:sp>
      <p:sp>
        <p:nvSpPr>
          <p:cNvPr id="558" name="Google Shape;558;p52"/>
          <p:cNvSpPr txBox="1"/>
          <p:nvPr>
            <p:ph idx="9" type="title"/>
          </p:nvPr>
        </p:nvSpPr>
        <p:spPr>
          <a:xfrm>
            <a:off x="1812750" y="3046713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9" name="Google Shape;559;p52"/>
          <p:cNvSpPr txBox="1"/>
          <p:nvPr>
            <p:ph idx="13" type="ctrTitle"/>
          </p:nvPr>
        </p:nvSpPr>
        <p:spPr>
          <a:xfrm>
            <a:off x="1238400" y="3425975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560" name="Google Shape;560;p52"/>
          <p:cNvSpPr txBox="1"/>
          <p:nvPr>
            <p:ph idx="14" type="subTitle"/>
          </p:nvPr>
        </p:nvSpPr>
        <p:spPr>
          <a:xfrm>
            <a:off x="1304400" y="3680056"/>
            <a:ext cx="1884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Clustering the Data.</a:t>
            </a:r>
            <a:endParaRPr/>
          </a:p>
        </p:txBody>
      </p:sp>
      <p:sp>
        <p:nvSpPr>
          <p:cNvPr id="561" name="Google Shape;561;p52"/>
          <p:cNvSpPr txBox="1"/>
          <p:nvPr>
            <p:ph idx="15" type="title"/>
          </p:nvPr>
        </p:nvSpPr>
        <p:spPr>
          <a:xfrm>
            <a:off x="4156688" y="3046725"/>
            <a:ext cx="8679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62" name="Google Shape;562;p52"/>
          <p:cNvSpPr txBox="1"/>
          <p:nvPr>
            <p:ph idx="16" type="ctrTitle"/>
          </p:nvPr>
        </p:nvSpPr>
        <p:spPr>
          <a:xfrm>
            <a:off x="3569622" y="3425975"/>
            <a:ext cx="2016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563" name="Google Shape;563;p52"/>
          <p:cNvSpPr txBox="1"/>
          <p:nvPr>
            <p:ph idx="17" type="subTitle"/>
          </p:nvPr>
        </p:nvSpPr>
        <p:spPr>
          <a:xfrm>
            <a:off x="3648350" y="3680049"/>
            <a:ext cx="1884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Prediction Models.</a:t>
            </a:r>
            <a:endParaRPr/>
          </a:p>
        </p:txBody>
      </p:sp>
      <p:sp>
        <p:nvSpPr>
          <p:cNvPr id="564" name="Google Shape;564;p52"/>
          <p:cNvSpPr txBox="1"/>
          <p:nvPr>
            <p:ph idx="18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65" name="Google Shape;565;p52"/>
          <p:cNvSpPr/>
          <p:nvPr/>
        </p:nvSpPr>
        <p:spPr>
          <a:xfrm>
            <a:off x="8583295" y="4149563"/>
            <a:ext cx="105275" cy="144769"/>
          </a:xfrm>
          <a:custGeom>
            <a:rect b="b" l="l" r="r" t="t"/>
            <a:pathLst>
              <a:path extrusionOk="0" h="7049" w="5126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2"/>
          <p:cNvSpPr/>
          <p:nvPr/>
        </p:nvSpPr>
        <p:spPr>
          <a:xfrm>
            <a:off x="8714098" y="4230214"/>
            <a:ext cx="105255" cy="144769"/>
          </a:xfrm>
          <a:custGeom>
            <a:rect b="b" l="l" r="r" t="t"/>
            <a:pathLst>
              <a:path extrusionOk="0" h="7049" w="5125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8542651" y="4099144"/>
            <a:ext cx="76502" cy="97841"/>
          </a:xfrm>
          <a:custGeom>
            <a:rect b="b" l="l" r="r" t="t"/>
            <a:pathLst>
              <a:path extrusionOk="0" h="4764" w="3725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2"/>
          <p:cNvSpPr/>
          <p:nvPr/>
        </p:nvSpPr>
        <p:spPr>
          <a:xfrm>
            <a:off x="7098269" y="3488728"/>
            <a:ext cx="2988042" cy="1951042"/>
          </a:xfrm>
          <a:custGeom>
            <a:rect b="b" l="l" r="r" t="t"/>
            <a:pathLst>
              <a:path extrusionOk="0" h="94999" w="145492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2"/>
          <p:cNvSpPr/>
          <p:nvPr/>
        </p:nvSpPr>
        <p:spPr>
          <a:xfrm>
            <a:off x="8673434" y="4179795"/>
            <a:ext cx="76502" cy="97841"/>
          </a:xfrm>
          <a:custGeom>
            <a:rect b="b" l="l" r="r" t="t"/>
            <a:pathLst>
              <a:path extrusionOk="0" h="4764" w="3725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2"/>
          <p:cNvSpPr/>
          <p:nvPr/>
        </p:nvSpPr>
        <p:spPr>
          <a:xfrm>
            <a:off x="8804237" y="4260404"/>
            <a:ext cx="76523" cy="97882"/>
          </a:xfrm>
          <a:custGeom>
            <a:rect b="b" l="l" r="r" t="t"/>
            <a:pathLst>
              <a:path extrusionOk="0" h="4766" w="3726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2"/>
          <p:cNvSpPr/>
          <p:nvPr/>
        </p:nvSpPr>
        <p:spPr>
          <a:xfrm>
            <a:off x="8972665" y="4253216"/>
            <a:ext cx="437079" cy="561167"/>
          </a:xfrm>
          <a:custGeom>
            <a:rect b="b" l="l" r="r" t="t"/>
            <a:pathLst>
              <a:path extrusionOk="0" h="27324" w="21282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2"/>
          <p:cNvSpPr/>
          <p:nvPr/>
        </p:nvSpPr>
        <p:spPr>
          <a:xfrm>
            <a:off x="9138629" y="4464280"/>
            <a:ext cx="410380" cy="364458"/>
          </a:xfrm>
          <a:custGeom>
            <a:rect b="b" l="l" r="r" t="t"/>
            <a:pathLst>
              <a:path extrusionOk="0" h="17746" w="19982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2"/>
          <p:cNvSpPr/>
          <p:nvPr/>
        </p:nvSpPr>
        <p:spPr>
          <a:xfrm>
            <a:off x="9168285" y="4331936"/>
            <a:ext cx="571867" cy="796855"/>
          </a:xfrm>
          <a:custGeom>
            <a:rect b="b" l="l" r="r" t="t"/>
            <a:pathLst>
              <a:path extrusionOk="0" h="38800" w="27845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2"/>
          <p:cNvSpPr/>
          <p:nvPr/>
        </p:nvSpPr>
        <p:spPr>
          <a:xfrm>
            <a:off x="9214474" y="4358779"/>
            <a:ext cx="615899" cy="790755"/>
          </a:xfrm>
          <a:custGeom>
            <a:rect b="b" l="l" r="r" t="t"/>
            <a:pathLst>
              <a:path extrusionOk="0" h="38503" w="29989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2"/>
          <p:cNvSpPr/>
          <p:nvPr/>
        </p:nvSpPr>
        <p:spPr>
          <a:xfrm>
            <a:off x="9487089" y="4665671"/>
            <a:ext cx="410339" cy="364458"/>
          </a:xfrm>
          <a:custGeom>
            <a:rect b="b" l="l" r="r" t="t"/>
            <a:pathLst>
              <a:path extrusionOk="0" h="17746" w="1998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2"/>
          <p:cNvSpPr/>
          <p:nvPr/>
        </p:nvSpPr>
        <p:spPr>
          <a:xfrm>
            <a:off x="9643995" y="4682265"/>
            <a:ext cx="409251" cy="570183"/>
          </a:xfrm>
          <a:custGeom>
            <a:rect b="b" l="l" r="r" t="t"/>
            <a:pathLst>
              <a:path extrusionOk="0" h="27763" w="19927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2"/>
          <p:cNvSpPr/>
          <p:nvPr/>
        </p:nvSpPr>
        <p:spPr>
          <a:xfrm>
            <a:off x="9677102" y="4701447"/>
            <a:ext cx="440694" cy="565849"/>
          </a:xfrm>
          <a:custGeom>
            <a:rect b="b" l="l" r="r" t="t"/>
            <a:pathLst>
              <a:path extrusionOk="0" h="27552" w="21458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2"/>
          <p:cNvSpPr/>
          <p:nvPr/>
        </p:nvSpPr>
        <p:spPr>
          <a:xfrm>
            <a:off x="7929319" y="3746351"/>
            <a:ext cx="105255" cy="144748"/>
          </a:xfrm>
          <a:custGeom>
            <a:rect b="b" l="l" r="r" t="t"/>
            <a:pathLst>
              <a:path extrusionOk="0" h="7048" w="5125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2"/>
          <p:cNvSpPr/>
          <p:nvPr/>
        </p:nvSpPr>
        <p:spPr>
          <a:xfrm>
            <a:off x="8060102" y="3827001"/>
            <a:ext cx="105275" cy="144748"/>
          </a:xfrm>
          <a:custGeom>
            <a:rect b="b" l="l" r="r" t="t"/>
            <a:pathLst>
              <a:path extrusionOk="0" h="7048" w="5126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"/>
          <p:cNvSpPr/>
          <p:nvPr/>
        </p:nvSpPr>
        <p:spPr>
          <a:xfrm>
            <a:off x="8190906" y="3907632"/>
            <a:ext cx="105296" cy="144769"/>
          </a:xfrm>
          <a:custGeom>
            <a:rect b="b" l="l" r="r" t="t"/>
            <a:pathLst>
              <a:path extrusionOk="0" h="7049" w="5127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2"/>
          <p:cNvSpPr/>
          <p:nvPr/>
        </p:nvSpPr>
        <p:spPr>
          <a:xfrm>
            <a:off x="8321688" y="3988303"/>
            <a:ext cx="105296" cy="144748"/>
          </a:xfrm>
          <a:custGeom>
            <a:rect b="b" l="l" r="r" t="t"/>
            <a:pathLst>
              <a:path extrusionOk="0" h="7048" w="5127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2"/>
          <p:cNvSpPr/>
          <p:nvPr/>
        </p:nvSpPr>
        <p:spPr>
          <a:xfrm>
            <a:off x="8452471" y="4068933"/>
            <a:ext cx="105316" cy="144748"/>
          </a:xfrm>
          <a:custGeom>
            <a:rect b="b" l="l" r="r" t="t"/>
            <a:pathLst>
              <a:path extrusionOk="0" h="7048" w="5128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"/>
          <p:cNvSpPr/>
          <p:nvPr/>
        </p:nvSpPr>
        <p:spPr>
          <a:xfrm>
            <a:off x="8549059" y="4019664"/>
            <a:ext cx="105275" cy="144748"/>
          </a:xfrm>
          <a:custGeom>
            <a:rect b="b" l="l" r="r" t="t"/>
            <a:pathLst>
              <a:path extrusionOk="0" h="7048" w="5126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2"/>
          <p:cNvSpPr/>
          <p:nvPr/>
        </p:nvSpPr>
        <p:spPr>
          <a:xfrm>
            <a:off x="8679862" y="4100314"/>
            <a:ext cx="105296" cy="144748"/>
          </a:xfrm>
          <a:custGeom>
            <a:rect b="b" l="l" r="r" t="t"/>
            <a:pathLst>
              <a:path extrusionOk="0" h="7048" w="5127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2"/>
          <p:cNvSpPr/>
          <p:nvPr/>
        </p:nvSpPr>
        <p:spPr>
          <a:xfrm>
            <a:off x="8019479" y="3776602"/>
            <a:ext cx="76461" cy="97758"/>
          </a:xfrm>
          <a:custGeom>
            <a:rect b="b" l="l" r="r" t="t"/>
            <a:pathLst>
              <a:path extrusionOk="0" h="4760" w="3723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2"/>
          <p:cNvSpPr/>
          <p:nvPr/>
        </p:nvSpPr>
        <p:spPr>
          <a:xfrm>
            <a:off x="8150303" y="3857233"/>
            <a:ext cx="76441" cy="97779"/>
          </a:xfrm>
          <a:custGeom>
            <a:rect b="b" l="l" r="r" t="t"/>
            <a:pathLst>
              <a:path extrusionOk="0" h="4761" w="3722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2"/>
          <p:cNvSpPr/>
          <p:nvPr/>
        </p:nvSpPr>
        <p:spPr>
          <a:xfrm>
            <a:off x="8281086" y="3937863"/>
            <a:ext cx="76441" cy="97800"/>
          </a:xfrm>
          <a:custGeom>
            <a:rect b="b" l="l" r="r" t="t"/>
            <a:pathLst>
              <a:path extrusionOk="0" h="4762" w="3722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2"/>
          <p:cNvSpPr/>
          <p:nvPr/>
        </p:nvSpPr>
        <p:spPr>
          <a:xfrm>
            <a:off x="8411848" y="4018514"/>
            <a:ext cx="76502" cy="97820"/>
          </a:xfrm>
          <a:custGeom>
            <a:rect b="b" l="l" r="r" t="t"/>
            <a:pathLst>
              <a:path extrusionOk="0" h="4763" w="3725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2"/>
          <p:cNvSpPr/>
          <p:nvPr/>
        </p:nvSpPr>
        <p:spPr>
          <a:xfrm>
            <a:off x="8511024" y="3973372"/>
            <a:ext cx="71286" cy="89543"/>
          </a:xfrm>
          <a:custGeom>
            <a:rect b="b" l="l" r="r" t="t"/>
            <a:pathLst>
              <a:path extrusionOk="0" h="4360" w="3471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2"/>
          <p:cNvSpPr/>
          <p:nvPr/>
        </p:nvSpPr>
        <p:spPr>
          <a:xfrm>
            <a:off x="8641847" y="4054023"/>
            <a:ext cx="71265" cy="89523"/>
          </a:xfrm>
          <a:custGeom>
            <a:rect b="b" l="l" r="r" t="t"/>
            <a:pathLst>
              <a:path extrusionOk="0" h="4359" w="347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2"/>
          <p:cNvSpPr/>
          <p:nvPr/>
        </p:nvSpPr>
        <p:spPr>
          <a:xfrm>
            <a:off x="8772651" y="4134674"/>
            <a:ext cx="71286" cy="89523"/>
          </a:xfrm>
          <a:custGeom>
            <a:rect b="b" l="l" r="r" t="t"/>
            <a:pathLst>
              <a:path extrusionOk="0" h="4359" w="3471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52"/>
          <p:cNvGrpSpPr/>
          <p:nvPr/>
        </p:nvGrpSpPr>
        <p:grpSpPr>
          <a:xfrm>
            <a:off x="5741579" y="3053522"/>
            <a:ext cx="1129398" cy="634219"/>
            <a:chOff x="4652192" y="4157060"/>
            <a:chExt cx="1129398" cy="634219"/>
          </a:xfrm>
        </p:grpSpPr>
        <p:sp>
          <p:nvSpPr>
            <p:cNvPr id="593" name="Google Shape;593;p52"/>
            <p:cNvSpPr/>
            <p:nvPr/>
          </p:nvSpPr>
          <p:spPr>
            <a:xfrm>
              <a:off x="4688420" y="4247363"/>
              <a:ext cx="1093170" cy="543915"/>
            </a:xfrm>
            <a:custGeom>
              <a:rect b="b" l="l" r="r" t="t"/>
              <a:pathLst>
                <a:path extrusionOk="0" h="26484" w="53228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2"/>
            <p:cNvSpPr/>
            <p:nvPr/>
          </p:nvSpPr>
          <p:spPr>
            <a:xfrm>
              <a:off x="4792935" y="4207767"/>
              <a:ext cx="536152" cy="349918"/>
            </a:xfrm>
            <a:custGeom>
              <a:rect b="b" l="l" r="r" t="t"/>
              <a:pathLst>
                <a:path extrusionOk="0" h="17038" w="26106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2"/>
            <p:cNvSpPr/>
            <p:nvPr/>
          </p:nvSpPr>
          <p:spPr>
            <a:xfrm>
              <a:off x="4688013" y="4340987"/>
              <a:ext cx="105206" cy="286356"/>
            </a:xfrm>
            <a:custGeom>
              <a:rect b="b" l="l" r="r" t="t"/>
              <a:pathLst>
                <a:path extrusionOk="0" h="13573" w="5122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2"/>
            <p:cNvSpPr/>
            <p:nvPr/>
          </p:nvSpPr>
          <p:spPr>
            <a:xfrm>
              <a:off x="4652192" y="4157060"/>
              <a:ext cx="676916" cy="324390"/>
            </a:xfrm>
            <a:custGeom>
              <a:rect b="b" l="l" r="r" t="t"/>
              <a:pathLst>
                <a:path extrusionOk="0" h="15795" w="3296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4813041" y="4217727"/>
              <a:ext cx="536193" cy="349938"/>
            </a:xfrm>
            <a:custGeom>
              <a:rect b="b" l="l" r="r" t="t"/>
              <a:pathLst>
                <a:path extrusionOk="0" h="17039" w="26108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2"/>
            <p:cNvSpPr/>
            <p:nvPr/>
          </p:nvSpPr>
          <p:spPr>
            <a:xfrm>
              <a:off x="4793182" y="4207767"/>
              <a:ext cx="556012" cy="283684"/>
            </a:xfrm>
            <a:custGeom>
              <a:rect b="b" l="l" r="r" t="t"/>
              <a:pathLst>
                <a:path extrusionOk="0" h="13813" w="27073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4792935" y="4481429"/>
              <a:ext cx="20373" cy="155921"/>
            </a:xfrm>
            <a:custGeom>
              <a:rect b="b" l="l" r="r" t="t"/>
              <a:pathLst>
                <a:path extrusionOk="0" h="7592" w="992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4806163" y="4350538"/>
              <a:ext cx="647779" cy="337411"/>
            </a:xfrm>
            <a:custGeom>
              <a:rect b="b" l="l" r="r" t="t"/>
              <a:pathLst>
                <a:path extrusionOk="0" h="16431" w="31207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4806163" y="4214313"/>
              <a:ext cx="691171" cy="329644"/>
            </a:xfrm>
            <a:custGeom>
              <a:rect b="b" l="l" r="r" t="t"/>
              <a:pathLst>
                <a:path extrusionOk="0" h="15797" w="3296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52"/>
          <p:cNvSpPr/>
          <p:nvPr/>
        </p:nvSpPr>
        <p:spPr>
          <a:xfrm>
            <a:off x="6273196" y="4123891"/>
            <a:ext cx="1093170" cy="543936"/>
          </a:xfrm>
          <a:custGeom>
            <a:rect b="b" l="l" r="r" t="t"/>
            <a:pathLst>
              <a:path extrusionOk="0" h="26485" w="53228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2"/>
          <p:cNvSpPr/>
          <p:nvPr/>
        </p:nvSpPr>
        <p:spPr>
          <a:xfrm>
            <a:off x="6377711" y="4084316"/>
            <a:ext cx="536111" cy="349897"/>
          </a:xfrm>
          <a:custGeom>
            <a:rect b="b" l="l" r="r" t="t"/>
            <a:pathLst>
              <a:path extrusionOk="0" h="17037" w="26104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2"/>
          <p:cNvSpPr/>
          <p:nvPr/>
        </p:nvSpPr>
        <p:spPr>
          <a:xfrm>
            <a:off x="6272785" y="4225121"/>
            <a:ext cx="105193" cy="278776"/>
          </a:xfrm>
          <a:custGeom>
            <a:rect b="b" l="l" r="r" t="t"/>
            <a:pathLst>
              <a:path extrusionOk="0" h="13574" w="5122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2"/>
          <p:cNvSpPr/>
          <p:nvPr/>
        </p:nvSpPr>
        <p:spPr>
          <a:xfrm>
            <a:off x="6236975" y="4033600"/>
            <a:ext cx="676916" cy="326483"/>
          </a:xfrm>
          <a:custGeom>
            <a:rect b="b" l="l" r="r" t="t"/>
            <a:pathLst>
              <a:path extrusionOk="0" h="15795" w="3296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2"/>
          <p:cNvSpPr/>
          <p:nvPr/>
        </p:nvSpPr>
        <p:spPr>
          <a:xfrm>
            <a:off x="6397817" y="4094276"/>
            <a:ext cx="536152" cy="349897"/>
          </a:xfrm>
          <a:custGeom>
            <a:rect b="b" l="l" r="r" t="t"/>
            <a:pathLst>
              <a:path extrusionOk="0" h="17037" w="26106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2"/>
          <p:cNvSpPr/>
          <p:nvPr/>
        </p:nvSpPr>
        <p:spPr>
          <a:xfrm>
            <a:off x="6377937" y="4084316"/>
            <a:ext cx="555991" cy="283643"/>
          </a:xfrm>
          <a:custGeom>
            <a:rect b="b" l="l" r="r" t="t"/>
            <a:pathLst>
              <a:path extrusionOk="0" h="13811" w="27072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2"/>
          <p:cNvSpPr/>
          <p:nvPr/>
        </p:nvSpPr>
        <p:spPr>
          <a:xfrm>
            <a:off x="6377711" y="4358640"/>
            <a:ext cx="20353" cy="155880"/>
          </a:xfrm>
          <a:custGeom>
            <a:rect b="b" l="l" r="r" t="t"/>
            <a:pathLst>
              <a:path extrusionOk="0" h="7590" w="991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2"/>
          <p:cNvSpPr/>
          <p:nvPr/>
        </p:nvSpPr>
        <p:spPr>
          <a:xfrm>
            <a:off x="6397817" y="4227154"/>
            <a:ext cx="640914" cy="337431"/>
          </a:xfrm>
          <a:custGeom>
            <a:rect b="b" l="l" r="r" t="t"/>
            <a:pathLst>
              <a:path extrusionOk="0" h="16430" w="31207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2"/>
          <p:cNvSpPr/>
          <p:nvPr/>
        </p:nvSpPr>
        <p:spPr>
          <a:xfrm>
            <a:off x="6398000" y="4094275"/>
            <a:ext cx="676895" cy="326483"/>
          </a:xfrm>
          <a:custGeom>
            <a:rect b="b" l="l" r="r" t="t"/>
            <a:pathLst>
              <a:path extrusionOk="0" h="15795" w="32959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2"/>
          <p:cNvSpPr/>
          <p:nvPr/>
        </p:nvSpPr>
        <p:spPr>
          <a:xfrm>
            <a:off x="7129733" y="3316172"/>
            <a:ext cx="578110" cy="347084"/>
          </a:xfrm>
          <a:custGeom>
            <a:rect b="b" l="l" r="r" t="t"/>
            <a:pathLst>
              <a:path extrusionOk="0" h="16900" w="28149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2"/>
          <p:cNvSpPr/>
          <p:nvPr/>
        </p:nvSpPr>
        <p:spPr>
          <a:xfrm>
            <a:off x="7643602" y="3577471"/>
            <a:ext cx="367580" cy="326505"/>
          </a:xfrm>
          <a:custGeom>
            <a:rect b="b" l="l" r="r" t="t"/>
            <a:pathLst>
              <a:path extrusionOk="0" h="15898" w="17898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2"/>
          <p:cNvSpPr/>
          <p:nvPr/>
        </p:nvSpPr>
        <p:spPr>
          <a:xfrm>
            <a:off x="7692234" y="3500517"/>
            <a:ext cx="1653433" cy="1299100"/>
          </a:xfrm>
          <a:custGeom>
            <a:rect b="b" l="l" r="r" t="t"/>
            <a:pathLst>
              <a:path extrusionOk="0" h="63255" w="80508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2"/>
          <p:cNvSpPr/>
          <p:nvPr/>
        </p:nvSpPr>
        <p:spPr>
          <a:xfrm>
            <a:off x="7721357" y="3529598"/>
            <a:ext cx="1296430" cy="1065732"/>
          </a:xfrm>
          <a:custGeom>
            <a:rect b="b" l="l" r="r" t="t"/>
            <a:pathLst>
              <a:path extrusionOk="0" h="51892" w="63125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2"/>
          <p:cNvSpPr/>
          <p:nvPr/>
        </p:nvSpPr>
        <p:spPr>
          <a:xfrm>
            <a:off x="7895083" y="3616410"/>
            <a:ext cx="105296" cy="144789"/>
          </a:xfrm>
          <a:custGeom>
            <a:rect b="b" l="l" r="r" t="t"/>
            <a:pathLst>
              <a:path extrusionOk="0" h="7050" w="5127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2"/>
          <p:cNvSpPr/>
          <p:nvPr/>
        </p:nvSpPr>
        <p:spPr>
          <a:xfrm>
            <a:off x="8025866" y="3697081"/>
            <a:ext cx="105296" cy="144748"/>
          </a:xfrm>
          <a:custGeom>
            <a:rect b="b" l="l" r="r" t="t"/>
            <a:pathLst>
              <a:path extrusionOk="0" h="7048" w="5127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2"/>
          <p:cNvSpPr/>
          <p:nvPr/>
        </p:nvSpPr>
        <p:spPr>
          <a:xfrm>
            <a:off x="8156690" y="3777732"/>
            <a:ext cx="105275" cy="144748"/>
          </a:xfrm>
          <a:custGeom>
            <a:rect b="b" l="l" r="r" t="t"/>
            <a:pathLst>
              <a:path extrusionOk="0" h="7048" w="5126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2"/>
          <p:cNvSpPr/>
          <p:nvPr/>
        </p:nvSpPr>
        <p:spPr>
          <a:xfrm>
            <a:off x="8287473" y="3858362"/>
            <a:ext cx="105275" cy="144769"/>
          </a:xfrm>
          <a:custGeom>
            <a:rect b="b" l="l" r="r" t="t"/>
            <a:pathLst>
              <a:path extrusionOk="0" h="7049" w="5126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2"/>
          <p:cNvSpPr/>
          <p:nvPr/>
        </p:nvSpPr>
        <p:spPr>
          <a:xfrm>
            <a:off x="8418276" y="3939013"/>
            <a:ext cx="105255" cy="144748"/>
          </a:xfrm>
          <a:custGeom>
            <a:rect b="b" l="l" r="r" t="t"/>
            <a:pathLst>
              <a:path extrusionOk="0" h="7048" w="5125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2"/>
          <p:cNvSpPr/>
          <p:nvPr/>
        </p:nvSpPr>
        <p:spPr>
          <a:xfrm>
            <a:off x="7987872" y="3650790"/>
            <a:ext cx="71265" cy="89543"/>
          </a:xfrm>
          <a:custGeom>
            <a:rect b="b" l="l" r="r" t="t"/>
            <a:pathLst>
              <a:path extrusionOk="0" h="4360" w="347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2"/>
          <p:cNvSpPr/>
          <p:nvPr/>
        </p:nvSpPr>
        <p:spPr>
          <a:xfrm>
            <a:off x="8118655" y="3731420"/>
            <a:ext cx="71286" cy="89564"/>
          </a:xfrm>
          <a:custGeom>
            <a:rect b="b" l="l" r="r" t="t"/>
            <a:pathLst>
              <a:path extrusionOk="0" h="4361" w="3471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2"/>
          <p:cNvSpPr/>
          <p:nvPr/>
        </p:nvSpPr>
        <p:spPr>
          <a:xfrm>
            <a:off x="8249437" y="3812071"/>
            <a:ext cx="71286" cy="89564"/>
          </a:xfrm>
          <a:custGeom>
            <a:rect b="b" l="l" r="r" t="t"/>
            <a:pathLst>
              <a:path extrusionOk="0" h="4361" w="3471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2"/>
          <p:cNvSpPr/>
          <p:nvPr/>
        </p:nvSpPr>
        <p:spPr>
          <a:xfrm>
            <a:off x="8380241" y="3892721"/>
            <a:ext cx="71286" cy="89564"/>
          </a:xfrm>
          <a:custGeom>
            <a:rect b="b" l="l" r="r" t="t"/>
            <a:pathLst>
              <a:path extrusionOk="0" h="4361" w="3471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52"/>
          <p:cNvGrpSpPr/>
          <p:nvPr/>
        </p:nvGrpSpPr>
        <p:grpSpPr>
          <a:xfrm>
            <a:off x="8259375" y="2696974"/>
            <a:ext cx="1278423" cy="619206"/>
            <a:chOff x="5114075" y="3292349"/>
            <a:chExt cx="1278423" cy="619206"/>
          </a:xfrm>
        </p:grpSpPr>
        <p:sp>
          <p:nvSpPr>
            <p:cNvPr id="625" name="Google Shape;625;p52"/>
            <p:cNvSpPr/>
            <p:nvPr/>
          </p:nvSpPr>
          <p:spPr>
            <a:xfrm>
              <a:off x="5170702" y="3449173"/>
              <a:ext cx="1221796" cy="462381"/>
            </a:xfrm>
            <a:custGeom>
              <a:rect b="b" l="l" r="r" t="t"/>
              <a:pathLst>
                <a:path extrusionOk="0" h="22514" w="59491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>
              <a:off x="5116668" y="3292349"/>
              <a:ext cx="1007056" cy="531880"/>
            </a:xfrm>
            <a:custGeom>
              <a:rect b="b" l="l" r="r" t="t"/>
              <a:pathLst>
                <a:path extrusionOk="0" h="25898" w="49035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5114075" y="3338575"/>
              <a:ext cx="542271" cy="487218"/>
            </a:xfrm>
            <a:custGeom>
              <a:rect b="b" l="l" r="r" t="t"/>
              <a:pathLst>
                <a:path extrusionOk="0" h="23637" w="26276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0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</a:t>
            </a:r>
            <a:r>
              <a:rPr lang="en"/>
              <a:t> Model</a:t>
            </a:r>
            <a:endParaRPr/>
          </a:p>
        </p:txBody>
      </p:sp>
      <p:sp>
        <p:nvSpPr>
          <p:cNvPr id="1121" name="Google Shape;1121;p70"/>
          <p:cNvSpPr txBox="1"/>
          <p:nvPr/>
        </p:nvSpPr>
        <p:spPr>
          <a:xfrm>
            <a:off x="139525" y="1298729"/>
            <a:ext cx="2305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Hyperparameters: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# of neighbors = 5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70"/>
          <p:cNvSpPr txBox="1"/>
          <p:nvPr/>
        </p:nvSpPr>
        <p:spPr>
          <a:xfrm>
            <a:off x="139525" y="2068934"/>
            <a:ext cx="23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Train Accuracy</a:t>
            </a: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: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0.9246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3" name="Google Shape;1123;p70"/>
          <p:cNvSpPr txBox="1"/>
          <p:nvPr/>
        </p:nvSpPr>
        <p:spPr>
          <a:xfrm>
            <a:off x="5931275" y="1484875"/>
            <a:ext cx="26877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Conclusions: 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GridSearch was used to find ideal # of neighbors.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accuracy, with low number of false positives/false negatives, indicating </a:t>
            </a: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</a:t>
            </a: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specificity</a:t>
            </a: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sensitivity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Variation of between train and test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low, indicating that our model is NOT overfit.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4" name="Google Shape;1124;p70"/>
          <p:cNvSpPr txBox="1"/>
          <p:nvPr/>
        </p:nvSpPr>
        <p:spPr>
          <a:xfrm>
            <a:off x="2827313" y="2068934"/>
            <a:ext cx="23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Test</a:t>
            </a: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Accuracy: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0.8713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5" name="Google Shape;112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4034"/>
            <a:ext cx="2614689" cy="219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489" y="2794034"/>
            <a:ext cx="2525431" cy="219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70"/>
          <p:cNvSpPr txBox="1"/>
          <p:nvPr/>
        </p:nvSpPr>
        <p:spPr>
          <a:xfrm>
            <a:off x="2827325" y="1297329"/>
            <a:ext cx="2305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Test Size: 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0.30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71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</a:t>
            </a:r>
            <a:r>
              <a:rPr lang="en"/>
              <a:t> Model</a:t>
            </a:r>
            <a:endParaRPr/>
          </a:p>
        </p:txBody>
      </p:sp>
      <p:sp>
        <p:nvSpPr>
          <p:cNvPr id="1133" name="Google Shape;1133;p71"/>
          <p:cNvSpPr txBox="1"/>
          <p:nvPr/>
        </p:nvSpPr>
        <p:spPr>
          <a:xfrm>
            <a:off x="139525" y="1298729"/>
            <a:ext cx="2305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Hyperparameters: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None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4" name="Google Shape;1134;p71"/>
          <p:cNvSpPr txBox="1"/>
          <p:nvPr/>
        </p:nvSpPr>
        <p:spPr>
          <a:xfrm>
            <a:off x="139525" y="2068934"/>
            <a:ext cx="23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Train Accuracy: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0.9472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5" name="Google Shape;1135;p71"/>
          <p:cNvSpPr txBox="1"/>
          <p:nvPr/>
        </p:nvSpPr>
        <p:spPr>
          <a:xfrm>
            <a:off x="5931275" y="1484875"/>
            <a:ext cx="26877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Conclusions: 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Very high accuracy, with low number of false positives/false negatives, indicating </a:t>
            </a: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specificity and sensitivity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Variation of between train and test accuracy is low, indicating that our model is NOT overfit.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71"/>
          <p:cNvSpPr txBox="1"/>
          <p:nvPr/>
        </p:nvSpPr>
        <p:spPr>
          <a:xfrm>
            <a:off x="2827313" y="2068934"/>
            <a:ext cx="230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Test Accuracy: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0.9474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7" name="Google Shape;113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4034"/>
            <a:ext cx="2629176" cy="219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976" y="2794034"/>
            <a:ext cx="2516854" cy="2197066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71"/>
          <p:cNvSpPr txBox="1"/>
          <p:nvPr/>
        </p:nvSpPr>
        <p:spPr>
          <a:xfrm>
            <a:off x="2827325" y="1297329"/>
            <a:ext cx="2305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Test Size: 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0.30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71"/>
          <p:cNvSpPr txBox="1"/>
          <p:nvPr/>
        </p:nvSpPr>
        <p:spPr>
          <a:xfrm>
            <a:off x="5931275" y="3878500"/>
            <a:ext cx="139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Concave points_mean had the highest odds coefficient, meaning </a:t>
            </a:r>
            <a:endParaRPr sz="9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2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Model (Cont.)</a:t>
            </a:r>
            <a:endParaRPr/>
          </a:p>
        </p:txBody>
      </p:sp>
      <p:sp>
        <p:nvSpPr>
          <p:cNvPr id="1146" name="Google Shape;1146;p72"/>
          <p:cNvSpPr txBox="1"/>
          <p:nvPr/>
        </p:nvSpPr>
        <p:spPr>
          <a:xfrm>
            <a:off x="5931275" y="1484875"/>
            <a:ext cx="25686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Conclusions: 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Concave points_mean has a </a:t>
            </a: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3.86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odds ratio, meaning a 1 unit increase in the variable makes it 3.86 times more likely that the cell is malignant.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Also note that the coefficients below 1 decrease the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likelihood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of a cell being malignant.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7" name="Google Shape;114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8450"/>
            <a:ext cx="5150886" cy="38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73"/>
          <p:cNvSpPr txBox="1"/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1153" name="Google Shape;1153;p73"/>
          <p:cNvSpPr txBox="1"/>
          <p:nvPr/>
        </p:nvSpPr>
        <p:spPr>
          <a:xfrm>
            <a:off x="139525" y="1298725"/>
            <a:ext cx="25410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Hyperparameters: 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Epochs: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000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Learning Rate: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0.001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Batch Size:</a:t>
            </a: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Loss Function: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BCELoss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Optimizer: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Adam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4" name="Google Shape;1154;p73"/>
          <p:cNvSpPr txBox="1"/>
          <p:nvPr/>
        </p:nvSpPr>
        <p:spPr>
          <a:xfrm>
            <a:off x="5931275" y="1484875"/>
            <a:ext cx="24426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Conclusions: 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Extremely accurate, with no sign of overfitting - - as seen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through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accuracy and loss.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Convergence occurs shortly after epoch 1500, however, it was not computationally expensive, nor did it cause overfitting, to increase epochs to 2000.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5" name="Google Shape;1155;p73"/>
          <p:cNvSpPr txBox="1"/>
          <p:nvPr/>
        </p:nvSpPr>
        <p:spPr>
          <a:xfrm>
            <a:off x="139525" y="3347129"/>
            <a:ext cx="2305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Test Size: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0.30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6" name="Google Shape;115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125" y="2543529"/>
            <a:ext cx="3181750" cy="259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73"/>
          <p:cNvSpPr txBox="1"/>
          <p:nvPr/>
        </p:nvSpPr>
        <p:spPr>
          <a:xfrm>
            <a:off x="2883000" y="1298725"/>
            <a:ext cx="23052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Train</a:t>
            </a: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 Acc: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0.9523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Test Acc: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0.9484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Train Loss: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0.1123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Test Loss: 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0.1289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8" name="Google Shape;1158;p73"/>
          <p:cNvSpPr txBox="1"/>
          <p:nvPr/>
        </p:nvSpPr>
        <p:spPr>
          <a:xfrm>
            <a:off x="139525" y="3622679"/>
            <a:ext cx="2305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Activation Function:</a:t>
            </a:r>
            <a:endParaRPr sz="1600"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Sigmoid, ReLu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" name="Google Shape;116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25" y="1286500"/>
            <a:ext cx="3513324" cy="296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74"/>
          <p:cNvSpPr txBox="1"/>
          <p:nvPr>
            <p:ph idx="5" type="subTitle"/>
          </p:nvPr>
        </p:nvSpPr>
        <p:spPr>
          <a:xfrm>
            <a:off x="4714925" y="1651300"/>
            <a:ext cx="34242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Test Sensitivity (True Positive):</a:t>
            </a:r>
            <a:r>
              <a:rPr lang="en"/>
              <a:t> 0.9524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Test Specificity (True Negative):</a:t>
            </a:r>
            <a:r>
              <a:rPr lang="en"/>
              <a:t> 0.9444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65" name="Google Shape;1165;p74"/>
          <p:cNvSpPr txBox="1"/>
          <p:nvPr>
            <p:ph idx="8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(Cont.)</a:t>
            </a:r>
            <a:endParaRPr/>
          </a:p>
        </p:txBody>
      </p:sp>
      <p:sp>
        <p:nvSpPr>
          <p:cNvPr id="1166" name="Google Shape;1166;p74"/>
          <p:cNvSpPr txBox="1"/>
          <p:nvPr>
            <p:ph idx="5" type="subTitle"/>
          </p:nvPr>
        </p:nvSpPr>
        <p:spPr>
          <a:xfrm>
            <a:off x="4903925" y="2863900"/>
            <a:ext cx="3046200" cy="23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has a true positive rate of </a:t>
            </a:r>
            <a:r>
              <a:rPr b="1" lang="en"/>
              <a:t>95%</a:t>
            </a:r>
            <a:r>
              <a:rPr lang="en"/>
              <a:t>, demonstrating</a:t>
            </a:r>
            <a:r>
              <a:rPr b="1" lang="en"/>
              <a:t> 3 false negatives.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has a true negative rate of </a:t>
            </a:r>
            <a:r>
              <a:rPr b="1" lang="en"/>
              <a:t>94%</a:t>
            </a:r>
            <a:r>
              <a:rPr lang="en"/>
              <a:t>, demonstrating </a:t>
            </a:r>
            <a:r>
              <a:rPr b="1" lang="en"/>
              <a:t>6 false positives.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75"/>
          <p:cNvSpPr txBox="1"/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1</a:t>
            </a:r>
            <a:endParaRPr/>
          </a:p>
        </p:txBody>
      </p:sp>
      <p:sp>
        <p:nvSpPr>
          <p:cNvPr id="1172" name="Google Shape;1172;p75"/>
          <p:cNvSpPr txBox="1"/>
          <p:nvPr>
            <p:ph idx="4294967295" type="subTitle"/>
          </p:nvPr>
        </p:nvSpPr>
        <p:spPr>
          <a:xfrm>
            <a:off x="940500" y="1170150"/>
            <a:ext cx="7263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Question 1: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What variables are the best predictors of diagnosis?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3" name="Google Shape;1173;p75"/>
          <p:cNvSpPr txBox="1"/>
          <p:nvPr>
            <p:ph idx="4294967295" type="subTitle"/>
          </p:nvPr>
        </p:nvSpPr>
        <p:spPr>
          <a:xfrm>
            <a:off x="1086150" y="2170250"/>
            <a:ext cx="69717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most significant factors in predicting diagnosis are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number concave points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texture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and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size of the cell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Perimeter and concave points were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identified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the lasso model, while texture and area were significant in the logistic model.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76"/>
          <p:cNvSpPr txBox="1"/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2</a:t>
            </a:r>
            <a:endParaRPr/>
          </a:p>
        </p:txBody>
      </p:sp>
      <p:sp>
        <p:nvSpPr>
          <p:cNvPr id="1179" name="Google Shape;1179;p76"/>
          <p:cNvSpPr txBox="1"/>
          <p:nvPr>
            <p:ph idx="4294967295" type="subTitle"/>
          </p:nvPr>
        </p:nvSpPr>
        <p:spPr>
          <a:xfrm>
            <a:off x="1203900" y="1181600"/>
            <a:ext cx="67362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Question 2: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What is the most successful method of clustering the data on area and symmetry?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0" name="Google Shape;1180;p76"/>
          <p:cNvSpPr txBox="1"/>
          <p:nvPr>
            <p:ph idx="4294967295" type="subTitle"/>
          </p:nvPr>
        </p:nvSpPr>
        <p:spPr>
          <a:xfrm>
            <a:off x="1086150" y="2170250"/>
            <a:ext cx="69717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K-Means (Sil = 0.6998) and Hierarchical Agglomerative (Sil = 0.7818) clustering models both had moderate performance, but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Hierarchical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clusters appeared to have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more cohesion and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separation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77"/>
          <p:cNvSpPr txBox="1"/>
          <p:nvPr>
            <p:ph type="title"/>
          </p:nvPr>
        </p:nvSpPr>
        <p:spPr>
          <a:xfrm flipH="1"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3</a:t>
            </a:r>
            <a:endParaRPr/>
          </a:p>
        </p:txBody>
      </p:sp>
      <p:sp>
        <p:nvSpPr>
          <p:cNvPr id="1186" name="Google Shape;1186;p77"/>
          <p:cNvSpPr txBox="1"/>
          <p:nvPr>
            <p:ph idx="4294967295" type="subTitle"/>
          </p:nvPr>
        </p:nvSpPr>
        <p:spPr>
          <a:xfrm>
            <a:off x="940500" y="1170150"/>
            <a:ext cx="72630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Question 2: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What model performed the best when predicting diagnosis?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7" name="Google Shape;1187;p77"/>
          <p:cNvSpPr txBox="1"/>
          <p:nvPr>
            <p:ph idx="4294967295" type="subTitle"/>
          </p:nvPr>
        </p:nvSpPr>
        <p:spPr>
          <a:xfrm>
            <a:off x="1086150" y="2170250"/>
            <a:ext cx="6971700" cy="19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models performed well when predicting diagnosis, however, the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Neural Network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was the best performing model. The Neural Network boats a ~95% train and test accuracy, while showing no signs of being overfit. The logistic model was a close second, however, the complexity of the Neural Network will allow it to learn as it gets introduced to more data, making it increasingly useful in the health industry.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78"/>
          <p:cNvGrpSpPr/>
          <p:nvPr/>
        </p:nvGrpSpPr>
        <p:grpSpPr>
          <a:xfrm>
            <a:off x="388540" y="262477"/>
            <a:ext cx="751839" cy="914428"/>
            <a:chOff x="3510500" y="3118900"/>
            <a:chExt cx="473450" cy="575800"/>
          </a:xfrm>
        </p:grpSpPr>
        <p:sp>
          <p:nvSpPr>
            <p:cNvPr id="1193" name="Google Shape;1193;p78"/>
            <p:cNvSpPr/>
            <p:nvPr/>
          </p:nvSpPr>
          <p:spPr>
            <a:xfrm>
              <a:off x="3510500" y="3118900"/>
              <a:ext cx="270700" cy="575800"/>
            </a:xfrm>
            <a:custGeom>
              <a:rect b="b" l="l" r="r" t="t"/>
              <a:pathLst>
                <a:path extrusionOk="0" h="23032" w="10828">
                  <a:moveTo>
                    <a:pt x="7937" y="0"/>
                  </a:moveTo>
                  <a:cubicBezTo>
                    <a:pt x="7046" y="0"/>
                    <a:pt x="6208" y="423"/>
                    <a:pt x="5677" y="1141"/>
                  </a:cubicBezTo>
                  <a:cubicBezTo>
                    <a:pt x="5613" y="1227"/>
                    <a:pt x="5516" y="1270"/>
                    <a:pt x="5419" y="1270"/>
                  </a:cubicBezTo>
                  <a:cubicBezTo>
                    <a:pt x="5319" y="1270"/>
                    <a:pt x="5219" y="1225"/>
                    <a:pt x="5152" y="1136"/>
                  </a:cubicBezTo>
                  <a:cubicBezTo>
                    <a:pt x="4621" y="421"/>
                    <a:pt x="3784" y="1"/>
                    <a:pt x="2897" y="1"/>
                  </a:cubicBezTo>
                  <a:cubicBezTo>
                    <a:pt x="2865" y="1"/>
                    <a:pt x="2834" y="1"/>
                    <a:pt x="2803" y="2"/>
                  </a:cubicBezTo>
                  <a:cubicBezTo>
                    <a:pt x="1341" y="47"/>
                    <a:pt x="144" y="1226"/>
                    <a:pt x="76" y="2686"/>
                  </a:cubicBezTo>
                  <a:cubicBezTo>
                    <a:pt x="1" y="4339"/>
                    <a:pt x="1333" y="5639"/>
                    <a:pt x="2885" y="5639"/>
                  </a:cubicBezTo>
                  <a:cubicBezTo>
                    <a:pt x="3122" y="5639"/>
                    <a:pt x="3364" y="5609"/>
                    <a:pt x="3606" y="5545"/>
                  </a:cubicBezTo>
                  <a:cubicBezTo>
                    <a:pt x="3634" y="5538"/>
                    <a:pt x="3662" y="5534"/>
                    <a:pt x="3690" y="5534"/>
                  </a:cubicBezTo>
                  <a:cubicBezTo>
                    <a:pt x="3865" y="5534"/>
                    <a:pt x="4018" y="5677"/>
                    <a:pt x="4019" y="5862"/>
                  </a:cubicBezTo>
                  <a:lnTo>
                    <a:pt x="4019" y="17170"/>
                  </a:lnTo>
                  <a:cubicBezTo>
                    <a:pt x="4018" y="17356"/>
                    <a:pt x="3866" y="17498"/>
                    <a:pt x="3691" y="17498"/>
                  </a:cubicBezTo>
                  <a:cubicBezTo>
                    <a:pt x="3663" y="17498"/>
                    <a:pt x="3635" y="17494"/>
                    <a:pt x="3606" y="17487"/>
                  </a:cubicBezTo>
                  <a:cubicBezTo>
                    <a:pt x="3364" y="17423"/>
                    <a:pt x="3124" y="17393"/>
                    <a:pt x="2888" y="17393"/>
                  </a:cubicBezTo>
                  <a:cubicBezTo>
                    <a:pt x="1415" y="17393"/>
                    <a:pt x="143" y="18569"/>
                    <a:pt x="76" y="20086"/>
                  </a:cubicBezTo>
                  <a:cubicBezTo>
                    <a:pt x="5" y="21701"/>
                    <a:pt x="1292" y="23032"/>
                    <a:pt x="2892" y="23032"/>
                  </a:cubicBezTo>
                  <a:cubicBezTo>
                    <a:pt x="2893" y="23032"/>
                    <a:pt x="2894" y="23032"/>
                    <a:pt x="2895" y="23032"/>
                  </a:cubicBezTo>
                  <a:cubicBezTo>
                    <a:pt x="3786" y="23032"/>
                    <a:pt x="4625" y="22609"/>
                    <a:pt x="5156" y="21892"/>
                  </a:cubicBezTo>
                  <a:cubicBezTo>
                    <a:pt x="5221" y="21805"/>
                    <a:pt x="5318" y="21761"/>
                    <a:pt x="5416" y="21761"/>
                  </a:cubicBezTo>
                  <a:cubicBezTo>
                    <a:pt x="5514" y="21761"/>
                    <a:pt x="5612" y="21805"/>
                    <a:pt x="5677" y="21892"/>
                  </a:cubicBezTo>
                  <a:cubicBezTo>
                    <a:pt x="6207" y="22609"/>
                    <a:pt x="7045" y="23032"/>
                    <a:pt x="7937" y="23032"/>
                  </a:cubicBezTo>
                  <a:cubicBezTo>
                    <a:pt x="7938" y="23032"/>
                    <a:pt x="7939" y="23032"/>
                    <a:pt x="7940" y="23032"/>
                  </a:cubicBezTo>
                  <a:cubicBezTo>
                    <a:pt x="9539" y="23032"/>
                    <a:pt x="10827" y="21701"/>
                    <a:pt x="10756" y="20086"/>
                  </a:cubicBezTo>
                  <a:cubicBezTo>
                    <a:pt x="10689" y="18570"/>
                    <a:pt x="9417" y="17393"/>
                    <a:pt x="7943" y="17393"/>
                  </a:cubicBezTo>
                  <a:cubicBezTo>
                    <a:pt x="7708" y="17393"/>
                    <a:pt x="7467" y="17423"/>
                    <a:pt x="7225" y="17487"/>
                  </a:cubicBezTo>
                  <a:lnTo>
                    <a:pt x="7226" y="17487"/>
                  </a:lnTo>
                  <a:cubicBezTo>
                    <a:pt x="7198" y="17494"/>
                    <a:pt x="7169" y="17498"/>
                    <a:pt x="7141" y="17498"/>
                  </a:cubicBezTo>
                  <a:cubicBezTo>
                    <a:pt x="6966" y="17498"/>
                    <a:pt x="6814" y="17356"/>
                    <a:pt x="6814" y="17170"/>
                  </a:cubicBezTo>
                  <a:lnTo>
                    <a:pt x="6814" y="12501"/>
                  </a:lnTo>
                  <a:cubicBezTo>
                    <a:pt x="5838" y="11318"/>
                    <a:pt x="5342" y="9940"/>
                    <a:pt x="5342" y="8290"/>
                  </a:cubicBezTo>
                  <a:cubicBezTo>
                    <a:pt x="5342" y="5065"/>
                    <a:pt x="7491" y="2446"/>
                    <a:pt x="10497" y="1724"/>
                  </a:cubicBezTo>
                  <a:cubicBezTo>
                    <a:pt x="10048" y="761"/>
                    <a:pt x="9073" y="0"/>
                    <a:pt x="7940" y="0"/>
                  </a:cubicBezTo>
                  <a:cubicBezTo>
                    <a:pt x="7939" y="0"/>
                    <a:pt x="7938" y="0"/>
                    <a:pt x="7937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8"/>
            <p:cNvSpPr/>
            <p:nvPr/>
          </p:nvSpPr>
          <p:spPr>
            <a:xfrm>
              <a:off x="3608075" y="3257250"/>
              <a:ext cx="37675" cy="299075"/>
            </a:xfrm>
            <a:custGeom>
              <a:rect b="b" l="l" r="r" t="t"/>
              <a:pathLst>
                <a:path extrusionOk="0" h="11963" w="1507">
                  <a:moveTo>
                    <a:pt x="1180" y="0"/>
                  </a:moveTo>
                  <a:cubicBezTo>
                    <a:pt x="1152" y="0"/>
                    <a:pt x="1124" y="4"/>
                    <a:pt x="1095" y="11"/>
                  </a:cubicBezTo>
                  <a:cubicBezTo>
                    <a:pt x="860" y="74"/>
                    <a:pt x="617" y="105"/>
                    <a:pt x="375" y="105"/>
                  </a:cubicBezTo>
                  <a:cubicBezTo>
                    <a:pt x="251" y="105"/>
                    <a:pt x="126" y="97"/>
                    <a:pt x="3" y="81"/>
                  </a:cubicBezTo>
                  <a:lnTo>
                    <a:pt x="3" y="81"/>
                  </a:lnTo>
                  <a:cubicBezTo>
                    <a:pt x="75" y="142"/>
                    <a:pt x="117" y="233"/>
                    <a:pt x="117" y="328"/>
                  </a:cubicBezTo>
                  <a:lnTo>
                    <a:pt x="117" y="11636"/>
                  </a:lnTo>
                  <a:cubicBezTo>
                    <a:pt x="117" y="11732"/>
                    <a:pt x="74" y="11824"/>
                    <a:pt x="0" y="11886"/>
                  </a:cubicBezTo>
                  <a:cubicBezTo>
                    <a:pt x="127" y="11868"/>
                    <a:pt x="255" y="11860"/>
                    <a:pt x="382" y="11860"/>
                  </a:cubicBezTo>
                  <a:cubicBezTo>
                    <a:pt x="622" y="11860"/>
                    <a:pt x="862" y="11890"/>
                    <a:pt x="1095" y="11952"/>
                  </a:cubicBezTo>
                  <a:cubicBezTo>
                    <a:pt x="1124" y="11959"/>
                    <a:pt x="1152" y="11963"/>
                    <a:pt x="1180" y="11963"/>
                  </a:cubicBezTo>
                  <a:cubicBezTo>
                    <a:pt x="1355" y="11963"/>
                    <a:pt x="1506" y="11821"/>
                    <a:pt x="1506" y="11636"/>
                  </a:cubicBezTo>
                  <a:lnTo>
                    <a:pt x="1506" y="3771"/>
                  </a:lnTo>
                  <a:cubicBezTo>
                    <a:pt x="1462" y="3434"/>
                    <a:pt x="1439" y="3094"/>
                    <a:pt x="1440" y="2756"/>
                  </a:cubicBezTo>
                  <a:cubicBezTo>
                    <a:pt x="1440" y="2429"/>
                    <a:pt x="1463" y="2104"/>
                    <a:pt x="1506" y="1781"/>
                  </a:cubicBezTo>
                  <a:lnTo>
                    <a:pt x="1506" y="328"/>
                  </a:lnTo>
                  <a:cubicBezTo>
                    <a:pt x="1506" y="142"/>
                    <a:pt x="1355" y="0"/>
                    <a:pt x="1180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8"/>
            <p:cNvSpPr/>
            <p:nvPr/>
          </p:nvSpPr>
          <p:spPr>
            <a:xfrm>
              <a:off x="3510525" y="3118925"/>
              <a:ext cx="89750" cy="140975"/>
            </a:xfrm>
            <a:custGeom>
              <a:rect b="b" l="l" r="r" t="t"/>
              <a:pathLst>
                <a:path extrusionOk="0" h="5639" w="3590">
                  <a:moveTo>
                    <a:pt x="2893" y="0"/>
                  </a:moveTo>
                  <a:cubicBezTo>
                    <a:pt x="2862" y="0"/>
                    <a:pt x="2832" y="1"/>
                    <a:pt x="2802" y="1"/>
                  </a:cubicBezTo>
                  <a:cubicBezTo>
                    <a:pt x="1340" y="46"/>
                    <a:pt x="144" y="1225"/>
                    <a:pt x="75" y="2685"/>
                  </a:cubicBezTo>
                  <a:cubicBezTo>
                    <a:pt x="0" y="4337"/>
                    <a:pt x="1331" y="5638"/>
                    <a:pt x="2885" y="5638"/>
                  </a:cubicBezTo>
                  <a:cubicBezTo>
                    <a:pt x="3114" y="5638"/>
                    <a:pt x="3348" y="5610"/>
                    <a:pt x="3583" y="5551"/>
                  </a:cubicBezTo>
                  <a:cubicBezTo>
                    <a:pt x="2348" y="5232"/>
                    <a:pt x="1401" y="4085"/>
                    <a:pt x="1466" y="2685"/>
                  </a:cubicBezTo>
                  <a:cubicBezTo>
                    <a:pt x="1524" y="1432"/>
                    <a:pt x="2415" y="386"/>
                    <a:pt x="3589" y="87"/>
                  </a:cubicBezTo>
                  <a:cubicBezTo>
                    <a:pt x="3362" y="29"/>
                    <a:pt x="3128" y="0"/>
                    <a:pt x="2893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8"/>
            <p:cNvSpPr/>
            <p:nvPr/>
          </p:nvSpPr>
          <p:spPr>
            <a:xfrm>
              <a:off x="3510650" y="3553725"/>
              <a:ext cx="89550" cy="140975"/>
            </a:xfrm>
            <a:custGeom>
              <a:rect b="b" l="l" r="r" t="t"/>
              <a:pathLst>
                <a:path extrusionOk="0" h="5639" w="3582">
                  <a:moveTo>
                    <a:pt x="2885" y="0"/>
                  </a:moveTo>
                  <a:cubicBezTo>
                    <a:pt x="1410" y="0"/>
                    <a:pt x="137" y="1175"/>
                    <a:pt x="70" y="2693"/>
                  </a:cubicBezTo>
                  <a:cubicBezTo>
                    <a:pt x="0" y="4308"/>
                    <a:pt x="1287" y="5639"/>
                    <a:pt x="2886" y="5639"/>
                  </a:cubicBezTo>
                  <a:cubicBezTo>
                    <a:pt x="3121" y="5639"/>
                    <a:pt x="3354" y="5610"/>
                    <a:pt x="3581" y="5551"/>
                  </a:cubicBezTo>
                  <a:cubicBezTo>
                    <a:pt x="2322" y="5232"/>
                    <a:pt x="1400" y="4066"/>
                    <a:pt x="1461" y="2693"/>
                  </a:cubicBezTo>
                  <a:cubicBezTo>
                    <a:pt x="1517" y="1421"/>
                    <a:pt x="2421" y="389"/>
                    <a:pt x="3582" y="88"/>
                  </a:cubicBezTo>
                  <a:cubicBezTo>
                    <a:pt x="3347" y="29"/>
                    <a:pt x="3114" y="0"/>
                    <a:pt x="2885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8"/>
            <p:cNvSpPr/>
            <p:nvPr/>
          </p:nvSpPr>
          <p:spPr>
            <a:xfrm>
              <a:off x="3641975" y="3155150"/>
              <a:ext cx="341975" cy="342000"/>
            </a:xfrm>
            <a:custGeom>
              <a:rect b="b" l="l" r="r" t="t"/>
              <a:pathLst>
                <a:path extrusionOk="0" h="13680" w="13679">
                  <a:moveTo>
                    <a:pt x="6839" y="1"/>
                  </a:moveTo>
                  <a:cubicBezTo>
                    <a:pt x="3068" y="1"/>
                    <a:pt x="0" y="3069"/>
                    <a:pt x="0" y="6840"/>
                  </a:cubicBezTo>
                  <a:cubicBezTo>
                    <a:pt x="0" y="10611"/>
                    <a:pt x="3068" y="13679"/>
                    <a:pt x="6839" y="13679"/>
                  </a:cubicBezTo>
                  <a:cubicBezTo>
                    <a:pt x="10610" y="13679"/>
                    <a:pt x="13679" y="10611"/>
                    <a:pt x="13679" y="6840"/>
                  </a:cubicBezTo>
                  <a:cubicBezTo>
                    <a:pt x="13679" y="3069"/>
                    <a:pt x="10609" y="1"/>
                    <a:pt x="6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8"/>
            <p:cNvSpPr/>
            <p:nvPr/>
          </p:nvSpPr>
          <p:spPr>
            <a:xfrm>
              <a:off x="3671700" y="3184900"/>
              <a:ext cx="282500" cy="282500"/>
            </a:xfrm>
            <a:custGeom>
              <a:rect b="b" l="l" r="r" t="t"/>
              <a:pathLst>
                <a:path extrusionOk="0" h="11300" w="11300">
                  <a:moveTo>
                    <a:pt x="5650" y="0"/>
                  </a:moveTo>
                  <a:cubicBezTo>
                    <a:pt x="2535" y="0"/>
                    <a:pt x="0" y="2534"/>
                    <a:pt x="0" y="5650"/>
                  </a:cubicBezTo>
                  <a:cubicBezTo>
                    <a:pt x="0" y="8765"/>
                    <a:pt x="2535" y="11300"/>
                    <a:pt x="5650" y="11300"/>
                  </a:cubicBezTo>
                  <a:cubicBezTo>
                    <a:pt x="8765" y="11300"/>
                    <a:pt x="11299" y="8766"/>
                    <a:pt x="11299" y="5650"/>
                  </a:cubicBezTo>
                  <a:cubicBezTo>
                    <a:pt x="11299" y="2534"/>
                    <a:pt x="8765" y="0"/>
                    <a:pt x="5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8"/>
            <p:cNvSpPr/>
            <p:nvPr/>
          </p:nvSpPr>
          <p:spPr>
            <a:xfrm>
              <a:off x="3777050" y="3363025"/>
              <a:ext cx="65525" cy="63075"/>
            </a:xfrm>
            <a:custGeom>
              <a:rect b="b" l="l" r="r" t="t"/>
              <a:pathLst>
                <a:path extrusionOk="0" h="2523" w="2621">
                  <a:moveTo>
                    <a:pt x="1360" y="1"/>
                  </a:moveTo>
                  <a:cubicBezTo>
                    <a:pt x="850" y="1"/>
                    <a:pt x="390" y="308"/>
                    <a:pt x="195" y="779"/>
                  </a:cubicBezTo>
                  <a:cubicBezTo>
                    <a:pt x="0" y="1250"/>
                    <a:pt x="108" y="1792"/>
                    <a:pt x="468" y="2153"/>
                  </a:cubicBezTo>
                  <a:cubicBezTo>
                    <a:pt x="709" y="2394"/>
                    <a:pt x="1031" y="2522"/>
                    <a:pt x="1359" y="2522"/>
                  </a:cubicBezTo>
                  <a:cubicBezTo>
                    <a:pt x="1522" y="2522"/>
                    <a:pt x="1686" y="2491"/>
                    <a:pt x="1842" y="2426"/>
                  </a:cubicBezTo>
                  <a:cubicBezTo>
                    <a:pt x="2313" y="2231"/>
                    <a:pt x="2621" y="1772"/>
                    <a:pt x="2621" y="1261"/>
                  </a:cubicBezTo>
                  <a:cubicBezTo>
                    <a:pt x="2621" y="565"/>
                    <a:pt x="2056" y="1"/>
                    <a:pt x="1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8"/>
            <p:cNvSpPr/>
            <p:nvPr/>
          </p:nvSpPr>
          <p:spPr>
            <a:xfrm>
              <a:off x="3779500" y="3363025"/>
              <a:ext cx="48925" cy="63075"/>
            </a:xfrm>
            <a:custGeom>
              <a:rect b="b" l="l" r="r" t="t"/>
              <a:pathLst>
                <a:path extrusionOk="0" h="2523" w="1957">
                  <a:moveTo>
                    <a:pt x="1262" y="1"/>
                  </a:moveTo>
                  <a:cubicBezTo>
                    <a:pt x="1057" y="1"/>
                    <a:pt x="851" y="50"/>
                    <a:pt x="664" y="151"/>
                  </a:cubicBezTo>
                  <a:cubicBezTo>
                    <a:pt x="256" y="370"/>
                    <a:pt x="0" y="798"/>
                    <a:pt x="0" y="1261"/>
                  </a:cubicBezTo>
                  <a:cubicBezTo>
                    <a:pt x="0" y="1726"/>
                    <a:pt x="256" y="2152"/>
                    <a:pt x="664" y="2372"/>
                  </a:cubicBezTo>
                  <a:cubicBezTo>
                    <a:pt x="851" y="2472"/>
                    <a:pt x="1057" y="2522"/>
                    <a:pt x="1262" y="2522"/>
                  </a:cubicBezTo>
                  <a:cubicBezTo>
                    <a:pt x="1505" y="2522"/>
                    <a:pt x="1747" y="2452"/>
                    <a:pt x="1957" y="2313"/>
                  </a:cubicBezTo>
                  <a:cubicBezTo>
                    <a:pt x="1603" y="2080"/>
                    <a:pt x="1391" y="1684"/>
                    <a:pt x="1391" y="1261"/>
                  </a:cubicBezTo>
                  <a:cubicBezTo>
                    <a:pt x="1391" y="838"/>
                    <a:pt x="1603" y="443"/>
                    <a:pt x="1957" y="209"/>
                  </a:cubicBezTo>
                  <a:cubicBezTo>
                    <a:pt x="1747" y="71"/>
                    <a:pt x="1505" y="1"/>
                    <a:pt x="12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8"/>
            <p:cNvSpPr/>
            <p:nvPr/>
          </p:nvSpPr>
          <p:spPr>
            <a:xfrm>
              <a:off x="3841150" y="3310700"/>
              <a:ext cx="37100" cy="35700"/>
            </a:xfrm>
            <a:custGeom>
              <a:rect b="b" l="l" r="r" t="t"/>
              <a:pathLst>
                <a:path extrusionOk="0" h="1428" w="1484">
                  <a:moveTo>
                    <a:pt x="770" y="0"/>
                  </a:moveTo>
                  <a:cubicBezTo>
                    <a:pt x="481" y="0"/>
                    <a:pt x="221" y="174"/>
                    <a:pt x="110" y="441"/>
                  </a:cubicBezTo>
                  <a:cubicBezTo>
                    <a:pt x="0" y="708"/>
                    <a:pt x="61" y="1015"/>
                    <a:pt x="266" y="1219"/>
                  </a:cubicBezTo>
                  <a:cubicBezTo>
                    <a:pt x="402" y="1355"/>
                    <a:pt x="584" y="1428"/>
                    <a:pt x="769" y="1428"/>
                  </a:cubicBezTo>
                  <a:cubicBezTo>
                    <a:pt x="861" y="1428"/>
                    <a:pt x="954" y="1410"/>
                    <a:pt x="1043" y="1373"/>
                  </a:cubicBezTo>
                  <a:cubicBezTo>
                    <a:pt x="1310" y="1263"/>
                    <a:pt x="1484" y="1003"/>
                    <a:pt x="1484" y="715"/>
                  </a:cubicBezTo>
                  <a:cubicBezTo>
                    <a:pt x="1484" y="320"/>
                    <a:pt x="1164" y="0"/>
                    <a:pt x="770" y="0"/>
                  </a:cubicBezTo>
                  <a:close/>
                </a:path>
              </a:pathLst>
            </a:custGeom>
            <a:solidFill>
              <a:srgbClr val="F2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8"/>
            <p:cNvSpPr/>
            <p:nvPr/>
          </p:nvSpPr>
          <p:spPr>
            <a:xfrm>
              <a:off x="3842525" y="3310700"/>
              <a:ext cx="31900" cy="35700"/>
            </a:xfrm>
            <a:custGeom>
              <a:rect b="b" l="l" r="r" t="t"/>
              <a:pathLst>
                <a:path extrusionOk="0" h="1428" w="1276">
                  <a:moveTo>
                    <a:pt x="714" y="1"/>
                  </a:moveTo>
                  <a:cubicBezTo>
                    <a:pt x="636" y="1"/>
                    <a:pt x="557" y="14"/>
                    <a:pt x="480" y="40"/>
                  </a:cubicBezTo>
                  <a:cubicBezTo>
                    <a:pt x="194" y="139"/>
                    <a:pt x="1" y="410"/>
                    <a:pt x="1" y="715"/>
                  </a:cubicBezTo>
                  <a:cubicBezTo>
                    <a:pt x="1" y="1018"/>
                    <a:pt x="194" y="1289"/>
                    <a:pt x="480" y="1388"/>
                  </a:cubicBezTo>
                  <a:cubicBezTo>
                    <a:pt x="557" y="1415"/>
                    <a:pt x="636" y="1428"/>
                    <a:pt x="715" y="1428"/>
                  </a:cubicBezTo>
                  <a:cubicBezTo>
                    <a:pt x="929" y="1428"/>
                    <a:pt x="1137" y="1331"/>
                    <a:pt x="1275" y="1156"/>
                  </a:cubicBezTo>
                  <a:cubicBezTo>
                    <a:pt x="1175" y="1030"/>
                    <a:pt x="1121" y="874"/>
                    <a:pt x="1122" y="715"/>
                  </a:cubicBezTo>
                  <a:cubicBezTo>
                    <a:pt x="1121" y="554"/>
                    <a:pt x="1175" y="398"/>
                    <a:pt x="1275" y="273"/>
                  </a:cubicBezTo>
                  <a:cubicBezTo>
                    <a:pt x="1137" y="97"/>
                    <a:pt x="929" y="1"/>
                    <a:pt x="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8"/>
            <p:cNvSpPr/>
            <p:nvPr/>
          </p:nvSpPr>
          <p:spPr>
            <a:xfrm>
              <a:off x="3749400" y="3255400"/>
              <a:ext cx="74775" cy="71950"/>
            </a:xfrm>
            <a:custGeom>
              <a:rect b="b" l="l" r="r" t="t"/>
              <a:pathLst>
                <a:path extrusionOk="0" h="2878" w="2991">
                  <a:moveTo>
                    <a:pt x="1552" y="0"/>
                  </a:moveTo>
                  <a:cubicBezTo>
                    <a:pt x="970" y="0"/>
                    <a:pt x="444" y="351"/>
                    <a:pt x="223" y="888"/>
                  </a:cubicBezTo>
                  <a:cubicBezTo>
                    <a:pt x="0" y="1426"/>
                    <a:pt x="123" y="2044"/>
                    <a:pt x="534" y="2457"/>
                  </a:cubicBezTo>
                  <a:cubicBezTo>
                    <a:pt x="809" y="2732"/>
                    <a:pt x="1177" y="2877"/>
                    <a:pt x="1551" y="2877"/>
                  </a:cubicBezTo>
                  <a:cubicBezTo>
                    <a:pt x="1736" y="2877"/>
                    <a:pt x="1924" y="2842"/>
                    <a:pt x="2102" y="2768"/>
                  </a:cubicBezTo>
                  <a:cubicBezTo>
                    <a:pt x="2640" y="2545"/>
                    <a:pt x="2990" y="2021"/>
                    <a:pt x="2990" y="1439"/>
                  </a:cubicBezTo>
                  <a:cubicBezTo>
                    <a:pt x="2990" y="644"/>
                    <a:pt x="2346" y="0"/>
                    <a:pt x="15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8"/>
            <p:cNvSpPr/>
            <p:nvPr/>
          </p:nvSpPr>
          <p:spPr>
            <a:xfrm>
              <a:off x="3752200" y="3255400"/>
              <a:ext cx="53375" cy="71950"/>
            </a:xfrm>
            <a:custGeom>
              <a:rect b="b" l="l" r="r" t="t"/>
              <a:pathLst>
                <a:path extrusionOk="0" h="2878" w="2135">
                  <a:moveTo>
                    <a:pt x="1440" y="0"/>
                  </a:moveTo>
                  <a:cubicBezTo>
                    <a:pt x="1187" y="0"/>
                    <a:pt x="934" y="67"/>
                    <a:pt x="709" y="199"/>
                  </a:cubicBezTo>
                  <a:cubicBezTo>
                    <a:pt x="270" y="458"/>
                    <a:pt x="1" y="929"/>
                    <a:pt x="1" y="1439"/>
                  </a:cubicBezTo>
                  <a:cubicBezTo>
                    <a:pt x="1" y="1948"/>
                    <a:pt x="270" y="2419"/>
                    <a:pt x="709" y="2678"/>
                  </a:cubicBezTo>
                  <a:cubicBezTo>
                    <a:pt x="934" y="2811"/>
                    <a:pt x="1186" y="2878"/>
                    <a:pt x="1439" y="2878"/>
                  </a:cubicBezTo>
                  <a:cubicBezTo>
                    <a:pt x="1678" y="2878"/>
                    <a:pt x="1918" y="2818"/>
                    <a:pt x="2135" y="2698"/>
                  </a:cubicBezTo>
                  <a:cubicBezTo>
                    <a:pt x="1676" y="2445"/>
                    <a:pt x="1392" y="1963"/>
                    <a:pt x="1392" y="1439"/>
                  </a:cubicBezTo>
                  <a:cubicBezTo>
                    <a:pt x="1392" y="914"/>
                    <a:pt x="1676" y="433"/>
                    <a:pt x="2135" y="179"/>
                  </a:cubicBezTo>
                  <a:cubicBezTo>
                    <a:pt x="1918" y="60"/>
                    <a:pt x="1679" y="0"/>
                    <a:pt x="14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8"/>
            <p:cNvSpPr/>
            <p:nvPr/>
          </p:nvSpPr>
          <p:spPr>
            <a:xfrm>
              <a:off x="3719500" y="3345175"/>
              <a:ext cx="31575" cy="30350"/>
            </a:xfrm>
            <a:custGeom>
              <a:rect b="b" l="l" r="r" t="t"/>
              <a:pathLst>
                <a:path extrusionOk="0" h="1214" w="1263">
                  <a:moveTo>
                    <a:pt x="655" y="1"/>
                  </a:moveTo>
                  <a:cubicBezTo>
                    <a:pt x="410" y="1"/>
                    <a:pt x="189" y="149"/>
                    <a:pt x="95" y="376"/>
                  </a:cubicBezTo>
                  <a:cubicBezTo>
                    <a:pt x="0" y="602"/>
                    <a:pt x="53" y="863"/>
                    <a:pt x="226" y="1036"/>
                  </a:cubicBezTo>
                  <a:cubicBezTo>
                    <a:pt x="342" y="1152"/>
                    <a:pt x="497" y="1214"/>
                    <a:pt x="655" y="1214"/>
                  </a:cubicBezTo>
                  <a:cubicBezTo>
                    <a:pt x="733" y="1214"/>
                    <a:pt x="812" y="1199"/>
                    <a:pt x="887" y="1168"/>
                  </a:cubicBezTo>
                  <a:cubicBezTo>
                    <a:pt x="1114" y="1074"/>
                    <a:pt x="1262" y="853"/>
                    <a:pt x="1262" y="608"/>
                  </a:cubicBezTo>
                  <a:cubicBezTo>
                    <a:pt x="1262" y="272"/>
                    <a:pt x="990" y="1"/>
                    <a:pt x="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8"/>
            <p:cNvSpPr/>
            <p:nvPr/>
          </p:nvSpPr>
          <p:spPr>
            <a:xfrm>
              <a:off x="3851700" y="3239350"/>
              <a:ext cx="42675" cy="41050"/>
            </a:xfrm>
            <a:custGeom>
              <a:rect b="b" l="l" r="r" t="t"/>
              <a:pathLst>
                <a:path extrusionOk="0" h="1642" w="1707">
                  <a:moveTo>
                    <a:pt x="886" y="0"/>
                  </a:moveTo>
                  <a:cubicBezTo>
                    <a:pt x="554" y="0"/>
                    <a:pt x="254" y="200"/>
                    <a:pt x="127" y="507"/>
                  </a:cubicBezTo>
                  <a:cubicBezTo>
                    <a:pt x="0" y="814"/>
                    <a:pt x="71" y="1166"/>
                    <a:pt x="305" y="1401"/>
                  </a:cubicBezTo>
                  <a:cubicBezTo>
                    <a:pt x="462" y="1558"/>
                    <a:pt x="671" y="1642"/>
                    <a:pt x="885" y="1642"/>
                  </a:cubicBezTo>
                  <a:cubicBezTo>
                    <a:pt x="991" y="1642"/>
                    <a:pt x="1098" y="1621"/>
                    <a:pt x="1199" y="1579"/>
                  </a:cubicBezTo>
                  <a:cubicBezTo>
                    <a:pt x="1506" y="1452"/>
                    <a:pt x="1707" y="1153"/>
                    <a:pt x="1707" y="821"/>
                  </a:cubicBezTo>
                  <a:cubicBezTo>
                    <a:pt x="1707" y="367"/>
                    <a:pt x="1339" y="0"/>
                    <a:pt x="886" y="0"/>
                  </a:cubicBezTo>
                  <a:close/>
                </a:path>
              </a:pathLst>
            </a:custGeom>
            <a:solidFill>
              <a:srgbClr val="F2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8"/>
            <p:cNvSpPr/>
            <p:nvPr/>
          </p:nvSpPr>
          <p:spPr>
            <a:xfrm>
              <a:off x="3853300" y="3239325"/>
              <a:ext cx="37925" cy="41075"/>
            </a:xfrm>
            <a:custGeom>
              <a:rect b="b" l="l" r="r" t="t"/>
              <a:pathLst>
                <a:path extrusionOk="0" h="1643" w="1517">
                  <a:moveTo>
                    <a:pt x="820" y="1"/>
                  </a:moveTo>
                  <a:cubicBezTo>
                    <a:pt x="745" y="1"/>
                    <a:pt x="669" y="11"/>
                    <a:pt x="594" y="32"/>
                  </a:cubicBezTo>
                  <a:cubicBezTo>
                    <a:pt x="242" y="134"/>
                    <a:pt x="0" y="455"/>
                    <a:pt x="0" y="822"/>
                  </a:cubicBezTo>
                  <a:cubicBezTo>
                    <a:pt x="0" y="1188"/>
                    <a:pt x="242" y="1511"/>
                    <a:pt x="594" y="1611"/>
                  </a:cubicBezTo>
                  <a:cubicBezTo>
                    <a:pt x="669" y="1632"/>
                    <a:pt x="745" y="1643"/>
                    <a:pt x="821" y="1643"/>
                  </a:cubicBezTo>
                  <a:cubicBezTo>
                    <a:pt x="1099" y="1643"/>
                    <a:pt x="1364" y="1501"/>
                    <a:pt x="1517" y="1257"/>
                  </a:cubicBezTo>
                  <a:cubicBezTo>
                    <a:pt x="1435" y="1126"/>
                    <a:pt x="1391" y="976"/>
                    <a:pt x="1391" y="822"/>
                  </a:cubicBezTo>
                  <a:cubicBezTo>
                    <a:pt x="1391" y="668"/>
                    <a:pt x="1435" y="517"/>
                    <a:pt x="1517" y="387"/>
                  </a:cubicBezTo>
                  <a:cubicBezTo>
                    <a:pt x="1364" y="142"/>
                    <a:pt x="1098" y="1"/>
                    <a:pt x="8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8"/>
            <p:cNvSpPr/>
            <p:nvPr/>
          </p:nvSpPr>
          <p:spPr>
            <a:xfrm>
              <a:off x="3867950" y="3366725"/>
              <a:ext cx="25200" cy="23500"/>
            </a:xfrm>
            <a:custGeom>
              <a:rect b="b" l="l" r="r" t="t"/>
              <a:pathLst>
                <a:path extrusionOk="0" h="940" w="1008">
                  <a:moveTo>
                    <a:pt x="626" y="1"/>
                  </a:moveTo>
                  <a:cubicBezTo>
                    <a:pt x="537" y="1"/>
                    <a:pt x="448" y="35"/>
                    <a:pt x="380" y="103"/>
                  </a:cubicBezTo>
                  <a:lnTo>
                    <a:pt x="136" y="347"/>
                  </a:lnTo>
                  <a:cubicBezTo>
                    <a:pt x="0" y="482"/>
                    <a:pt x="0" y="703"/>
                    <a:pt x="136" y="838"/>
                  </a:cubicBezTo>
                  <a:cubicBezTo>
                    <a:pt x="204" y="906"/>
                    <a:pt x="292" y="940"/>
                    <a:pt x="381" y="940"/>
                  </a:cubicBezTo>
                  <a:cubicBezTo>
                    <a:pt x="470" y="940"/>
                    <a:pt x="559" y="906"/>
                    <a:pt x="627" y="838"/>
                  </a:cubicBezTo>
                  <a:lnTo>
                    <a:pt x="871" y="594"/>
                  </a:lnTo>
                  <a:cubicBezTo>
                    <a:pt x="1008" y="458"/>
                    <a:pt x="1008" y="238"/>
                    <a:pt x="871" y="103"/>
                  </a:cubicBezTo>
                  <a:cubicBezTo>
                    <a:pt x="804" y="35"/>
                    <a:pt x="715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78"/>
          <p:cNvGrpSpPr/>
          <p:nvPr/>
        </p:nvGrpSpPr>
        <p:grpSpPr>
          <a:xfrm>
            <a:off x="7668427" y="295729"/>
            <a:ext cx="1163872" cy="847916"/>
            <a:chOff x="4076825" y="3183500"/>
            <a:chExt cx="599625" cy="436800"/>
          </a:xfrm>
        </p:grpSpPr>
        <p:sp>
          <p:nvSpPr>
            <p:cNvPr id="1210" name="Google Shape;1210;p78"/>
            <p:cNvSpPr/>
            <p:nvPr/>
          </p:nvSpPr>
          <p:spPr>
            <a:xfrm>
              <a:off x="4348775" y="3183500"/>
              <a:ext cx="257225" cy="227650"/>
            </a:xfrm>
            <a:custGeom>
              <a:rect b="b" l="l" r="r" t="t"/>
              <a:pathLst>
                <a:path extrusionOk="0" h="9106" w="10289">
                  <a:moveTo>
                    <a:pt x="9457" y="0"/>
                  </a:moveTo>
                  <a:cubicBezTo>
                    <a:pt x="9453" y="0"/>
                    <a:pt x="9448" y="1"/>
                    <a:pt x="9444" y="1"/>
                  </a:cubicBezTo>
                  <a:cubicBezTo>
                    <a:pt x="7363" y="74"/>
                    <a:pt x="1347" y="811"/>
                    <a:pt x="1347" y="811"/>
                  </a:cubicBezTo>
                  <a:cubicBezTo>
                    <a:pt x="1347" y="811"/>
                    <a:pt x="1372" y="5793"/>
                    <a:pt x="1" y="9105"/>
                  </a:cubicBezTo>
                  <a:cubicBezTo>
                    <a:pt x="280" y="9103"/>
                    <a:pt x="830" y="9092"/>
                    <a:pt x="1094" y="9073"/>
                  </a:cubicBezTo>
                  <a:cubicBezTo>
                    <a:pt x="1969" y="6668"/>
                    <a:pt x="4140" y="5084"/>
                    <a:pt x="6844" y="5084"/>
                  </a:cubicBezTo>
                  <a:cubicBezTo>
                    <a:pt x="7340" y="5084"/>
                    <a:pt x="7835" y="5143"/>
                    <a:pt x="8317" y="5259"/>
                  </a:cubicBezTo>
                  <a:cubicBezTo>
                    <a:pt x="10098" y="2810"/>
                    <a:pt x="10288" y="0"/>
                    <a:pt x="9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8"/>
            <p:cNvSpPr/>
            <p:nvPr/>
          </p:nvSpPr>
          <p:spPr>
            <a:xfrm>
              <a:off x="4348775" y="3199650"/>
              <a:ext cx="70975" cy="211525"/>
            </a:xfrm>
            <a:custGeom>
              <a:rect b="b" l="l" r="r" t="t"/>
              <a:pathLst>
                <a:path extrusionOk="0" h="8461" w="2839">
                  <a:moveTo>
                    <a:pt x="2730" y="1"/>
                  </a:moveTo>
                  <a:cubicBezTo>
                    <a:pt x="1901" y="98"/>
                    <a:pt x="1345" y="165"/>
                    <a:pt x="1345" y="165"/>
                  </a:cubicBezTo>
                  <a:cubicBezTo>
                    <a:pt x="1345" y="165"/>
                    <a:pt x="1372" y="5147"/>
                    <a:pt x="1" y="8460"/>
                  </a:cubicBezTo>
                  <a:lnTo>
                    <a:pt x="2" y="8460"/>
                  </a:lnTo>
                  <a:cubicBezTo>
                    <a:pt x="280" y="8457"/>
                    <a:pt x="830" y="8446"/>
                    <a:pt x="1095" y="8427"/>
                  </a:cubicBezTo>
                  <a:cubicBezTo>
                    <a:pt x="1376" y="7654"/>
                    <a:pt x="1792" y="6965"/>
                    <a:pt x="2317" y="6386"/>
                  </a:cubicBezTo>
                  <a:cubicBezTo>
                    <a:pt x="2453" y="5734"/>
                    <a:pt x="2558" y="5013"/>
                    <a:pt x="2633" y="4224"/>
                  </a:cubicBezTo>
                  <a:cubicBezTo>
                    <a:pt x="2839" y="2066"/>
                    <a:pt x="2738" y="169"/>
                    <a:pt x="2734" y="89"/>
                  </a:cubicBezTo>
                  <a:lnTo>
                    <a:pt x="2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8"/>
            <p:cNvSpPr/>
            <p:nvPr/>
          </p:nvSpPr>
          <p:spPr>
            <a:xfrm>
              <a:off x="4076825" y="3192550"/>
              <a:ext cx="315750" cy="309625"/>
            </a:xfrm>
            <a:custGeom>
              <a:rect b="b" l="l" r="r" t="t"/>
              <a:pathLst>
                <a:path extrusionOk="0" h="12385" w="12630">
                  <a:moveTo>
                    <a:pt x="9308" y="0"/>
                  </a:moveTo>
                  <a:cubicBezTo>
                    <a:pt x="7427" y="0"/>
                    <a:pt x="4946" y="547"/>
                    <a:pt x="2839" y="2850"/>
                  </a:cubicBezTo>
                  <a:cubicBezTo>
                    <a:pt x="1" y="5950"/>
                    <a:pt x="992" y="9722"/>
                    <a:pt x="1817" y="11668"/>
                  </a:cubicBezTo>
                  <a:cubicBezTo>
                    <a:pt x="2008" y="12119"/>
                    <a:pt x="2445" y="12384"/>
                    <a:pt x="2904" y="12384"/>
                  </a:cubicBezTo>
                  <a:cubicBezTo>
                    <a:pt x="3068" y="12384"/>
                    <a:pt x="3235" y="12350"/>
                    <a:pt x="3394" y="12279"/>
                  </a:cubicBezTo>
                  <a:cubicBezTo>
                    <a:pt x="5058" y="11533"/>
                    <a:pt x="8335" y="11166"/>
                    <a:pt x="10234" y="9695"/>
                  </a:cubicBezTo>
                  <a:cubicBezTo>
                    <a:pt x="12630" y="7838"/>
                    <a:pt x="12225" y="450"/>
                    <a:pt x="12225" y="450"/>
                  </a:cubicBezTo>
                  <a:lnTo>
                    <a:pt x="12225" y="449"/>
                  </a:lnTo>
                  <a:cubicBezTo>
                    <a:pt x="12225" y="449"/>
                    <a:pt x="11012" y="0"/>
                    <a:pt x="9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8"/>
            <p:cNvSpPr/>
            <p:nvPr/>
          </p:nvSpPr>
          <p:spPr>
            <a:xfrm>
              <a:off x="4076850" y="3192550"/>
              <a:ext cx="250225" cy="309625"/>
            </a:xfrm>
            <a:custGeom>
              <a:rect b="b" l="l" r="r" t="t"/>
              <a:pathLst>
                <a:path extrusionOk="0" h="12385" w="10009">
                  <a:moveTo>
                    <a:pt x="9308" y="1"/>
                  </a:moveTo>
                  <a:cubicBezTo>
                    <a:pt x="7427" y="1"/>
                    <a:pt x="4945" y="547"/>
                    <a:pt x="2838" y="2850"/>
                  </a:cubicBezTo>
                  <a:cubicBezTo>
                    <a:pt x="1" y="5950"/>
                    <a:pt x="992" y="9723"/>
                    <a:pt x="1817" y="11669"/>
                  </a:cubicBezTo>
                  <a:cubicBezTo>
                    <a:pt x="2008" y="12119"/>
                    <a:pt x="2444" y="12385"/>
                    <a:pt x="2903" y="12385"/>
                  </a:cubicBezTo>
                  <a:cubicBezTo>
                    <a:pt x="3067" y="12385"/>
                    <a:pt x="3233" y="12351"/>
                    <a:pt x="3393" y="12279"/>
                  </a:cubicBezTo>
                  <a:cubicBezTo>
                    <a:pt x="3468" y="12246"/>
                    <a:pt x="3548" y="12213"/>
                    <a:pt x="3629" y="12181"/>
                  </a:cubicBezTo>
                  <a:cubicBezTo>
                    <a:pt x="3442" y="12054"/>
                    <a:pt x="3295" y="11876"/>
                    <a:pt x="3208" y="11669"/>
                  </a:cubicBezTo>
                  <a:lnTo>
                    <a:pt x="3206" y="11669"/>
                  </a:lnTo>
                  <a:cubicBezTo>
                    <a:pt x="2381" y="9723"/>
                    <a:pt x="1389" y="5950"/>
                    <a:pt x="4227" y="2850"/>
                  </a:cubicBezTo>
                  <a:cubicBezTo>
                    <a:pt x="6086" y="820"/>
                    <a:pt x="8236" y="155"/>
                    <a:pt x="10009" y="26"/>
                  </a:cubicBezTo>
                  <a:cubicBezTo>
                    <a:pt x="9787" y="10"/>
                    <a:pt x="9553" y="1"/>
                    <a:pt x="93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8"/>
            <p:cNvSpPr/>
            <p:nvPr/>
          </p:nvSpPr>
          <p:spPr>
            <a:xfrm>
              <a:off x="4363300" y="3307125"/>
              <a:ext cx="313150" cy="313175"/>
            </a:xfrm>
            <a:custGeom>
              <a:rect b="b" l="l" r="r" t="t"/>
              <a:pathLst>
                <a:path extrusionOk="0" h="12527" w="12526">
                  <a:moveTo>
                    <a:pt x="6263" y="1"/>
                  </a:moveTo>
                  <a:cubicBezTo>
                    <a:pt x="2810" y="1"/>
                    <a:pt x="0" y="2810"/>
                    <a:pt x="0" y="6263"/>
                  </a:cubicBezTo>
                  <a:cubicBezTo>
                    <a:pt x="0" y="9717"/>
                    <a:pt x="2810" y="12526"/>
                    <a:pt x="6263" y="12526"/>
                  </a:cubicBezTo>
                  <a:cubicBezTo>
                    <a:pt x="9717" y="12526"/>
                    <a:pt x="12526" y="9717"/>
                    <a:pt x="12526" y="6263"/>
                  </a:cubicBezTo>
                  <a:cubicBezTo>
                    <a:pt x="12526" y="2810"/>
                    <a:pt x="9717" y="1"/>
                    <a:pt x="6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8"/>
            <p:cNvSpPr/>
            <p:nvPr/>
          </p:nvSpPr>
          <p:spPr>
            <a:xfrm>
              <a:off x="4390525" y="3334350"/>
              <a:ext cx="258700" cy="258700"/>
            </a:xfrm>
            <a:custGeom>
              <a:rect b="b" l="l" r="r" t="t"/>
              <a:pathLst>
                <a:path extrusionOk="0" h="10348" w="10348">
                  <a:moveTo>
                    <a:pt x="5174" y="1"/>
                  </a:moveTo>
                  <a:cubicBezTo>
                    <a:pt x="2322" y="1"/>
                    <a:pt x="1" y="2322"/>
                    <a:pt x="1" y="5174"/>
                  </a:cubicBezTo>
                  <a:cubicBezTo>
                    <a:pt x="1" y="8027"/>
                    <a:pt x="2322" y="10348"/>
                    <a:pt x="5174" y="10348"/>
                  </a:cubicBezTo>
                  <a:cubicBezTo>
                    <a:pt x="8026" y="10348"/>
                    <a:pt x="10348" y="8027"/>
                    <a:pt x="10348" y="5174"/>
                  </a:cubicBezTo>
                  <a:cubicBezTo>
                    <a:pt x="10348" y="2321"/>
                    <a:pt x="8026" y="1"/>
                    <a:pt x="5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8"/>
            <p:cNvSpPr/>
            <p:nvPr/>
          </p:nvSpPr>
          <p:spPr>
            <a:xfrm>
              <a:off x="4487000" y="3497500"/>
              <a:ext cx="60000" cy="57725"/>
            </a:xfrm>
            <a:custGeom>
              <a:rect b="b" l="l" r="r" t="t"/>
              <a:pathLst>
                <a:path extrusionOk="0" h="2309" w="2400">
                  <a:moveTo>
                    <a:pt x="1245" y="0"/>
                  </a:moveTo>
                  <a:cubicBezTo>
                    <a:pt x="778" y="0"/>
                    <a:pt x="358" y="282"/>
                    <a:pt x="178" y="712"/>
                  </a:cubicBezTo>
                  <a:cubicBezTo>
                    <a:pt x="0" y="1144"/>
                    <a:pt x="99" y="1640"/>
                    <a:pt x="429" y="1971"/>
                  </a:cubicBezTo>
                  <a:cubicBezTo>
                    <a:pt x="650" y="2192"/>
                    <a:pt x="945" y="2309"/>
                    <a:pt x="1246" y="2309"/>
                  </a:cubicBezTo>
                  <a:cubicBezTo>
                    <a:pt x="1395" y="2309"/>
                    <a:pt x="1545" y="2280"/>
                    <a:pt x="1688" y="2221"/>
                  </a:cubicBezTo>
                  <a:cubicBezTo>
                    <a:pt x="2118" y="2042"/>
                    <a:pt x="2399" y="1621"/>
                    <a:pt x="2399" y="1154"/>
                  </a:cubicBezTo>
                  <a:cubicBezTo>
                    <a:pt x="2399" y="517"/>
                    <a:pt x="1883" y="0"/>
                    <a:pt x="12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8"/>
            <p:cNvSpPr/>
            <p:nvPr/>
          </p:nvSpPr>
          <p:spPr>
            <a:xfrm>
              <a:off x="4489275" y="3497475"/>
              <a:ext cx="44775" cy="57750"/>
            </a:xfrm>
            <a:custGeom>
              <a:rect b="b" l="l" r="r" t="t"/>
              <a:pathLst>
                <a:path extrusionOk="0" h="2310" w="1791">
                  <a:moveTo>
                    <a:pt x="1155" y="1"/>
                  </a:moveTo>
                  <a:cubicBezTo>
                    <a:pt x="967" y="1"/>
                    <a:pt x="779" y="47"/>
                    <a:pt x="608" y="139"/>
                  </a:cubicBezTo>
                  <a:cubicBezTo>
                    <a:pt x="233" y="340"/>
                    <a:pt x="0" y="730"/>
                    <a:pt x="0" y="1155"/>
                  </a:cubicBezTo>
                  <a:cubicBezTo>
                    <a:pt x="0" y="1581"/>
                    <a:pt x="233" y="1971"/>
                    <a:pt x="608" y="2172"/>
                  </a:cubicBezTo>
                  <a:cubicBezTo>
                    <a:pt x="778" y="2264"/>
                    <a:pt x="966" y="2310"/>
                    <a:pt x="1153" y="2310"/>
                  </a:cubicBezTo>
                  <a:cubicBezTo>
                    <a:pt x="1376" y="2310"/>
                    <a:pt x="1598" y="2245"/>
                    <a:pt x="1790" y="2118"/>
                  </a:cubicBezTo>
                  <a:cubicBezTo>
                    <a:pt x="1468" y="1905"/>
                    <a:pt x="1273" y="1543"/>
                    <a:pt x="1273" y="1155"/>
                  </a:cubicBezTo>
                  <a:cubicBezTo>
                    <a:pt x="1273" y="768"/>
                    <a:pt x="1468" y="406"/>
                    <a:pt x="1790" y="192"/>
                  </a:cubicBezTo>
                  <a:cubicBezTo>
                    <a:pt x="1599" y="65"/>
                    <a:pt x="1377" y="1"/>
                    <a:pt x="1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8"/>
            <p:cNvSpPr/>
            <p:nvPr/>
          </p:nvSpPr>
          <p:spPr>
            <a:xfrm>
              <a:off x="4545700" y="3449575"/>
              <a:ext cx="34000" cy="32700"/>
            </a:xfrm>
            <a:custGeom>
              <a:rect b="b" l="l" r="r" t="t"/>
              <a:pathLst>
                <a:path extrusionOk="0" h="1308" w="1360">
                  <a:moveTo>
                    <a:pt x="705" y="0"/>
                  </a:moveTo>
                  <a:cubicBezTo>
                    <a:pt x="440" y="0"/>
                    <a:pt x="203" y="159"/>
                    <a:pt x="102" y="404"/>
                  </a:cubicBezTo>
                  <a:cubicBezTo>
                    <a:pt x="0" y="648"/>
                    <a:pt x="56" y="929"/>
                    <a:pt x="243" y="1116"/>
                  </a:cubicBezTo>
                  <a:cubicBezTo>
                    <a:pt x="368" y="1241"/>
                    <a:pt x="535" y="1307"/>
                    <a:pt x="706" y="1307"/>
                  </a:cubicBezTo>
                  <a:cubicBezTo>
                    <a:pt x="790" y="1307"/>
                    <a:pt x="874" y="1291"/>
                    <a:pt x="955" y="1258"/>
                  </a:cubicBezTo>
                  <a:cubicBezTo>
                    <a:pt x="1199" y="1156"/>
                    <a:pt x="1359" y="918"/>
                    <a:pt x="1359" y="653"/>
                  </a:cubicBezTo>
                  <a:cubicBezTo>
                    <a:pt x="1358" y="292"/>
                    <a:pt x="1066" y="0"/>
                    <a:pt x="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8"/>
            <p:cNvSpPr/>
            <p:nvPr/>
          </p:nvSpPr>
          <p:spPr>
            <a:xfrm>
              <a:off x="4546975" y="3449575"/>
              <a:ext cx="29200" cy="32700"/>
            </a:xfrm>
            <a:custGeom>
              <a:rect b="b" l="l" r="r" t="t"/>
              <a:pathLst>
                <a:path extrusionOk="0" h="1308" w="1168">
                  <a:moveTo>
                    <a:pt x="653" y="0"/>
                  </a:moveTo>
                  <a:cubicBezTo>
                    <a:pt x="582" y="0"/>
                    <a:pt x="510" y="12"/>
                    <a:pt x="440" y="36"/>
                  </a:cubicBezTo>
                  <a:cubicBezTo>
                    <a:pt x="176" y="127"/>
                    <a:pt x="0" y="375"/>
                    <a:pt x="0" y="653"/>
                  </a:cubicBezTo>
                  <a:cubicBezTo>
                    <a:pt x="0" y="933"/>
                    <a:pt x="176" y="1180"/>
                    <a:pt x="440" y="1271"/>
                  </a:cubicBezTo>
                  <a:cubicBezTo>
                    <a:pt x="510" y="1296"/>
                    <a:pt x="582" y="1307"/>
                    <a:pt x="653" y="1307"/>
                  </a:cubicBezTo>
                  <a:cubicBezTo>
                    <a:pt x="850" y="1307"/>
                    <a:pt x="1041" y="1219"/>
                    <a:pt x="1167" y="1058"/>
                  </a:cubicBezTo>
                  <a:cubicBezTo>
                    <a:pt x="1076" y="943"/>
                    <a:pt x="1027" y="800"/>
                    <a:pt x="1027" y="653"/>
                  </a:cubicBezTo>
                  <a:cubicBezTo>
                    <a:pt x="1027" y="506"/>
                    <a:pt x="1076" y="365"/>
                    <a:pt x="1167" y="249"/>
                  </a:cubicBezTo>
                  <a:cubicBezTo>
                    <a:pt x="1041" y="89"/>
                    <a:pt x="850" y="0"/>
                    <a:pt x="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8"/>
            <p:cNvSpPr/>
            <p:nvPr/>
          </p:nvSpPr>
          <p:spPr>
            <a:xfrm>
              <a:off x="4461700" y="3398925"/>
              <a:ext cx="68450" cy="65875"/>
            </a:xfrm>
            <a:custGeom>
              <a:rect b="b" l="l" r="r" t="t"/>
              <a:pathLst>
                <a:path extrusionOk="0" h="2635" w="2738">
                  <a:moveTo>
                    <a:pt x="1421" y="0"/>
                  </a:moveTo>
                  <a:cubicBezTo>
                    <a:pt x="888" y="0"/>
                    <a:pt x="407" y="321"/>
                    <a:pt x="204" y="813"/>
                  </a:cubicBezTo>
                  <a:cubicBezTo>
                    <a:pt x="0" y="1306"/>
                    <a:pt x="112" y="1873"/>
                    <a:pt x="489" y="2249"/>
                  </a:cubicBezTo>
                  <a:cubicBezTo>
                    <a:pt x="741" y="2501"/>
                    <a:pt x="1078" y="2635"/>
                    <a:pt x="1420" y="2635"/>
                  </a:cubicBezTo>
                  <a:cubicBezTo>
                    <a:pt x="1590" y="2635"/>
                    <a:pt x="1762" y="2602"/>
                    <a:pt x="1925" y="2534"/>
                  </a:cubicBezTo>
                  <a:cubicBezTo>
                    <a:pt x="2417" y="2331"/>
                    <a:pt x="2738" y="1850"/>
                    <a:pt x="2738" y="1317"/>
                  </a:cubicBezTo>
                  <a:cubicBezTo>
                    <a:pt x="2738" y="591"/>
                    <a:pt x="2147" y="0"/>
                    <a:pt x="1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8"/>
            <p:cNvSpPr/>
            <p:nvPr/>
          </p:nvSpPr>
          <p:spPr>
            <a:xfrm>
              <a:off x="4464250" y="3398925"/>
              <a:ext cx="48875" cy="65875"/>
            </a:xfrm>
            <a:custGeom>
              <a:rect b="b" l="l" r="r" t="t"/>
              <a:pathLst>
                <a:path extrusionOk="0" h="2635" w="1955">
                  <a:moveTo>
                    <a:pt x="1318" y="0"/>
                  </a:moveTo>
                  <a:cubicBezTo>
                    <a:pt x="1086" y="0"/>
                    <a:pt x="855" y="61"/>
                    <a:pt x="648" y="183"/>
                  </a:cubicBezTo>
                  <a:cubicBezTo>
                    <a:pt x="247" y="420"/>
                    <a:pt x="0" y="852"/>
                    <a:pt x="0" y="1317"/>
                  </a:cubicBezTo>
                  <a:cubicBezTo>
                    <a:pt x="0" y="1784"/>
                    <a:pt x="247" y="2215"/>
                    <a:pt x="648" y="2452"/>
                  </a:cubicBezTo>
                  <a:cubicBezTo>
                    <a:pt x="855" y="2574"/>
                    <a:pt x="1086" y="2635"/>
                    <a:pt x="1318" y="2635"/>
                  </a:cubicBezTo>
                  <a:cubicBezTo>
                    <a:pt x="1537" y="2635"/>
                    <a:pt x="1756" y="2580"/>
                    <a:pt x="1955" y="2470"/>
                  </a:cubicBezTo>
                  <a:cubicBezTo>
                    <a:pt x="1535" y="2239"/>
                    <a:pt x="1274" y="1797"/>
                    <a:pt x="1274" y="1317"/>
                  </a:cubicBezTo>
                  <a:cubicBezTo>
                    <a:pt x="1274" y="838"/>
                    <a:pt x="1535" y="395"/>
                    <a:pt x="1955" y="164"/>
                  </a:cubicBezTo>
                  <a:cubicBezTo>
                    <a:pt x="1756" y="55"/>
                    <a:pt x="1537" y="0"/>
                    <a:pt x="1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8"/>
            <p:cNvSpPr/>
            <p:nvPr/>
          </p:nvSpPr>
          <p:spPr>
            <a:xfrm>
              <a:off x="4434300" y="3481125"/>
              <a:ext cx="28900" cy="27825"/>
            </a:xfrm>
            <a:custGeom>
              <a:rect b="b" l="l" r="r" t="t"/>
              <a:pathLst>
                <a:path extrusionOk="0" h="1113" w="1156">
                  <a:moveTo>
                    <a:pt x="601" y="1"/>
                  </a:moveTo>
                  <a:cubicBezTo>
                    <a:pt x="376" y="1"/>
                    <a:pt x="173" y="136"/>
                    <a:pt x="87" y="344"/>
                  </a:cubicBezTo>
                  <a:cubicBezTo>
                    <a:pt x="1" y="552"/>
                    <a:pt x="48" y="791"/>
                    <a:pt x="207" y="949"/>
                  </a:cubicBezTo>
                  <a:cubicBezTo>
                    <a:pt x="313" y="1056"/>
                    <a:pt x="455" y="1112"/>
                    <a:pt x="600" y="1112"/>
                  </a:cubicBezTo>
                  <a:cubicBezTo>
                    <a:pt x="672" y="1112"/>
                    <a:pt x="744" y="1098"/>
                    <a:pt x="813" y="1070"/>
                  </a:cubicBezTo>
                  <a:cubicBezTo>
                    <a:pt x="1020" y="985"/>
                    <a:pt x="1156" y="781"/>
                    <a:pt x="1156" y="557"/>
                  </a:cubicBezTo>
                  <a:cubicBezTo>
                    <a:pt x="1156" y="250"/>
                    <a:pt x="907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8"/>
            <p:cNvSpPr/>
            <p:nvPr/>
          </p:nvSpPr>
          <p:spPr>
            <a:xfrm>
              <a:off x="4555375" y="3384225"/>
              <a:ext cx="39075" cy="37600"/>
            </a:xfrm>
            <a:custGeom>
              <a:rect b="b" l="l" r="r" t="t"/>
              <a:pathLst>
                <a:path extrusionOk="0" h="1504" w="1563">
                  <a:moveTo>
                    <a:pt x="809" y="1"/>
                  </a:moveTo>
                  <a:cubicBezTo>
                    <a:pt x="505" y="1"/>
                    <a:pt x="232" y="184"/>
                    <a:pt x="116" y="464"/>
                  </a:cubicBezTo>
                  <a:cubicBezTo>
                    <a:pt x="0" y="745"/>
                    <a:pt x="64" y="1069"/>
                    <a:pt x="279" y="1283"/>
                  </a:cubicBezTo>
                  <a:cubicBezTo>
                    <a:pt x="423" y="1427"/>
                    <a:pt x="615" y="1503"/>
                    <a:pt x="810" y="1503"/>
                  </a:cubicBezTo>
                  <a:cubicBezTo>
                    <a:pt x="907" y="1503"/>
                    <a:pt x="1005" y="1484"/>
                    <a:pt x="1098" y="1446"/>
                  </a:cubicBezTo>
                  <a:cubicBezTo>
                    <a:pt x="1379" y="1330"/>
                    <a:pt x="1562" y="1056"/>
                    <a:pt x="1562" y="752"/>
                  </a:cubicBezTo>
                  <a:cubicBezTo>
                    <a:pt x="1562" y="337"/>
                    <a:pt x="1226" y="1"/>
                    <a:pt x="811" y="1"/>
                  </a:cubicBezTo>
                  <a:cubicBezTo>
                    <a:pt x="810" y="1"/>
                    <a:pt x="809" y="1"/>
                    <a:pt x="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8"/>
            <p:cNvSpPr/>
            <p:nvPr/>
          </p:nvSpPr>
          <p:spPr>
            <a:xfrm>
              <a:off x="4556825" y="3384225"/>
              <a:ext cx="34750" cy="37600"/>
            </a:xfrm>
            <a:custGeom>
              <a:rect b="b" l="l" r="r" t="t"/>
              <a:pathLst>
                <a:path extrusionOk="0" h="1504" w="1390">
                  <a:moveTo>
                    <a:pt x="752" y="0"/>
                  </a:moveTo>
                  <a:cubicBezTo>
                    <a:pt x="683" y="0"/>
                    <a:pt x="613" y="10"/>
                    <a:pt x="544" y="30"/>
                  </a:cubicBezTo>
                  <a:cubicBezTo>
                    <a:pt x="222" y="121"/>
                    <a:pt x="1" y="417"/>
                    <a:pt x="1" y="752"/>
                  </a:cubicBezTo>
                  <a:cubicBezTo>
                    <a:pt x="1" y="1087"/>
                    <a:pt x="222" y="1382"/>
                    <a:pt x="544" y="1474"/>
                  </a:cubicBezTo>
                  <a:cubicBezTo>
                    <a:pt x="613" y="1494"/>
                    <a:pt x="683" y="1503"/>
                    <a:pt x="752" y="1503"/>
                  </a:cubicBezTo>
                  <a:cubicBezTo>
                    <a:pt x="1007" y="1503"/>
                    <a:pt x="1249" y="1374"/>
                    <a:pt x="1389" y="1150"/>
                  </a:cubicBezTo>
                  <a:cubicBezTo>
                    <a:pt x="1314" y="1030"/>
                    <a:pt x="1274" y="893"/>
                    <a:pt x="1274" y="752"/>
                  </a:cubicBezTo>
                  <a:cubicBezTo>
                    <a:pt x="1274" y="610"/>
                    <a:pt x="1314" y="473"/>
                    <a:pt x="1389" y="354"/>
                  </a:cubicBezTo>
                  <a:cubicBezTo>
                    <a:pt x="1249" y="130"/>
                    <a:pt x="1007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8"/>
            <p:cNvSpPr/>
            <p:nvPr/>
          </p:nvSpPr>
          <p:spPr>
            <a:xfrm>
              <a:off x="4570225" y="3500875"/>
              <a:ext cx="23100" cy="21525"/>
            </a:xfrm>
            <a:custGeom>
              <a:rect b="b" l="l" r="r" t="t"/>
              <a:pathLst>
                <a:path extrusionOk="0" h="861" w="924">
                  <a:moveTo>
                    <a:pt x="574" y="1"/>
                  </a:moveTo>
                  <a:cubicBezTo>
                    <a:pt x="492" y="1"/>
                    <a:pt x="411" y="32"/>
                    <a:pt x="349" y="93"/>
                  </a:cubicBezTo>
                  <a:lnTo>
                    <a:pt x="125" y="317"/>
                  </a:lnTo>
                  <a:cubicBezTo>
                    <a:pt x="1" y="442"/>
                    <a:pt x="1" y="643"/>
                    <a:pt x="125" y="768"/>
                  </a:cubicBezTo>
                  <a:cubicBezTo>
                    <a:pt x="187" y="830"/>
                    <a:pt x="269" y="861"/>
                    <a:pt x="350" y="861"/>
                  </a:cubicBezTo>
                  <a:cubicBezTo>
                    <a:pt x="432" y="861"/>
                    <a:pt x="513" y="830"/>
                    <a:pt x="575" y="768"/>
                  </a:cubicBezTo>
                  <a:lnTo>
                    <a:pt x="799" y="544"/>
                  </a:lnTo>
                  <a:cubicBezTo>
                    <a:pt x="924" y="419"/>
                    <a:pt x="924" y="218"/>
                    <a:pt x="799" y="93"/>
                  </a:cubicBezTo>
                  <a:cubicBezTo>
                    <a:pt x="737" y="32"/>
                    <a:pt x="655" y="1"/>
                    <a:pt x="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78"/>
          <p:cNvSpPr txBox="1"/>
          <p:nvPr/>
        </p:nvSpPr>
        <p:spPr>
          <a:xfrm>
            <a:off x="340775" y="1299525"/>
            <a:ext cx="3999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False Negatives: </a:t>
            </a:r>
            <a:endParaRPr b="1" sz="1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Occur when a cell is identified as benign (no cancer), even though the tumor is malignant (cancerous)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lead to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delayed treatment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Serious consequences for patient outcomes and survival rates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-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Delayed diagnosis allows cancer to grow and spread,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making it more difficult to treat and reducing chances for a successful outcome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REALLY don’t want to see false negatives as it can be life threatening, so it is good that our model has a high true positive rate. 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7" name="Google Shape;1227;p78"/>
          <p:cNvSpPr txBox="1"/>
          <p:nvPr/>
        </p:nvSpPr>
        <p:spPr>
          <a:xfrm>
            <a:off x="4832400" y="1299525"/>
            <a:ext cx="39999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2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False Positives: </a:t>
            </a:r>
            <a:endParaRPr b="1" sz="1732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Occur when a cell is identified as malignant (cancerous), even though the tumor is benign (not cancerous)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lead to</a:t>
            </a: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unnecessary treatments, procedures, &amp; biopsies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a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Lead to unnecessary increased healthcare costs, both for patients and the healthcare system as a whole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boto"/>
              <a:buChar char="-"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cause </a:t>
            </a: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unnecessary anxiety and distress </a:t>
            </a: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the patients and their loved ones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model demonstrated 6 false positives, which while not as detrimental as false negatives still should be avoided for the well being of the patient. </a:t>
            </a:r>
            <a:endParaRPr b="1"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8" name="Google Shape;1228;p78"/>
          <p:cNvSpPr txBox="1"/>
          <p:nvPr>
            <p:ph idx="4294967295" type="title"/>
          </p:nvPr>
        </p:nvSpPr>
        <p:spPr>
          <a:xfrm>
            <a:off x="1203900" y="433327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Implications of Incorrect Diagnoses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79"/>
          <p:cNvSpPr txBox="1"/>
          <p:nvPr>
            <p:ph type="title"/>
          </p:nvPr>
        </p:nvSpPr>
        <p:spPr>
          <a:xfrm>
            <a:off x="1489000" y="1674750"/>
            <a:ext cx="4004100" cy="17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3"/>
          <p:cNvSpPr txBox="1"/>
          <p:nvPr>
            <p:ph type="title"/>
          </p:nvPr>
        </p:nvSpPr>
        <p:spPr>
          <a:xfrm>
            <a:off x="1629410" y="2165402"/>
            <a:ext cx="23577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the Disease</a:t>
            </a:r>
            <a:endParaRPr/>
          </a:p>
        </p:txBody>
      </p:sp>
      <p:sp>
        <p:nvSpPr>
          <p:cNvPr id="633" name="Google Shape;633;p53"/>
          <p:cNvSpPr txBox="1"/>
          <p:nvPr>
            <p:ph idx="2" type="title"/>
          </p:nvPr>
        </p:nvSpPr>
        <p:spPr>
          <a:xfrm>
            <a:off x="651490" y="1085659"/>
            <a:ext cx="1211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34" name="Google Shape;634;p53"/>
          <p:cNvGrpSpPr/>
          <p:nvPr/>
        </p:nvGrpSpPr>
        <p:grpSpPr>
          <a:xfrm>
            <a:off x="5822873" y="647049"/>
            <a:ext cx="2095397" cy="4828091"/>
            <a:chOff x="5822873" y="647049"/>
            <a:chExt cx="2095397" cy="4828091"/>
          </a:xfrm>
        </p:grpSpPr>
        <p:sp>
          <p:nvSpPr>
            <p:cNvPr id="635" name="Google Shape;635;p53"/>
            <p:cNvSpPr/>
            <p:nvPr/>
          </p:nvSpPr>
          <p:spPr>
            <a:xfrm>
              <a:off x="7170559" y="696422"/>
              <a:ext cx="747711" cy="1036855"/>
            </a:xfrm>
            <a:custGeom>
              <a:rect b="b" l="l" r="r" t="t"/>
              <a:pathLst>
                <a:path extrusionOk="0" h="12705" w="9162">
                  <a:moveTo>
                    <a:pt x="0" y="1"/>
                  </a:moveTo>
                  <a:lnTo>
                    <a:pt x="51" y="114"/>
                  </a:lnTo>
                  <a:lnTo>
                    <a:pt x="2987" y="3961"/>
                  </a:lnTo>
                  <a:lnTo>
                    <a:pt x="1456" y="7846"/>
                  </a:lnTo>
                  <a:lnTo>
                    <a:pt x="1658" y="8263"/>
                  </a:lnTo>
                  <a:lnTo>
                    <a:pt x="2164" y="9314"/>
                  </a:lnTo>
                  <a:cubicBezTo>
                    <a:pt x="2164" y="9314"/>
                    <a:pt x="2076" y="9516"/>
                    <a:pt x="1962" y="9833"/>
                  </a:cubicBezTo>
                  <a:cubicBezTo>
                    <a:pt x="1607" y="10718"/>
                    <a:pt x="987" y="12465"/>
                    <a:pt x="1329" y="12705"/>
                  </a:cubicBezTo>
                  <a:cubicBezTo>
                    <a:pt x="2265" y="11743"/>
                    <a:pt x="4037" y="9946"/>
                    <a:pt x="4100" y="9883"/>
                  </a:cubicBezTo>
                  <a:cubicBezTo>
                    <a:pt x="9162" y="31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3"/>
            <p:cNvSpPr/>
            <p:nvPr/>
          </p:nvSpPr>
          <p:spPr>
            <a:xfrm>
              <a:off x="7174640" y="705726"/>
              <a:ext cx="510226" cy="793168"/>
            </a:xfrm>
            <a:custGeom>
              <a:rect b="b" l="l" r="r" t="t"/>
              <a:pathLst>
                <a:path extrusionOk="0" h="9719" w="6252">
                  <a:moveTo>
                    <a:pt x="1" y="0"/>
                  </a:moveTo>
                  <a:lnTo>
                    <a:pt x="2937" y="3860"/>
                  </a:lnTo>
                  <a:lnTo>
                    <a:pt x="1406" y="7745"/>
                  </a:lnTo>
                  <a:lnTo>
                    <a:pt x="1608" y="8162"/>
                  </a:lnTo>
                  <a:lnTo>
                    <a:pt x="2127" y="9200"/>
                  </a:lnTo>
                  <a:cubicBezTo>
                    <a:pt x="2127" y="9200"/>
                    <a:pt x="2038" y="9402"/>
                    <a:pt x="1912" y="9719"/>
                  </a:cubicBezTo>
                  <a:lnTo>
                    <a:pt x="2620" y="8997"/>
                  </a:lnTo>
                  <a:cubicBezTo>
                    <a:pt x="6252" y="4126"/>
                    <a:pt x="2101" y="1494"/>
                    <a:pt x="1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3"/>
            <p:cNvSpPr/>
            <p:nvPr/>
          </p:nvSpPr>
          <p:spPr>
            <a:xfrm>
              <a:off x="5822873" y="647049"/>
              <a:ext cx="1622488" cy="2115168"/>
            </a:xfrm>
            <a:custGeom>
              <a:rect b="b" l="l" r="r" t="t"/>
              <a:pathLst>
                <a:path extrusionOk="0" h="25918" w="19881">
                  <a:moveTo>
                    <a:pt x="14606" y="0"/>
                  </a:moveTo>
                  <a:cubicBezTo>
                    <a:pt x="12114" y="0"/>
                    <a:pt x="10014" y="2371"/>
                    <a:pt x="9352" y="4591"/>
                  </a:cubicBezTo>
                  <a:cubicBezTo>
                    <a:pt x="8707" y="6743"/>
                    <a:pt x="7087" y="7287"/>
                    <a:pt x="5113" y="8552"/>
                  </a:cubicBezTo>
                  <a:lnTo>
                    <a:pt x="5037" y="8590"/>
                  </a:lnTo>
                  <a:cubicBezTo>
                    <a:pt x="4949" y="8653"/>
                    <a:pt x="4860" y="8717"/>
                    <a:pt x="4759" y="8780"/>
                  </a:cubicBezTo>
                  <a:cubicBezTo>
                    <a:pt x="4721" y="8805"/>
                    <a:pt x="4670" y="8843"/>
                    <a:pt x="4620" y="8868"/>
                  </a:cubicBezTo>
                  <a:cubicBezTo>
                    <a:pt x="4177" y="9172"/>
                    <a:pt x="3759" y="9501"/>
                    <a:pt x="3354" y="9843"/>
                  </a:cubicBezTo>
                  <a:cubicBezTo>
                    <a:pt x="3291" y="9906"/>
                    <a:pt x="3215" y="9969"/>
                    <a:pt x="3152" y="10020"/>
                  </a:cubicBezTo>
                  <a:cubicBezTo>
                    <a:pt x="3101" y="10071"/>
                    <a:pt x="3038" y="10134"/>
                    <a:pt x="3000" y="10172"/>
                  </a:cubicBezTo>
                  <a:cubicBezTo>
                    <a:pt x="2962" y="10197"/>
                    <a:pt x="2924" y="10235"/>
                    <a:pt x="2886" y="10273"/>
                  </a:cubicBezTo>
                  <a:lnTo>
                    <a:pt x="2747" y="10412"/>
                  </a:lnTo>
                  <a:cubicBezTo>
                    <a:pt x="2684" y="10476"/>
                    <a:pt x="2620" y="10526"/>
                    <a:pt x="2544" y="10615"/>
                  </a:cubicBezTo>
                  <a:cubicBezTo>
                    <a:pt x="2469" y="10703"/>
                    <a:pt x="2367" y="10792"/>
                    <a:pt x="2317" y="10855"/>
                  </a:cubicBezTo>
                  <a:cubicBezTo>
                    <a:pt x="2253" y="10918"/>
                    <a:pt x="2203" y="10969"/>
                    <a:pt x="2127" y="11058"/>
                  </a:cubicBezTo>
                  <a:cubicBezTo>
                    <a:pt x="2064" y="11134"/>
                    <a:pt x="1988" y="11209"/>
                    <a:pt x="1924" y="11285"/>
                  </a:cubicBezTo>
                  <a:cubicBezTo>
                    <a:pt x="1" y="13550"/>
                    <a:pt x="444" y="17397"/>
                    <a:pt x="2102" y="19675"/>
                  </a:cubicBezTo>
                  <a:cubicBezTo>
                    <a:pt x="2367" y="20042"/>
                    <a:pt x="2658" y="20383"/>
                    <a:pt x="2949" y="20712"/>
                  </a:cubicBezTo>
                  <a:lnTo>
                    <a:pt x="5632" y="23762"/>
                  </a:lnTo>
                  <a:cubicBezTo>
                    <a:pt x="5923" y="24129"/>
                    <a:pt x="6252" y="24458"/>
                    <a:pt x="6594" y="24774"/>
                  </a:cubicBezTo>
                  <a:cubicBezTo>
                    <a:pt x="7631" y="25647"/>
                    <a:pt x="9049" y="25875"/>
                    <a:pt x="10365" y="25888"/>
                  </a:cubicBezTo>
                  <a:lnTo>
                    <a:pt x="12554" y="25913"/>
                  </a:lnTo>
                  <a:cubicBezTo>
                    <a:pt x="12616" y="25916"/>
                    <a:pt x="12678" y="25918"/>
                    <a:pt x="12740" y="25918"/>
                  </a:cubicBezTo>
                  <a:cubicBezTo>
                    <a:pt x="12939" y="25918"/>
                    <a:pt x="13132" y="25901"/>
                    <a:pt x="13326" y="25863"/>
                  </a:cubicBezTo>
                  <a:cubicBezTo>
                    <a:pt x="13667" y="25774"/>
                    <a:pt x="13984" y="25622"/>
                    <a:pt x="14275" y="25432"/>
                  </a:cubicBezTo>
                  <a:cubicBezTo>
                    <a:pt x="15515" y="24724"/>
                    <a:pt x="16831" y="23927"/>
                    <a:pt x="17387" y="22598"/>
                  </a:cubicBezTo>
                  <a:cubicBezTo>
                    <a:pt x="17489" y="22345"/>
                    <a:pt x="17565" y="22092"/>
                    <a:pt x="17628" y="21826"/>
                  </a:cubicBezTo>
                  <a:cubicBezTo>
                    <a:pt x="17704" y="21510"/>
                    <a:pt x="17767" y="21181"/>
                    <a:pt x="17868" y="20864"/>
                  </a:cubicBezTo>
                  <a:cubicBezTo>
                    <a:pt x="18197" y="19776"/>
                    <a:pt x="18881" y="18789"/>
                    <a:pt x="19007" y="17663"/>
                  </a:cubicBezTo>
                  <a:cubicBezTo>
                    <a:pt x="19260" y="15373"/>
                    <a:pt x="17349" y="13538"/>
                    <a:pt x="17425" y="11285"/>
                  </a:cubicBezTo>
                  <a:cubicBezTo>
                    <a:pt x="17476" y="9628"/>
                    <a:pt x="18539" y="8388"/>
                    <a:pt x="19070" y="6894"/>
                  </a:cubicBezTo>
                  <a:cubicBezTo>
                    <a:pt x="19741" y="5110"/>
                    <a:pt x="19880" y="3478"/>
                    <a:pt x="18134" y="1706"/>
                  </a:cubicBezTo>
                  <a:lnTo>
                    <a:pt x="18134" y="1694"/>
                  </a:lnTo>
                  <a:cubicBezTo>
                    <a:pt x="16943" y="487"/>
                    <a:pt x="15734" y="0"/>
                    <a:pt x="14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3"/>
            <p:cNvSpPr/>
            <p:nvPr/>
          </p:nvSpPr>
          <p:spPr>
            <a:xfrm>
              <a:off x="7302765" y="785213"/>
              <a:ext cx="143552" cy="424535"/>
            </a:xfrm>
            <a:custGeom>
              <a:rect b="b" l="l" r="r" t="t"/>
              <a:pathLst>
                <a:path extrusionOk="0" h="5202" w="1759">
                  <a:moveTo>
                    <a:pt x="0" y="1"/>
                  </a:moveTo>
                  <a:lnTo>
                    <a:pt x="0" y="1"/>
                  </a:lnTo>
                  <a:cubicBezTo>
                    <a:pt x="152" y="1646"/>
                    <a:pt x="25" y="3468"/>
                    <a:pt x="949" y="5201"/>
                  </a:cubicBezTo>
                  <a:cubicBezTo>
                    <a:pt x="1607" y="3417"/>
                    <a:pt x="1759" y="1785"/>
                    <a:pt x="13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3"/>
            <p:cNvSpPr/>
            <p:nvPr/>
          </p:nvSpPr>
          <p:spPr>
            <a:xfrm>
              <a:off x="6760557" y="1406909"/>
              <a:ext cx="237648" cy="263437"/>
            </a:xfrm>
            <a:custGeom>
              <a:rect b="b" l="l" r="r" t="t"/>
              <a:pathLst>
                <a:path extrusionOk="0" h="3228" w="2912">
                  <a:moveTo>
                    <a:pt x="671" y="0"/>
                  </a:moveTo>
                  <a:lnTo>
                    <a:pt x="1" y="3227"/>
                  </a:lnTo>
                  <a:lnTo>
                    <a:pt x="2747" y="2784"/>
                  </a:lnTo>
                  <a:lnTo>
                    <a:pt x="2911" y="79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D69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3"/>
            <p:cNvSpPr/>
            <p:nvPr/>
          </p:nvSpPr>
          <p:spPr>
            <a:xfrm>
              <a:off x="6160570" y="3218216"/>
              <a:ext cx="1278584" cy="2256925"/>
            </a:xfrm>
            <a:custGeom>
              <a:rect b="b" l="l" r="r" t="t"/>
              <a:pathLst>
                <a:path extrusionOk="0" h="27655" w="15667">
                  <a:moveTo>
                    <a:pt x="14287" y="0"/>
                  </a:moveTo>
                  <a:lnTo>
                    <a:pt x="13895" y="38"/>
                  </a:lnTo>
                  <a:lnTo>
                    <a:pt x="8808" y="506"/>
                  </a:lnTo>
                  <a:lnTo>
                    <a:pt x="1266" y="1860"/>
                  </a:lnTo>
                  <a:lnTo>
                    <a:pt x="1254" y="1886"/>
                  </a:lnTo>
                  <a:cubicBezTo>
                    <a:pt x="1228" y="1974"/>
                    <a:pt x="1152" y="2265"/>
                    <a:pt x="1038" y="2733"/>
                  </a:cubicBezTo>
                  <a:cubicBezTo>
                    <a:pt x="659" y="4480"/>
                    <a:pt x="1" y="8554"/>
                    <a:pt x="1266" y="12641"/>
                  </a:cubicBezTo>
                  <a:cubicBezTo>
                    <a:pt x="2924" y="18019"/>
                    <a:pt x="3379" y="22321"/>
                    <a:pt x="3645" y="25915"/>
                  </a:cubicBezTo>
                  <a:cubicBezTo>
                    <a:pt x="3738" y="27237"/>
                    <a:pt x="4946" y="27655"/>
                    <a:pt x="6436" y="27655"/>
                  </a:cubicBezTo>
                  <a:cubicBezTo>
                    <a:pt x="8996" y="27655"/>
                    <a:pt x="12389" y="26421"/>
                    <a:pt x="12389" y="26421"/>
                  </a:cubicBezTo>
                  <a:cubicBezTo>
                    <a:pt x="12389" y="26421"/>
                    <a:pt x="15198" y="10971"/>
                    <a:pt x="15464" y="8719"/>
                  </a:cubicBezTo>
                  <a:cubicBezTo>
                    <a:pt x="15666" y="6896"/>
                    <a:pt x="15654" y="3822"/>
                    <a:pt x="14907" y="1455"/>
                  </a:cubicBezTo>
                  <a:cubicBezTo>
                    <a:pt x="14755" y="949"/>
                    <a:pt x="14540" y="468"/>
                    <a:pt x="14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3"/>
            <p:cNvSpPr/>
            <p:nvPr/>
          </p:nvSpPr>
          <p:spPr>
            <a:xfrm>
              <a:off x="6644917" y="3218216"/>
              <a:ext cx="797330" cy="2256843"/>
            </a:xfrm>
            <a:custGeom>
              <a:rect b="b" l="l" r="r" t="t"/>
              <a:pathLst>
                <a:path extrusionOk="0" h="27654" w="9770">
                  <a:moveTo>
                    <a:pt x="8352" y="0"/>
                  </a:moveTo>
                  <a:lnTo>
                    <a:pt x="7352" y="101"/>
                  </a:lnTo>
                  <a:cubicBezTo>
                    <a:pt x="8656" y="2480"/>
                    <a:pt x="8732" y="6517"/>
                    <a:pt x="8479" y="8731"/>
                  </a:cubicBezTo>
                  <a:cubicBezTo>
                    <a:pt x="8226" y="10971"/>
                    <a:pt x="5416" y="26434"/>
                    <a:pt x="5416" y="26434"/>
                  </a:cubicBezTo>
                  <a:cubicBezTo>
                    <a:pt x="5416" y="26434"/>
                    <a:pt x="2481" y="27497"/>
                    <a:pt x="0" y="27636"/>
                  </a:cubicBezTo>
                  <a:cubicBezTo>
                    <a:pt x="166" y="27648"/>
                    <a:pt x="337" y="27654"/>
                    <a:pt x="511" y="27654"/>
                  </a:cubicBezTo>
                  <a:cubicBezTo>
                    <a:pt x="3072" y="27654"/>
                    <a:pt x="6454" y="26434"/>
                    <a:pt x="6454" y="26434"/>
                  </a:cubicBezTo>
                  <a:cubicBezTo>
                    <a:pt x="6454" y="26434"/>
                    <a:pt x="9263" y="10971"/>
                    <a:pt x="9516" y="8731"/>
                  </a:cubicBezTo>
                  <a:cubicBezTo>
                    <a:pt x="9769" y="6479"/>
                    <a:pt x="9693" y="2379"/>
                    <a:pt x="8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3"/>
            <p:cNvSpPr/>
            <p:nvPr/>
          </p:nvSpPr>
          <p:spPr>
            <a:xfrm>
              <a:off x="6119276" y="1402747"/>
              <a:ext cx="488517" cy="978014"/>
            </a:xfrm>
            <a:custGeom>
              <a:rect b="b" l="l" r="r" t="t"/>
              <a:pathLst>
                <a:path extrusionOk="0" h="11984" w="5986">
                  <a:moveTo>
                    <a:pt x="5986" y="1"/>
                  </a:moveTo>
                  <a:lnTo>
                    <a:pt x="5986" y="1"/>
                  </a:lnTo>
                  <a:cubicBezTo>
                    <a:pt x="4012" y="3999"/>
                    <a:pt x="2013" y="2494"/>
                    <a:pt x="1051" y="5708"/>
                  </a:cubicBezTo>
                  <a:cubicBezTo>
                    <a:pt x="89" y="8922"/>
                    <a:pt x="1367" y="11984"/>
                    <a:pt x="1367" y="11984"/>
                  </a:cubicBezTo>
                  <a:cubicBezTo>
                    <a:pt x="1089" y="10883"/>
                    <a:pt x="1" y="5265"/>
                    <a:pt x="2936" y="3772"/>
                  </a:cubicBezTo>
                  <a:cubicBezTo>
                    <a:pt x="5733" y="2342"/>
                    <a:pt x="5986" y="1"/>
                    <a:pt x="5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3"/>
            <p:cNvSpPr/>
            <p:nvPr/>
          </p:nvSpPr>
          <p:spPr>
            <a:xfrm>
              <a:off x="6262825" y="3221317"/>
              <a:ext cx="1030734" cy="348311"/>
            </a:xfrm>
            <a:custGeom>
              <a:rect b="b" l="l" r="r" t="t"/>
              <a:pathLst>
                <a:path extrusionOk="0" h="4268" w="12630">
                  <a:moveTo>
                    <a:pt x="12629" y="0"/>
                  </a:moveTo>
                  <a:lnTo>
                    <a:pt x="7555" y="468"/>
                  </a:lnTo>
                  <a:lnTo>
                    <a:pt x="13" y="1822"/>
                  </a:lnTo>
                  <a:lnTo>
                    <a:pt x="1" y="1848"/>
                  </a:lnTo>
                  <a:cubicBezTo>
                    <a:pt x="557" y="2665"/>
                    <a:pt x="1969" y="4268"/>
                    <a:pt x="4750" y="4268"/>
                  </a:cubicBezTo>
                  <a:cubicBezTo>
                    <a:pt x="5068" y="4268"/>
                    <a:pt x="5404" y="4247"/>
                    <a:pt x="5758" y="4201"/>
                  </a:cubicBezTo>
                  <a:cubicBezTo>
                    <a:pt x="10111" y="3644"/>
                    <a:pt x="11490" y="1443"/>
                    <a:pt x="12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5947897" y="1302613"/>
              <a:ext cx="1584213" cy="2145690"/>
            </a:xfrm>
            <a:custGeom>
              <a:rect b="b" l="l" r="r" t="t"/>
              <a:pathLst>
                <a:path extrusionOk="0" h="26292" w="19412">
                  <a:moveTo>
                    <a:pt x="16994" y="0"/>
                  </a:moveTo>
                  <a:cubicBezTo>
                    <a:pt x="16767" y="304"/>
                    <a:pt x="16526" y="582"/>
                    <a:pt x="16260" y="848"/>
                  </a:cubicBezTo>
                  <a:cubicBezTo>
                    <a:pt x="13439" y="3607"/>
                    <a:pt x="9364" y="3974"/>
                    <a:pt x="9364" y="3974"/>
                  </a:cubicBezTo>
                  <a:cubicBezTo>
                    <a:pt x="8681" y="4037"/>
                    <a:pt x="8010" y="4163"/>
                    <a:pt x="7365" y="4379"/>
                  </a:cubicBezTo>
                  <a:cubicBezTo>
                    <a:pt x="5922" y="4809"/>
                    <a:pt x="4011" y="5745"/>
                    <a:pt x="2695" y="7694"/>
                  </a:cubicBezTo>
                  <a:cubicBezTo>
                    <a:pt x="0" y="11667"/>
                    <a:pt x="3012" y="15944"/>
                    <a:pt x="3012" y="15944"/>
                  </a:cubicBezTo>
                  <a:lnTo>
                    <a:pt x="5644" y="14198"/>
                  </a:lnTo>
                  <a:lnTo>
                    <a:pt x="5644" y="14198"/>
                  </a:lnTo>
                  <a:cubicBezTo>
                    <a:pt x="5682" y="14881"/>
                    <a:pt x="5669" y="15552"/>
                    <a:pt x="5593" y="16235"/>
                  </a:cubicBezTo>
                  <a:cubicBezTo>
                    <a:pt x="5530" y="16918"/>
                    <a:pt x="5429" y="17678"/>
                    <a:pt x="5302" y="18450"/>
                  </a:cubicBezTo>
                  <a:cubicBezTo>
                    <a:pt x="4783" y="21740"/>
                    <a:pt x="3872" y="25333"/>
                    <a:pt x="3872" y="25333"/>
                  </a:cubicBezTo>
                  <a:cubicBezTo>
                    <a:pt x="5377" y="26026"/>
                    <a:pt x="6893" y="26291"/>
                    <a:pt x="8333" y="26291"/>
                  </a:cubicBezTo>
                  <a:cubicBezTo>
                    <a:pt x="10573" y="26291"/>
                    <a:pt x="12627" y="25649"/>
                    <a:pt x="14160" y="24979"/>
                  </a:cubicBezTo>
                  <a:cubicBezTo>
                    <a:pt x="15109" y="24561"/>
                    <a:pt x="16033" y="24068"/>
                    <a:pt x="16893" y="23473"/>
                  </a:cubicBezTo>
                  <a:cubicBezTo>
                    <a:pt x="16893" y="23473"/>
                    <a:pt x="15577" y="18817"/>
                    <a:pt x="15159" y="17222"/>
                  </a:cubicBezTo>
                  <a:cubicBezTo>
                    <a:pt x="14932" y="16273"/>
                    <a:pt x="14818" y="15311"/>
                    <a:pt x="14830" y="14337"/>
                  </a:cubicBezTo>
                  <a:cubicBezTo>
                    <a:pt x="14830" y="14059"/>
                    <a:pt x="14843" y="13882"/>
                    <a:pt x="14843" y="13882"/>
                  </a:cubicBezTo>
                  <a:cubicBezTo>
                    <a:pt x="17083" y="11186"/>
                    <a:pt x="15843" y="8845"/>
                    <a:pt x="15931" y="7934"/>
                  </a:cubicBezTo>
                  <a:cubicBezTo>
                    <a:pt x="16007" y="7011"/>
                    <a:pt x="16159" y="6353"/>
                    <a:pt x="16475" y="5834"/>
                  </a:cubicBezTo>
                  <a:cubicBezTo>
                    <a:pt x="16526" y="5758"/>
                    <a:pt x="16589" y="5682"/>
                    <a:pt x="16653" y="5619"/>
                  </a:cubicBezTo>
                  <a:lnTo>
                    <a:pt x="16994" y="5277"/>
                  </a:lnTo>
                  <a:cubicBezTo>
                    <a:pt x="17918" y="4315"/>
                    <a:pt x="19335" y="2050"/>
                    <a:pt x="19399" y="1987"/>
                  </a:cubicBezTo>
                  <a:cubicBezTo>
                    <a:pt x="19411" y="1987"/>
                    <a:pt x="17956" y="696"/>
                    <a:pt x="17956" y="696"/>
                  </a:cubicBezTo>
                  <a:cubicBezTo>
                    <a:pt x="17867" y="608"/>
                    <a:pt x="17754" y="519"/>
                    <a:pt x="17640" y="443"/>
                  </a:cubicBezTo>
                  <a:lnTo>
                    <a:pt x="16994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6532705" y="817285"/>
              <a:ext cx="613136" cy="588653"/>
            </a:xfrm>
            <a:custGeom>
              <a:rect b="b" l="l" r="r" t="t"/>
              <a:pathLst>
                <a:path extrusionOk="0" h="7213" w="7513">
                  <a:moveTo>
                    <a:pt x="7513" y="0"/>
                  </a:moveTo>
                  <a:cubicBezTo>
                    <a:pt x="7513" y="0"/>
                    <a:pt x="6804" y="1126"/>
                    <a:pt x="6235" y="1518"/>
                  </a:cubicBezTo>
                  <a:cubicBezTo>
                    <a:pt x="5324" y="2151"/>
                    <a:pt x="1755" y="2695"/>
                    <a:pt x="1755" y="2695"/>
                  </a:cubicBezTo>
                  <a:cubicBezTo>
                    <a:pt x="390" y="4716"/>
                    <a:pt x="83" y="6145"/>
                    <a:pt x="20" y="6803"/>
                  </a:cubicBezTo>
                  <a:lnTo>
                    <a:pt x="20" y="6803"/>
                  </a:lnTo>
                  <a:cubicBezTo>
                    <a:pt x="215" y="5118"/>
                    <a:pt x="2135" y="2961"/>
                    <a:pt x="2135" y="2961"/>
                  </a:cubicBezTo>
                  <a:lnTo>
                    <a:pt x="3615" y="3379"/>
                  </a:lnTo>
                  <a:lnTo>
                    <a:pt x="6969" y="1518"/>
                  </a:lnTo>
                  <a:lnTo>
                    <a:pt x="7513" y="0"/>
                  </a:lnTo>
                  <a:close/>
                  <a:moveTo>
                    <a:pt x="20" y="6803"/>
                  </a:moveTo>
                  <a:lnTo>
                    <a:pt x="20" y="6803"/>
                  </a:lnTo>
                  <a:cubicBezTo>
                    <a:pt x="6" y="6924"/>
                    <a:pt x="1" y="7042"/>
                    <a:pt x="6" y="7157"/>
                  </a:cubicBezTo>
                  <a:lnTo>
                    <a:pt x="6" y="7157"/>
                  </a:lnTo>
                  <a:cubicBezTo>
                    <a:pt x="3" y="7093"/>
                    <a:pt x="3" y="6974"/>
                    <a:pt x="20" y="6803"/>
                  </a:cubicBezTo>
                  <a:close/>
                  <a:moveTo>
                    <a:pt x="6" y="7157"/>
                  </a:moveTo>
                  <a:cubicBezTo>
                    <a:pt x="7" y="7194"/>
                    <a:pt x="9" y="7213"/>
                    <a:pt x="9" y="7213"/>
                  </a:cubicBezTo>
                  <a:cubicBezTo>
                    <a:pt x="8" y="7194"/>
                    <a:pt x="6" y="7176"/>
                    <a:pt x="6" y="7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667605" y="941167"/>
              <a:ext cx="636232" cy="580410"/>
            </a:xfrm>
            <a:custGeom>
              <a:rect b="b" l="l" r="r" t="t"/>
              <a:pathLst>
                <a:path extrusionOk="0" h="7112" w="7796">
                  <a:moveTo>
                    <a:pt x="5316" y="0"/>
                  </a:moveTo>
                  <a:cubicBezTo>
                    <a:pt x="3873" y="1076"/>
                    <a:pt x="482" y="1443"/>
                    <a:pt x="469" y="1443"/>
                  </a:cubicBezTo>
                  <a:cubicBezTo>
                    <a:pt x="1" y="3556"/>
                    <a:pt x="191" y="7112"/>
                    <a:pt x="3000" y="7112"/>
                  </a:cubicBezTo>
                  <a:cubicBezTo>
                    <a:pt x="5809" y="7112"/>
                    <a:pt x="7796" y="3265"/>
                    <a:pt x="7796" y="3265"/>
                  </a:cubicBezTo>
                  <a:cubicBezTo>
                    <a:pt x="6695" y="1785"/>
                    <a:pt x="5316" y="0"/>
                    <a:pt x="5316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>
              <a:off x="6803973" y="941167"/>
              <a:ext cx="499861" cy="581471"/>
            </a:xfrm>
            <a:custGeom>
              <a:rect b="b" l="l" r="r" t="t"/>
              <a:pathLst>
                <a:path extrusionOk="0" h="7125" w="6125">
                  <a:moveTo>
                    <a:pt x="3645" y="0"/>
                  </a:moveTo>
                  <a:cubicBezTo>
                    <a:pt x="3505" y="102"/>
                    <a:pt x="3366" y="190"/>
                    <a:pt x="3227" y="266"/>
                  </a:cubicBezTo>
                  <a:cubicBezTo>
                    <a:pt x="5264" y="1810"/>
                    <a:pt x="3278" y="6808"/>
                    <a:pt x="468" y="6808"/>
                  </a:cubicBezTo>
                  <a:cubicBezTo>
                    <a:pt x="304" y="6808"/>
                    <a:pt x="152" y="6796"/>
                    <a:pt x="0" y="6770"/>
                  </a:cubicBezTo>
                  <a:lnTo>
                    <a:pt x="0" y="6770"/>
                  </a:lnTo>
                  <a:cubicBezTo>
                    <a:pt x="405" y="7011"/>
                    <a:pt x="861" y="7125"/>
                    <a:pt x="1329" y="7125"/>
                  </a:cubicBezTo>
                  <a:cubicBezTo>
                    <a:pt x="4138" y="7125"/>
                    <a:pt x="6125" y="3265"/>
                    <a:pt x="6125" y="3265"/>
                  </a:cubicBezTo>
                  <a:cubicBezTo>
                    <a:pt x="5024" y="1785"/>
                    <a:pt x="3645" y="0"/>
                    <a:pt x="3645" y="0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6281432" y="2146284"/>
              <a:ext cx="973852" cy="460688"/>
            </a:xfrm>
            <a:custGeom>
              <a:rect b="b" l="l" r="r" t="t"/>
              <a:pathLst>
                <a:path extrusionOk="0" h="5645" w="11933">
                  <a:moveTo>
                    <a:pt x="1177" y="0"/>
                  </a:moveTo>
                  <a:cubicBezTo>
                    <a:pt x="0" y="2519"/>
                    <a:pt x="1544" y="3873"/>
                    <a:pt x="1544" y="3873"/>
                  </a:cubicBezTo>
                  <a:lnTo>
                    <a:pt x="1759" y="4986"/>
                  </a:lnTo>
                  <a:lnTo>
                    <a:pt x="5530" y="5644"/>
                  </a:lnTo>
                  <a:lnTo>
                    <a:pt x="8580" y="4872"/>
                  </a:lnTo>
                  <a:lnTo>
                    <a:pt x="11199" y="3531"/>
                  </a:lnTo>
                  <a:lnTo>
                    <a:pt x="11730" y="2506"/>
                  </a:lnTo>
                  <a:lnTo>
                    <a:pt x="11933" y="1329"/>
                  </a:lnTo>
                  <a:lnTo>
                    <a:pt x="11933" y="1329"/>
                  </a:lnTo>
                  <a:cubicBezTo>
                    <a:pt x="11933" y="1329"/>
                    <a:pt x="11819" y="1734"/>
                    <a:pt x="11288" y="2519"/>
                  </a:cubicBezTo>
                  <a:cubicBezTo>
                    <a:pt x="11073" y="2822"/>
                    <a:pt x="10946" y="2914"/>
                    <a:pt x="10869" y="2914"/>
                  </a:cubicBezTo>
                  <a:cubicBezTo>
                    <a:pt x="10751" y="2914"/>
                    <a:pt x="10756" y="2696"/>
                    <a:pt x="10756" y="2696"/>
                  </a:cubicBezTo>
                  <a:cubicBezTo>
                    <a:pt x="10756" y="2695"/>
                    <a:pt x="10756" y="2695"/>
                    <a:pt x="10755" y="2695"/>
                  </a:cubicBezTo>
                  <a:cubicBezTo>
                    <a:pt x="10724" y="2695"/>
                    <a:pt x="10085" y="2936"/>
                    <a:pt x="10085" y="2936"/>
                  </a:cubicBezTo>
                  <a:cubicBezTo>
                    <a:pt x="7865" y="3704"/>
                    <a:pt x="6188" y="4006"/>
                    <a:pt x="4923" y="4006"/>
                  </a:cubicBezTo>
                  <a:cubicBezTo>
                    <a:pt x="312" y="4006"/>
                    <a:pt x="1177" y="1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>
              <a:off x="6380587" y="2472638"/>
              <a:ext cx="946023" cy="745671"/>
            </a:xfrm>
            <a:custGeom>
              <a:rect b="b" l="l" r="r" t="t"/>
              <a:pathLst>
                <a:path extrusionOk="0" h="9137" w="11592">
                  <a:moveTo>
                    <a:pt x="9516" y="0"/>
                  </a:moveTo>
                  <a:cubicBezTo>
                    <a:pt x="9187" y="177"/>
                    <a:pt x="8833" y="304"/>
                    <a:pt x="8466" y="405"/>
                  </a:cubicBezTo>
                  <a:cubicBezTo>
                    <a:pt x="6200" y="1025"/>
                    <a:pt x="936" y="2012"/>
                    <a:pt x="936" y="2012"/>
                  </a:cubicBezTo>
                  <a:lnTo>
                    <a:pt x="278" y="1898"/>
                  </a:lnTo>
                  <a:cubicBezTo>
                    <a:pt x="215" y="2581"/>
                    <a:pt x="114" y="3341"/>
                    <a:pt x="0" y="4113"/>
                  </a:cubicBezTo>
                  <a:cubicBezTo>
                    <a:pt x="630" y="4022"/>
                    <a:pt x="1236" y="3980"/>
                    <a:pt x="1815" y="3980"/>
                  </a:cubicBezTo>
                  <a:cubicBezTo>
                    <a:pt x="8267" y="3980"/>
                    <a:pt x="11591" y="9136"/>
                    <a:pt x="11591" y="9136"/>
                  </a:cubicBezTo>
                  <a:cubicBezTo>
                    <a:pt x="11591" y="9136"/>
                    <a:pt x="10275" y="4492"/>
                    <a:pt x="9845" y="2872"/>
                  </a:cubicBezTo>
                  <a:cubicBezTo>
                    <a:pt x="9630" y="1936"/>
                    <a:pt x="9516" y="974"/>
                    <a:pt x="95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6192642" y="2254742"/>
              <a:ext cx="1131849" cy="463463"/>
            </a:xfrm>
            <a:custGeom>
              <a:rect b="b" l="l" r="r" t="t"/>
              <a:pathLst>
                <a:path extrusionOk="0" h="5679" w="13869">
                  <a:moveTo>
                    <a:pt x="13021" y="0"/>
                  </a:moveTo>
                  <a:lnTo>
                    <a:pt x="13021" y="0"/>
                  </a:lnTo>
                  <a:cubicBezTo>
                    <a:pt x="13021" y="0"/>
                    <a:pt x="12654" y="1481"/>
                    <a:pt x="11768" y="2101"/>
                  </a:cubicBezTo>
                  <a:cubicBezTo>
                    <a:pt x="11768" y="2101"/>
                    <a:pt x="11287" y="2101"/>
                    <a:pt x="11743" y="1569"/>
                  </a:cubicBezTo>
                  <a:cubicBezTo>
                    <a:pt x="11914" y="1365"/>
                    <a:pt x="11853" y="1271"/>
                    <a:pt x="11716" y="1271"/>
                  </a:cubicBezTo>
                  <a:cubicBezTo>
                    <a:pt x="11488" y="1271"/>
                    <a:pt x="11047" y="1531"/>
                    <a:pt x="11110" y="1974"/>
                  </a:cubicBezTo>
                  <a:cubicBezTo>
                    <a:pt x="11178" y="2441"/>
                    <a:pt x="8177" y="3439"/>
                    <a:pt x="5634" y="3439"/>
                  </a:cubicBezTo>
                  <a:cubicBezTo>
                    <a:pt x="4390" y="3439"/>
                    <a:pt x="3256" y="3200"/>
                    <a:pt x="2645" y="2544"/>
                  </a:cubicBezTo>
                  <a:lnTo>
                    <a:pt x="0" y="4264"/>
                  </a:lnTo>
                  <a:cubicBezTo>
                    <a:pt x="0" y="4264"/>
                    <a:pt x="1371" y="5679"/>
                    <a:pt x="4372" y="5679"/>
                  </a:cubicBezTo>
                  <a:cubicBezTo>
                    <a:pt x="6223" y="5679"/>
                    <a:pt x="8693" y="5141"/>
                    <a:pt x="11844" y="3404"/>
                  </a:cubicBezTo>
                  <a:cubicBezTo>
                    <a:pt x="11844" y="3404"/>
                    <a:pt x="13869" y="1316"/>
                    <a:pt x="13021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6830822" y="3929682"/>
              <a:ext cx="91974" cy="941127"/>
            </a:xfrm>
            <a:custGeom>
              <a:rect b="b" l="l" r="r" t="t"/>
              <a:pathLst>
                <a:path extrusionOk="0" h="11532" w="1127">
                  <a:moveTo>
                    <a:pt x="570" y="1"/>
                  </a:moveTo>
                  <a:cubicBezTo>
                    <a:pt x="570" y="1"/>
                    <a:pt x="215" y="4164"/>
                    <a:pt x="13" y="10997"/>
                  </a:cubicBezTo>
                  <a:cubicBezTo>
                    <a:pt x="0" y="11397"/>
                    <a:pt x="120" y="11531"/>
                    <a:pt x="285" y="11531"/>
                  </a:cubicBezTo>
                  <a:cubicBezTo>
                    <a:pt x="615" y="11531"/>
                    <a:pt x="1126" y="10997"/>
                    <a:pt x="1126" y="10997"/>
                  </a:cubicBezTo>
                  <a:lnTo>
                    <a:pt x="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7067243" y="2060269"/>
              <a:ext cx="133351" cy="234792"/>
            </a:xfrm>
            <a:custGeom>
              <a:rect b="b" l="l" r="r" t="t"/>
              <a:pathLst>
                <a:path extrusionOk="0" h="2877" w="1634">
                  <a:moveTo>
                    <a:pt x="785" y="371"/>
                  </a:moveTo>
                  <a:cubicBezTo>
                    <a:pt x="937" y="371"/>
                    <a:pt x="1039" y="409"/>
                    <a:pt x="1077" y="472"/>
                  </a:cubicBezTo>
                  <a:cubicBezTo>
                    <a:pt x="1152" y="637"/>
                    <a:pt x="1051" y="953"/>
                    <a:pt x="874" y="1320"/>
                  </a:cubicBezTo>
                  <a:cubicBezTo>
                    <a:pt x="659" y="915"/>
                    <a:pt x="545" y="574"/>
                    <a:pt x="608" y="422"/>
                  </a:cubicBezTo>
                  <a:cubicBezTo>
                    <a:pt x="621" y="409"/>
                    <a:pt x="646" y="371"/>
                    <a:pt x="785" y="371"/>
                  </a:cubicBezTo>
                  <a:close/>
                  <a:moveTo>
                    <a:pt x="724" y="0"/>
                  </a:moveTo>
                  <a:cubicBezTo>
                    <a:pt x="543" y="0"/>
                    <a:pt x="372" y="99"/>
                    <a:pt x="292" y="270"/>
                  </a:cubicBezTo>
                  <a:cubicBezTo>
                    <a:pt x="127" y="586"/>
                    <a:pt x="368" y="1168"/>
                    <a:pt x="659" y="1687"/>
                  </a:cubicBezTo>
                  <a:cubicBezTo>
                    <a:pt x="456" y="2029"/>
                    <a:pt x="241" y="2345"/>
                    <a:pt x="1" y="2649"/>
                  </a:cubicBezTo>
                  <a:lnTo>
                    <a:pt x="279" y="2560"/>
                  </a:lnTo>
                  <a:lnTo>
                    <a:pt x="279" y="2877"/>
                  </a:lnTo>
                  <a:cubicBezTo>
                    <a:pt x="494" y="2611"/>
                    <a:pt x="684" y="2333"/>
                    <a:pt x="874" y="2041"/>
                  </a:cubicBezTo>
                  <a:cubicBezTo>
                    <a:pt x="1077" y="2358"/>
                    <a:pt x="1266" y="2624"/>
                    <a:pt x="1355" y="2737"/>
                  </a:cubicBezTo>
                  <a:lnTo>
                    <a:pt x="1380" y="2459"/>
                  </a:lnTo>
                  <a:lnTo>
                    <a:pt x="1633" y="2522"/>
                  </a:lnTo>
                  <a:cubicBezTo>
                    <a:pt x="1431" y="2257"/>
                    <a:pt x="1254" y="1978"/>
                    <a:pt x="1077" y="1687"/>
                  </a:cubicBezTo>
                  <a:cubicBezTo>
                    <a:pt x="1355" y="1194"/>
                    <a:pt x="1557" y="650"/>
                    <a:pt x="1393" y="321"/>
                  </a:cubicBezTo>
                  <a:cubicBezTo>
                    <a:pt x="1330" y="181"/>
                    <a:pt x="1165" y="4"/>
                    <a:pt x="785" y="4"/>
                  </a:cubicBezTo>
                  <a:cubicBezTo>
                    <a:pt x="765" y="2"/>
                    <a:pt x="744" y="0"/>
                    <a:pt x="7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53"/>
          <p:cNvSpPr txBox="1"/>
          <p:nvPr/>
        </p:nvSpPr>
        <p:spPr>
          <a:xfrm>
            <a:off x="1629400" y="3207525"/>
            <a:ext cx="220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Background info on Breast Cancer.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4"/>
          <p:cNvSpPr txBox="1"/>
          <p:nvPr>
            <p:ph idx="1" type="subTitle"/>
          </p:nvPr>
        </p:nvSpPr>
        <p:spPr>
          <a:xfrm>
            <a:off x="715725" y="2416350"/>
            <a:ext cx="36063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Breast cancer is a significant health issue affecting millions of individuals globally. It is a malignant tumor that forms in the breast tissue, typically originating from the milk ducts or lobules. Breast cancer is a complex disease with various subtypes and stages, and it poses a substantial burden on individuals and society.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9" name="Google Shape;659;p54"/>
          <p:cNvSpPr txBox="1"/>
          <p:nvPr>
            <p:ph type="title"/>
          </p:nvPr>
        </p:nvSpPr>
        <p:spPr>
          <a:xfrm>
            <a:off x="715725" y="1783250"/>
            <a:ext cx="376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54"/>
          <p:cNvGrpSpPr/>
          <p:nvPr/>
        </p:nvGrpSpPr>
        <p:grpSpPr>
          <a:xfrm>
            <a:off x="4669657" y="314663"/>
            <a:ext cx="3606223" cy="4083782"/>
            <a:chOff x="3394455" y="1350475"/>
            <a:chExt cx="1256918" cy="1423367"/>
          </a:xfrm>
        </p:grpSpPr>
        <p:grpSp>
          <p:nvGrpSpPr>
            <p:cNvPr id="661" name="Google Shape;661;p54"/>
            <p:cNvGrpSpPr/>
            <p:nvPr/>
          </p:nvGrpSpPr>
          <p:grpSpPr>
            <a:xfrm>
              <a:off x="4038345" y="1670748"/>
              <a:ext cx="86047" cy="63184"/>
              <a:chOff x="5640157" y="1480410"/>
              <a:chExt cx="86047" cy="63184"/>
            </a:xfrm>
          </p:grpSpPr>
          <p:sp>
            <p:nvSpPr>
              <p:cNvPr id="662" name="Google Shape;662;p54"/>
              <p:cNvSpPr/>
              <p:nvPr/>
            </p:nvSpPr>
            <p:spPr>
              <a:xfrm>
                <a:off x="5640157" y="1501338"/>
                <a:ext cx="86047" cy="42256"/>
              </a:xfrm>
              <a:custGeom>
                <a:rect b="b" l="l" r="r" t="t"/>
                <a:pathLst>
                  <a:path extrusionOk="0" h="3275" w="6669">
                    <a:moveTo>
                      <a:pt x="1" y="0"/>
                    </a:moveTo>
                    <a:lnTo>
                      <a:pt x="1" y="1652"/>
                    </a:lnTo>
                    <a:cubicBezTo>
                      <a:pt x="1" y="2548"/>
                      <a:pt x="1494" y="3275"/>
                      <a:pt x="3335" y="3275"/>
                    </a:cubicBezTo>
                    <a:cubicBezTo>
                      <a:pt x="5176" y="3275"/>
                      <a:pt x="6669" y="2548"/>
                      <a:pt x="6669" y="1652"/>
                    </a:cubicBezTo>
                    <a:lnTo>
                      <a:pt x="6669" y="0"/>
                    </a:lnTo>
                    <a:close/>
                  </a:path>
                </a:pathLst>
              </a:custGeom>
              <a:solidFill>
                <a:srgbClr val="FF5B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54"/>
              <p:cNvSpPr/>
              <p:nvPr/>
            </p:nvSpPr>
            <p:spPr>
              <a:xfrm>
                <a:off x="5640157" y="1480410"/>
                <a:ext cx="86047" cy="41856"/>
              </a:xfrm>
              <a:custGeom>
                <a:rect b="b" l="l" r="r" t="t"/>
                <a:pathLst>
                  <a:path extrusionOk="0" h="3244" w="6669">
                    <a:moveTo>
                      <a:pt x="3335" y="1"/>
                    </a:moveTo>
                    <a:cubicBezTo>
                      <a:pt x="1494" y="1"/>
                      <a:pt x="1" y="726"/>
                      <a:pt x="1" y="1622"/>
                    </a:cubicBezTo>
                    <a:cubicBezTo>
                      <a:pt x="1" y="2518"/>
                      <a:pt x="1494" y="3243"/>
                      <a:pt x="3335" y="3243"/>
                    </a:cubicBezTo>
                    <a:cubicBezTo>
                      <a:pt x="5176" y="3243"/>
                      <a:pt x="6669" y="2518"/>
                      <a:pt x="6669" y="1622"/>
                    </a:cubicBezTo>
                    <a:cubicBezTo>
                      <a:pt x="6669" y="726"/>
                      <a:pt x="5176" y="1"/>
                      <a:pt x="3335" y="1"/>
                    </a:cubicBezTo>
                    <a:close/>
                  </a:path>
                </a:pathLst>
              </a:custGeom>
              <a:solidFill>
                <a:srgbClr val="FF9F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54"/>
            <p:cNvGrpSpPr/>
            <p:nvPr/>
          </p:nvGrpSpPr>
          <p:grpSpPr>
            <a:xfrm>
              <a:off x="3394455" y="1382032"/>
              <a:ext cx="1256918" cy="1391810"/>
              <a:chOff x="4949577" y="1522253"/>
              <a:chExt cx="980435" cy="1085655"/>
            </a:xfrm>
          </p:grpSpPr>
          <p:sp>
            <p:nvSpPr>
              <p:cNvPr id="665" name="Google Shape;665;p54"/>
              <p:cNvSpPr/>
              <p:nvPr/>
            </p:nvSpPr>
            <p:spPr>
              <a:xfrm>
                <a:off x="4986994" y="2053759"/>
                <a:ext cx="943018" cy="554149"/>
              </a:xfrm>
              <a:custGeom>
                <a:rect b="b" l="l" r="r" t="t"/>
                <a:pathLst>
                  <a:path extrusionOk="0" h="42949" w="73088">
                    <a:moveTo>
                      <a:pt x="57752" y="1"/>
                    </a:moveTo>
                    <a:cubicBezTo>
                      <a:pt x="57108" y="1"/>
                      <a:pt x="56464" y="167"/>
                      <a:pt x="55887" y="501"/>
                    </a:cubicBezTo>
                    <a:lnTo>
                      <a:pt x="1163" y="32096"/>
                    </a:lnTo>
                    <a:cubicBezTo>
                      <a:pt x="1" y="32768"/>
                      <a:pt x="1" y="34445"/>
                      <a:pt x="1163" y="35117"/>
                    </a:cubicBezTo>
                    <a:lnTo>
                      <a:pt x="14093" y="42581"/>
                    </a:lnTo>
                    <a:cubicBezTo>
                      <a:pt x="14517" y="42826"/>
                      <a:pt x="14989" y="42948"/>
                      <a:pt x="15462" y="42948"/>
                    </a:cubicBezTo>
                    <a:cubicBezTo>
                      <a:pt x="15935" y="42948"/>
                      <a:pt x="16408" y="42826"/>
                      <a:pt x="16832" y="42581"/>
                    </a:cubicBezTo>
                    <a:lnTo>
                      <a:pt x="71822" y="10835"/>
                    </a:lnTo>
                    <a:cubicBezTo>
                      <a:pt x="73088" y="10103"/>
                      <a:pt x="73088" y="8277"/>
                      <a:pt x="71822" y="7547"/>
                    </a:cubicBezTo>
                    <a:lnTo>
                      <a:pt x="59618" y="501"/>
                    </a:lnTo>
                    <a:cubicBezTo>
                      <a:pt x="59041" y="167"/>
                      <a:pt x="58397" y="1"/>
                      <a:pt x="57752" y="1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54"/>
              <p:cNvSpPr/>
              <p:nvPr/>
            </p:nvSpPr>
            <p:spPr>
              <a:xfrm>
                <a:off x="4953202" y="2050211"/>
                <a:ext cx="935302" cy="554137"/>
              </a:xfrm>
              <a:custGeom>
                <a:rect b="b" l="l" r="r" t="t"/>
                <a:pathLst>
                  <a:path extrusionOk="0" h="42948" w="72490">
                    <a:moveTo>
                      <a:pt x="57471" y="1"/>
                    </a:moveTo>
                    <a:cubicBezTo>
                      <a:pt x="56827" y="1"/>
                      <a:pt x="56182" y="168"/>
                      <a:pt x="55605" y="501"/>
                    </a:cubicBezTo>
                    <a:lnTo>
                      <a:pt x="3504" y="30582"/>
                    </a:lnTo>
                    <a:lnTo>
                      <a:pt x="13" y="30713"/>
                    </a:lnTo>
                    <a:lnTo>
                      <a:pt x="13" y="33562"/>
                    </a:lnTo>
                    <a:lnTo>
                      <a:pt x="15" y="33563"/>
                    </a:lnTo>
                    <a:cubicBezTo>
                      <a:pt x="1" y="34165"/>
                      <a:pt x="286" y="34773"/>
                      <a:pt x="882" y="35116"/>
                    </a:cubicBezTo>
                    <a:lnTo>
                      <a:pt x="13812" y="42580"/>
                    </a:lnTo>
                    <a:cubicBezTo>
                      <a:pt x="14236" y="42825"/>
                      <a:pt x="14708" y="42947"/>
                      <a:pt x="15181" y="42947"/>
                    </a:cubicBezTo>
                    <a:cubicBezTo>
                      <a:pt x="15654" y="42947"/>
                      <a:pt x="16127" y="42825"/>
                      <a:pt x="16550" y="42580"/>
                    </a:cubicBezTo>
                    <a:lnTo>
                      <a:pt x="71541" y="10834"/>
                    </a:lnTo>
                    <a:cubicBezTo>
                      <a:pt x="72161" y="10476"/>
                      <a:pt x="72473" y="9854"/>
                      <a:pt x="72485" y="9227"/>
                    </a:cubicBezTo>
                    <a:lnTo>
                      <a:pt x="72490" y="9225"/>
                    </a:lnTo>
                    <a:lnTo>
                      <a:pt x="72490" y="6499"/>
                    </a:lnTo>
                    <a:lnTo>
                      <a:pt x="70826" y="7135"/>
                    </a:lnTo>
                    <a:lnTo>
                      <a:pt x="59337" y="501"/>
                    </a:lnTo>
                    <a:cubicBezTo>
                      <a:pt x="58759" y="168"/>
                      <a:pt x="58115" y="1"/>
                      <a:pt x="574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54"/>
              <p:cNvSpPr/>
              <p:nvPr/>
            </p:nvSpPr>
            <p:spPr>
              <a:xfrm>
                <a:off x="4953202" y="2356529"/>
                <a:ext cx="198105" cy="247754"/>
              </a:xfrm>
              <a:custGeom>
                <a:rect b="b" l="l" r="r" t="t"/>
                <a:pathLst>
                  <a:path extrusionOk="0" h="19202" w="15354">
                    <a:moveTo>
                      <a:pt x="15353" y="0"/>
                    </a:moveTo>
                    <a:lnTo>
                      <a:pt x="3504" y="6841"/>
                    </a:lnTo>
                    <a:lnTo>
                      <a:pt x="13" y="6586"/>
                    </a:lnTo>
                    <a:lnTo>
                      <a:pt x="13" y="9821"/>
                    </a:lnTo>
                    <a:lnTo>
                      <a:pt x="15" y="9822"/>
                    </a:lnTo>
                    <a:cubicBezTo>
                      <a:pt x="1" y="10424"/>
                      <a:pt x="286" y="11032"/>
                      <a:pt x="882" y="11375"/>
                    </a:cubicBezTo>
                    <a:lnTo>
                      <a:pt x="13812" y="18839"/>
                    </a:lnTo>
                    <a:cubicBezTo>
                      <a:pt x="14226" y="19077"/>
                      <a:pt x="14694" y="19202"/>
                      <a:pt x="15170" y="19202"/>
                    </a:cubicBezTo>
                    <a:cubicBezTo>
                      <a:pt x="15231" y="19202"/>
                      <a:pt x="15292" y="19200"/>
                      <a:pt x="15353" y="19195"/>
                    </a:cubicBezTo>
                    <a:lnTo>
                      <a:pt x="15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54"/>
              <p:cNvSpPr/>
              <p:nvPr/>
            </p:nvSpPr>
            <p:spPr>
              <a:xfrm>
                <a:off x="4949577" y="2006987"/>
                <a:ext cx="943018" cy="554124"/>
              </a:xfrm>
              <a:custGeom>
                <a:rect b="b" l="l" r="r" t="t"/>
                <a:pathLst>
                  <a:path extrusionOk="0" h="42947" w="73088">
                    <a:moveTo>
                      <a:pt x="57752" y="1"/>
                    </a:moveTo>
                    <a:cubicBezTo>
                      <a:pt x="57108" y="1"/>
                      <a:pt x="56463" y="167"/>
                      <a:pt x="55886" y="501"/>
                    </a:cubicBezTo>
                    <a:lnTo>
                      <a:pt x="1163" y="32096"/>
                    </a:lnTo>
                    <a:cubicBezTo>
                      <a:pt x="0" y="32766"/>
                      <a:pt x="0" y="34445"/>
                      <a:pt x="1163" y="35116"/>
                    </a:cubicBezTo>
                    <a:lnTo>
                      <a:pt x="14093" y="42580"/>
                    </a:lnTo>
                    <a:cubicBezTo>
                      <a:pt x="14517" y="42825"/>
                      <a:pt x="14989" y="42947"/>
                      <a:pt x="15462" y="42947"/>
                    </a:cubicBezTo>
                    <a:cubicBezTo>
                      <a:pt x="15935" y="42947"/>
                      <a:pt x="16408" y="42825"/>
                      <a:pt x="16831" y="42580"/>
                    </a:cubicBezTo>
                    <a:lnTo>
                      <a:pt x="71822" y="10833"/>
                    </a:lnTo>
                    <a:cubicBezTo>
                      <a:pt x="73087" y="10103"/>
                      <a:pt x="73087" y="8277"/>
                      <a:pt x="71822" y="7547"/>
                    </a:cubicBezTo>
                    <a:lnTo>
                      <a:pt x="59618" y="501"/>
                    </a:lnTo>
                    <a:cubicBezTo>
                      <a:pt x="59040" y="167"/>
                      <a:pt x="58396" y="1"/>
                      <a:pt x="577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54"/>
              <p:cNvSpPr/>
              <p:nvPr/>
            </p:nvSpPr>
            <p:spPr>
              <a:xfrm>
                <a:off x="5160623" y="2133187"/>
                <a:ext cx="86047" cy="308228"/>
              </a:xfrm>
              <a:custGeom>
                <a:rect b="b" l="l" r="r" t="t"/>
                <a:pathLst>
                  <a:path extrusionOk="0" h="23889" w="6669">
                    <a:moveTo>
                      <a:pt x="6668" y="1"/>
                    </a:moveTo>
                    <a:lnTo>
                      <a:pt x="474" y="3578"/>
                    </a:lnTo>
                    <a:cubicBezTo>
                      <a:pt x="323" y="3663"/>
                      <a:pt x="165" y="3732"/>
                      <a:pt x="0" y="3788"/>
                    </a:cubicBezTo>
                    <a:lnTo>
                      <a:pt x="0" y="20389"/>
                    </a:lnTo>
                    <a:cubicBezTo>
                      <a:pt x="0" y="20407"/>
                      <a:pt x="5" y="20425"/>
                      <a:pt x="6" y="20443"/>
                    </a:cubicBezTo>
                    <a:cubicBezTo>
                      <a:pt x="5" y="20481"/>
                      <a:pt x="0" y="20518"/>
                      <a:pt x="0" y="20555"/>
                    </a:cubicBezTo>
                    <a:cubicBezTo>
                      <a:pt x="0" y="22395"/>
                      <a:pt x="1493" y="23888"/>
                      <a:pt x="3335" y="23888"/>
                    </a:cubicBezTo>
                    <a:cubicBezTo>
                      <a:pt x="5177" y="23888"/>
                      <a:pt x="6668" y="22395"/>
                      <a:pt x="6668" y="20555"/>
                    </a:cubicBezTo>
                    <a:cubicBezTo>
                      <a:pt x="6668" y="20518"/>
                      <a:pt x="6665" y="20481"/>
                      <a:pt x="6664" y="20443"/>
                    </a:cubicBezTo>
                    <a:cubicBezTo>
                      <a:pt x="6665" y="20425"/>
                      <a:pt x="6668" y="20407"/>
                      <a:pt x="6668" y="20389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54"/>
              <p:cNvSpPr/>
              <p:nvPr/>
            </p:nvSpPr>
            <p:spPr>
              <a:xfrm>
                <a:off x="5324304" y="1863908"/>
                <a:ext cx="86060" cy="479152"/>
              </a:xfrm>
              <a:custGeom>
                <a:rect b="b" l="l" r="r" t="t"/>
                <a:pathLst>
                  <a:path extrusionOk="0" h="23589" w="6670">
                    <a:moveTo>
                      <a:pt x="6669" y="1"/>
                    </a:moveTo>
                    <a:lnTo>
                      <a:pt x="1" y="3851"/>
                    </a:lnTo>
                    <a:lnTo>
                      <a:pt x="1" y="20088"/>
                    </a:lnTo>
                    <a:cubicBezTo>
                      <a:pt x="1" y="20106"/>
                      <a:pt x="6" y="20124"/>
                      <a:pt x="7" y="20143"/>
                    </a:cubicBezTo>
                    <a:cubicBezTo>
                      <a:pt x="6" y="20181"/>
                      <a:pt x="1" y="20217"/>
                      <a:pt x="1" y="20254"/>
                    </a:cubicBezTo>
                    <a:cubicBezTo>
                      <a:pt x="1" y="22096"/>
                      <a:pt x="1494" y="23588"/>
                      <a:pt x="3336" y="23588"/>
                    </a:cubicBezTo>
                    <a:cubicBezTo>
                      <a:pt x="5176" y="23588"/>
                      <a:pt x="6669" y="22096"/>
                      <a:pt x="6669" y="20254"/>
                    </a:cubicBezTo>
                    <a:cubicBezTo>
                      <a:pt x="6669" y="20217"/>
                      <a:pt x="6664" y="20181"/>
                      <a:pt x="6664" y="20143"/>
                    </a:cubicBezTo>
                    <a:cubicBezTo>
                      <a:pt x="6664" y="20124"/>
                      <a:pt x="6669" y="20106"/>
                      <a:pt x="6669" y="20088"/>
                    </a:cubicBezTo>
                    <a:lnTo>
                      <a:pt x="6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54"/>
              <p:cNvSpPr/>
              <p:nvPr/>
            </p:nvSpPr>
            <p:spPr>
              <a:xfrm>
                <a:off x="5476476" y="1950861"/>
                <a:ext cx="86047" cy="303854"/>
              </a:xfrm>
              <a:custGeom>
                <a:rect b="b" l="l" r="r" t="t"/>
                <a:pathLst>
                  <a:path extrusionOk="0" h="23550" w="6669">
                    <a:moveTo>
                      <a:pt x="6667" y="0"/>
                    </a:moveTo>
                    <a:lnTo>
                      <a:pt x="0" y="3851"/>
                    </a:lnTo>
                    <a:lnTo>
                      <a:pt x="0" y="20049"/>
                    </a:lnTo>
                    <a:cubicBezTo>
                      <a:pt x="0" y="20069"/>
                      <a:pt x="4" y="20087"/>
                      <a:pt x="5" y="20105"/>
                    </a:cubicBezTo>
                    <a:cubicBezTo>
                      <a:pt x="4" y="20142"/>
                      <a:pt x="0" y="20178"/>
                      <a:pt x="0" y="20215"/>
                    </a:cubicBezTo>
                    <a:cubicBezTo>
                      <a:pt x="0" y="22057"/>
                      <a:pt x="1493" y="23550"/>
                      <a:pt x="3334" y="23550"/>
                    </a:cubicBezTo>
                    <a:cubicBezTo>
                      <a:pt x="5175" y="23550"/>
                      <a:pt x="6668" y="22057"/>
                      <a:pt x="6668" y="20215"/>
                    </a:cubicBezTo>
                    <a:cubicBezTo>
                      <a:pt x="6668" y="20178"/>
                      <a:pt x="6664" y="20142"/>
                      <a:pt x="6662" y="20105"/>
                    </a:cubicBezTo>
                    <a:cubicBezTo>
                      <a:pt x="6664" y="20087"/>
                      <a:pt x="6668" y="20069"/>
                      <a:pt x="6668" y="20049"/>
                    </a:cubicBezTo>
                    <a:lnTo>
                      <a:pt x="66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54"/>
              <p:cNvSpPr/>
              <p:nvPr/>
            </p:nvSpPr>
            <p:spPr>
              <a:xfrm>
                <a:off x="5640157" y="1856338"/>
                <a:ext cx="86047" cy="296009"/>
              </a:xfrm>
              <a:custGeom>
                <a:rect b="b" l="l" r="r" t="t"/>
                <a:pathLst>
                  <a:path extrusionOk="0" h="22942" w="6669">
                    <a:moveTo>
                      <a:pt x="6669" y="1"/>
                    </a:moveTo>
                    <a:lnTo>
                      <a:pt x="1" y="3851"/>
                    </a:lnTo>
                    <a:lnTo>
                      <a:pt x="1" y="19441"/>
                    </a:lnTo>
                    <a:cubicBezTo>
                      <a:pt x="1" y="19459"/>
                      <a:pt x="5" y="19478"/>
                      <a:pt x="7" y="19496"/>
                    </a:cubicBezTo>
                    <a:cubicBezTo>
                      <a:pt x="5" y="19533"/>
                      <a:pt x="1" y="19569"/>
                      <a:pt x="1" y="19606"/>
                    </a:cubicBezTo>
                    <a:cubicBezTo>
                      <a:pt x="1" y="21448"/>
                      <a:pt x="1494" y="22941"/>
                      <a:pt x="3335" y="22941"/>
                    </a:cubicBezTo>
                    <a:cubicBezTo>
                      <a:pt x="5176" y="22941"/>
                      <a:pt x="6669" y="21448"/>
                      <a:pt x="6669" y="19606"/>
                    </a:cubicBezTo>
                    <a:cubicBezTo>
                      <a:pt x="6669" y="19569"/>
                      <a:pt x="6665" y="19533"/>
                      <a:pt x="6664" y="19496"/>
                    </a:cubicBezTo>
                    <a:cubicBezTo>
                      <a:pt x="6665" y="19478"/>
                      <a:pt x="6669" y="19459"/>
                      <a:pt x="6669" y="19441"/>
                    </a:cubicBezTo>
                    <a:lnTo>
                      <a:pt x="6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54"/>
              <p:cNvSpPr/>
              <p:nvPr/>
            </p:nvSpPr>
            <p:spPr>
              <a:xfrm>
                <a:off x="4953202" y="1667935"/>
                <a:ext cx="935302" cy="554137"/>
              </a:xfrm>
              <a:custGeom>
                <a:rect b="b" l="l" r="r" t="t"/>
                <a:pathLst>
                  <a:path extrusionOk="0" h="42948" w="72490">
                    <a:moveTo>
                      <a:pt x="57471" y="0"/>
                    </a:moveTo>
                    <a:cubicBezTo>
                      <a:pt x="56827" y="0"/>
                      <a:pt x="56182" y="167"/>
                      <a:pt x="55605" y="500"/>
                    </a:cubicBezTo>
                    <a:lnTo>
                      <a:pt x="3504" y="30582"/>
                    </a:lnTo>
                    <a:lnTo>
                      <a:pt x="13" y="30712"/>
                    </a:lnTo>
                    <a:lnTo>
                      <a:pt x="13" y="33562"/>
                    </a:lnTo>
                    <a:lnTo>
                      <a:pt x="15" y="33563"/>
                    </a:lnTo>
                    <a:cubicBezTo>
                      <a:pt x="1" y="34165"/>
                      <a:pt x="286" y="34772"/>
                      <a:pt x="882" y="35116"/>
                    </a:cubicBezTo>
                    <a:lnTo>
                      <a:pt x="13812" y="42581"/>
                    </a:lnTo>
                    <a:cubicBezTo>
                      <a:pt x="14236" y="42825"/>
                      <a:pt x="14708" y="42948"/>
                      <a:pt x="15181" y="42948"/>
                    </a:cubicBezTo>
                    <a:cubicBezTo>
                      <a:pt x="15654" y="42948"/>
                      <a:pt x="16127" y="42825"/>
                      <a:pt x="16550" y="42581"/>
                    </a:cubicBezTo>
                    <a:lnTo>
                      <a:pt x="71541" y="10834"/>
                    </a:lnTo>
                    <a:cubicBezTo>
                      <a:pt x="72161" y="10476"/>
                      <a:pt x="72473" y="9854"/>
                      <a:pt x="72485" y="9227"/>
                    </a:cubicBezTo>
                    <a:lnTo>
                      <a:pt x="72490" y="9225"/>
                    </a:lnTo>
                    <a:lnTo>
                      <a:pt x="72490" y="6498"/>
                    </a:lnTo>
                    <a:lnTo>
                      <a:pt x="70826" y="7134"/>
                    </a:lnTo>
                    <a:lnTo>
                      <a:pt x="59337" y="500"/>
                    </a:lnTo>
                    <a:cubicBezTo>
                      <a:pt x="58759" y="167"/>
                      <a:pt x="58115" y="0"/>
                      <a:pt x="57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54"/>
              <p:cNvSpPr/>
              <p:nvPr/>
            </p:nvSpPr>
            <p:spPr>
              <a:xfrm>
                <a:off x="4953202" y="1974254"/>
                <a:ext cx="198105" cy="247754"/>
              </a:xfrm>
              <a:custGeom>
                <a:rect b="b" l="l" r="r" t="t"/>
                <a:pathLst>
                  <a:path extrusionOk="0" h="19202" w="15354">
                    <a:moveTo>
                      <a:pt x="15353" y="0"/>
                    </a:moveTo>
                    <a:lnTo>
                      <a:pt x="3504" y="6841"/>
                    </a:lnTo>
                    <a:lnTo>
                      <a:pt x="13" y="6971"/>
                    </a:lnTo>
                    <a:lnTo>
                      <a:pt x="13" y="9821"/>
                    </a:lnTo>
                    <a:lnTo>
                      <a:pt x="15" y="9822"/>
                    </a:lnTo>
                    <a:cubicBezTo>
                      <a:pt x="1" y="10424"/>
                      <a:pt x="286" y="11031"/>
                      <a:pt x="882" y="11375"/>
                    </a:cubicBezTo>
                    <a:lnTo>
                      <a:pt x="13812" y="18840"/>
                    </a:lnTo>
                    <a:cubicBezTo>
                      <a:pt x="14227" y="19078"/>
                      <a:pt x="14697" y="19202"/>
                      <a:pt x="15175" y="19202"/>
                    </a:cubicBezTo>
                    <a:cubicBezTo>
                      <a:pt x="15234" y="19202"/>
                      <a:pt x="15294" y="19200"/>
                      <a:pt x="15353" y="19196"/>
                    </a:cubicBezTo>
                    <a:lnTo>
                      <a:pt x="153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54"/>
              <p:cNvSpPr/>
              <p:nvPr/>
            </p:nvSpPr>
            <p:spPr>
              <a:xfrm>
                <a:off x="4949577" y="1629950"/>
                <a:ext cx="943018" cy="554137"/>
              </a:xfrm>
              <a:custGeom>
                <a:rect b="b" l="l" r="r" t="t"/>
                <a:pathLst>
                  <a:path extrusionOk="0" h="42948" w="73088">
                    <a:moveTo>
                      <a:pt x="57752" y="0"/>
                    </a:moveTo>
                    <a:cubicBezTo>
                      <a:pt x="57108" y="0"/>
                      <a:pt x="56463" y="167"/>
                      <a:pt x="55886" y="500"/>
                    </a:cubicBezTo>
                    <a:lnTo>
                      <a:pt x="1163" y="32096"/>
                    </a:lnTo>
                    <a:cubicBezTo>
                      <a:pt x="0" y="32766"/>
                      <a:pt x="0" y="34445"/>
                      <a:pt x="1163" y="35116"/>
                    </a:cubicBezTo>
                    <a:lnTo>
                      <a:pt x="14093" y="42581"/>
                    </a:lnTo>
                    <a:cubicBezTo>
                      <a:pt x="14517" y="42825"/>
                      <a:pt x="14989" y="42948"/>
                      <a:pt x="15462" y="42948"/>
                    </a:cubicBezTo>
                    <a:cubicBezTo>
                      <a:pt x="15935" y="42948"/>
                      <a:pt x="16408" y="42825"/>
                      <a:pt x="16831" y="42581"/>
                    </a:cubicBezTo>
                    <a:lnTo>
                      <a:pt x="71822" y="10833"/>
                    </a:lnTo>
                    <a:cubicBezTo>
                      <a:pt x="73087" y="10103"/>
                      <a:pt x="73087" y="8277"/>
                      <a:pt x="71822" y="7545"/>
                    </a:cubicBezTo>
                    <a:lnTo>
                      <a:pt x="59618" y="500"/>
                    </a:lnTo>
                    <a:cubicBezTo>
                      <a:pt x="59040" y="167"/>
                      <a:pt x="58396" y="0"/>
                      <a:pt x="577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54"/>
              <p:cNvSpPr/>
              <p:nvPr/>
            </p:nvSpPr>
            <p:spPr>
              <a:xfrm>
                <a:off x="5295983" y="1896245"/>
                <a:ext cx="142740" cy="69428"/>
              </a:xfrm>
              <a:custGeom>
                <a:rect b="b" l="l" r="r" t="t"/>
                <a:pathLst>
                  <a:path extrusionOk="0" h="5381" w="11063">
                    <a:moveTo>
                      <a:pt x="5531" y="0"/>
                    </a:moveTo>
                    <a:cubicBezTo>
                      <a:pt x="2476" y="0"/>
                      <a:pt x="0" y="1204"/>
                      <a:pt x="0" y="2690"/>
                    </a:cubicBezTo>
                    <a:cubicBezTo>
                      <a:pt x="0" y="4176"/>
                      <a:pt x="2476" y="5381"/>
                      <a:pt x="5531" y="5381"/>
                    </a:cubicBezTo>
                    <a:cubicBezTo>
                      <a:pt x="8585" y="5381"/>
                      <a:pt x="11062" y="4176"/>
                      <a:pt x="11062" y="2690"/>
                    </a:cubicBezTo>
                    <a:cubicBezTo>
                      <a:pt x="11062" y="1204"/>
                      <a:pt x="8585" y="0"/>
                      <a:pt x="55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54"/>
              <p:cNvSpPr/>
              <p:nvPr/>
            </p:nvSpPr>
            <p:spPr>
              <a:xfrm>
                <a:off x="5448116" y="1818340"/>
                <a:ext cx="142727" cy="69441"/>
              </a:xfrm>
              <a:custGeom>
                <a:rect b="b" l="l" r="r" t="t"/>
                <a:pathLst>
                  <a:path extrusionOk="0" h="5382" w="11062">
                    <a:moveTo>
                      <a:pt x="5532" y="1"/>
                    </a:moveTo>
                    <a:cubicBezTo>
                      <a:pt x="2476" y="1"/>
                      <a:pt x="0" y="1205"/>
                      <a:pt x="0" y="2690"/>
                    </a:cubicBezTo>
                    <a:cubicBezTo>
                      <a:pt x="0" y="4176"/>
                      <a:pt x="2476" y="5381"/>
                      <a:pt x="5532" y="5381"/>
                    </a:cubicBezTo>
                    <a:cubicBezTo>
                      <a:pt x="6998" y="5381"/>
                      <a:pt x="8405" y="5098"/>
                      <a:pt x="9442" y="4593"/>
                    </a:cubicBezTo>
                    <a:cubicBezTo>
                      <a:pt x="10480" y="4089"/>
                      <a:pt x="11062" y="3404"/>
                      <a:pt x="11062" y="2690"/>
                    </a:cubicBezTo>
                    <a:cubicBezTo>
                      <a:pt x="11062" y="1977"/>
                      <a:pt x="10480" y="1294"/>
                      <a:pt x="9442" y="789"/>
                    </a:cubicBezTo>
                    <a:cubicBezTo>
                      <a:pt x="8405" y="284"/>
                      <a:pt x="6998" y="1"/>
                      <a:pt x="55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54"/>
              <p:cNvSpPr/>
              <p:nvPr/>
            </p:nvSpPr>
            <p:spPr>
              <a:xfrm>
                <a:off x="5611810" y="1731880"/>
                <a:ext cx="142753" cy="69428"/>
              </a:xfrm>
              <a:custGeom>
                <a:rect b="b" l="l" r="r" t="t"/>
                <a:pathLst>
                  <a:path extrusionOk="0" h="5381" w="11064">
                    <a:moveTo>
                      <a:pt x="5532" y="0"/>
                    </a:moveTo>
                    <a:cubicBezTo>
                      <a:pt x="2477" y="0"/>
                      <a:pt x="1" y="1204"/>
                      <a:pt x="1" y="2690"/>
                    </a:cubicBezTo>
                    <a:cubicBezTo>
                      <a:pt x="1" y="4175"/>
                      <a:pt x="2477" y="5380"/>
                      <a:pt x="5532" y="5380"/>
                    </a:cubicBezTo>
                    <a:cubicBezTo>
                      <a:pt x="6999" y="5380"/>
                      <a:pt x="8405" y="5096"/>
                      <a:pt x="9443" y="4593"/>
                    </a:cubicBezTo>
                    <a:cubicBezTo>
                      <a:pt x="10481" y="4088"/>
                      <a:pt x="11064" y="3403"/>
                      <a:pt x="11064" y="2690"/>
                    </a:cubicBezTo>
                    <a:cubicBezTo>
                      <a:pt x="11064" y="1976"/>
                      <a:pt x="10481" y="1291"/>
                      <a:pt x="9443" y="788"/>
                    </a:cubicBezTo>
                    <a:cubicBezTo>
                      <a:pt x="8405" y="283"/>
                      <a:pt x="6999" y="0"/>
                      <a:pt x="5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54"/>
              <p:cNvSpPr/>
              <p:nvPr/>
            </p:nvSpPr>
            <p:spPr>
              <a:xfrm>
                <a:off x="5132276" y="1996975"/>
                <a:ext cx="28360" cy="55326"/>
              </a:xfrm>
              <a:custGeom>
                <a:rect b="b" l="l" r="r" t="t"/>
                <a:pathLst>
                  <a:path extrusionOk="0" h="4288" w="2198">
                    <a:moveTo>
                      <a:pt x="2197" y="1"/>
                    </a:moveTo>
                    <a:cubicBezTo>
                      <a:pt x="866" y="492"/>
                      <a:pt x="0" y="1268"/>
                      <a:pt x="0" y="2144"/>
                    </a:cubicBezTo>
                    <a:cubicBezTo>
                      <a:pt x="0" y="3020"/>
                      <a:pt x="865" y="3796"/>
                      <a:pt x="2197" y="4288"/>
                    </a:cubicBezTo>
                    <a:lnTo>
                      <a:pt x="21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54"/>
              <p:cNvSpPr/>
              <p:nvPr/>
            </p:nvSpPr>
            <p:spPr>
              <a:xfrm>
                <a:off x="5246657" y="1996975"/>
                <a:ext cx="28373" cy="55313"/>
              </a:xfrm>
              <a:custGeom>
                <a:rect b="b" l="l" r="r" t="t"/>
                <a:pathLst>
                  <a:path extrusionOk="0" h="4287" w="2199">
                    <a:moveTo>
                      <a:pt x="0" y="1"/>
                    </a:moveTo>
                    <a:lnTo>
                      <a:pt x="0" y="4286"/>
                    </a:lnTo>
                    <a:cubicBezTo>
                      <a:pt x="1334" y="3796"/>
                      <a:pt x="2198" y="3020"/>
                      <a:pt x="2198" y="2144"/>
                    </a:cubicBezTo>
                    <a:cubicBezTo>
                      <a:pt x="2198" y="1268"/>
                      <a:pt x="1334" y="492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54"/>
              <p:cNvSpPr/>
              <p:nvPr/>
            </p:nvSpPr>
            <p:spPr>
              <a:xfrm>
                <a:off x="5160623" y="1766033"/>
                <a:ext cx="86047" cy="42256"/>
              </a:xfrm>
              <a:custGeom>
                <a:rect b="b" l="l" r="r" t="t"/>
                <a:pathLst>
                  <a:path extrusionOk="0" h="3275" w="6669">
                    <a:moveTo>
                      <a:pt x="0" y="1"/>
                    </a:moveTo>
                    <a:lnTo>
                      <a:pt x="0" y="1653"/>
                    </a:lnTo>
                    <a:cubicBezTo>
                      <a:pt x="0" y="2549"/>
                      <a:pt x="1493" y="3274"/>
                      <a:pt x="3335" y="3274"/>
                    </a:cubicBezTo>
                    <a:cubicBezTo>
                      <a:pt x="5177" y="3274"/>
                      <a:pt x="6668" y="2549"/>
                      <a:pt x="6668" y="1653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54"/>
              <p:cNvSpPr/>
              <p:nvPr/>
            </p:nvSpPr>
            <p:spPr>
              <a:xfrm>
                <a:off x="5160623" y="1745105"/>
                <a:ext cx="86047" cy="41856"/>
              </a:xfrm>
              <a:custGeom>
                <a:rect b="b" l="l" r="r" t="t"/>
                <a:pathLst>
                  <a:path extrusionOk="0" h="3244" w="6669">
                    <a:moveTo>
                      <a:pt x="3335" y="0"/>
                    </a:moveTo>
                    <a:cubicBezTo>
                      <a:pt x="1493" y="0"/>
                      <a:pt x="0" y="727"/>
                      <a:pt x="0" y="1623"/>
                    </a:cubicBezTo>
                    <a:cubicBezTo>
                      <a:pt x="0" y="2517"/>
                      <a:pt x="1493" y="3244"/>
                      <a:pt x="3335" y="3244"/>
                    </a:cubicBezTo>
                    <a:cubicBezTo>
                      <a:pt x="5177" y="3244"/>
                      <a:pt x="6668" y="2517"/>
                      <a:pt x="6668" y="1623"/>
                    </a:cubicBezTo>
                    <a:cubicBezTo>
                      <a:pt x="6668" y="727"/>
                      <a:pt x="5177" y="0"/>
                      <a:pt x="3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54"/>
              <p:cNvSpPr/>
              <p:nvPr/>
            </p:nvSpPr>
            <p:spPr>
              <a:xfrm>
                <a:off x="5160623" y="1936191"/>
                <a:ext cx="86047" cy="41843"/>
              </a:xfrm>
              <a:custGeom>
                <a:rect b="b" l="l" r="r" t="t"/>
                <a:pathLst>
                  <a:path extrusionOk="0" h="3243" w="6669">
                    <a:moveTo>
                      <a:pt x="3335" y="1"/>
                    </a:moveTo>
                    <a:cubicBezTo>
                      <a:pt x="1493" y="1"/>
                      <a:pt x="0" y="726"/>
                      <a:pt x="0" y="1622"/>
                    </a:cubicBezTo>
                    <a:cubicBezTo>
                      <a:pt x="0" y="2517"/>
                      <a:pt x="1493" y="3243"/>
                      <a:pt x="3335" y="3243"/>
                    </a:cubicBezTo>
                    <a:cubicBezTo>
                      <a:pt x="5177" y="3243"/>
                      <a:pt x="6668" y="2517"/>
                      <a:pt x="6668" y="1622"/>
                    </a:cubicBezTo>
                    <a:cubicBezTo>
                      <a:pt x="6668" y="726"/>
                      <a:pt x="5177" y="1"/>
                      <a:pt x="3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54"/>
              <p:cNvSpPr/>
              <p:nvPr/>
            </p:nvSpPr>
            <p:spPr>
              <a:xfrm>
                <a:off x="5160623" y="1786948"/>
                <a:ext cx="86047" cy="170171"/>
              </a:xfrm>
              <a:custGeom>
                <a:rect b="b" l="l" r="r" t="t"/>
                <a:pathLst>
                  <a:path extrusionOk="0" h="13189" w="6669">
                    <a:moveTo>
                      <a:pt x="0" y="1"/>
                    </a:moveTo>
                    <a:lnTo>
                      <a:pt x="0" y="13189"/>
                    </a:lnTo>
                    <a:cubicBezTo>
                      <a:pt x="0" y="12293"/>
                      <a:pt x="1493" y="11568"/>
                      <a:pt x="3335" y="11568"/>
                    </a:cubicBezTo>
                    <a:cubicBezTo>
                      <a:pt x="5177" y="11568"/>
                      <a:pt x="6668" y="12293"/>
                      <a:pt x="6668" y="13189"/>
                    </a:cubicBezTo>
                    <a:lnTo>
                      <a:pt x="6668" y="1"/>
                    </a:lnTo>
                    <a:cubicBezTo>
                      <a:pt x="6668" y="913"/>
                      <a:pt x="5177" y="1653"/>
                      <a:pt x="3335" y="1653"/>
                    </a:cubicBezTo>
                    <a:cubicBezTo>
                      <a:pt x="1493" y="1653"/>
                      <a:pt x="0" y="913"/>
                      <a:pt x="0" y="1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54"/>
              <p:cNvSpPr/>
              <p:nvPr/>
            </p:nvSpPr>
            <p:spPr>
              <a:xfrm>
                <a:off x="5160623" y="1957106"/>
                <a:ext cx="86047" cy="102252"/>
              </a:xfrm>
              <a:custGeom>
                <a:rect b="b" l="l" r="r" t="t"/>
                <a:pathLst>
                  <a:path extrusionOk="0" h="7925" w="6669">
                    <a:moveTo>
                      <a:pt x="0" y="1"/>
                    </a:moveTo>
                    <a:lnTo>
                      <a:pt x="0" y="7376"/>
                    </a:lnTo>
                    <a:cubicBezTo>
                      <a:pt x="928" y="7719"/>
                      <a:pt x="2081" y="7924"/>
                      <a:pt x="3335" y="7924"/>
                    </a:cubicBezTo>
                    <a:cubicBezTo>
                      <a:pt x="4589" y="7924"/>
                      <a:pt x="5742" y="7719"/>
                      <a:pt x="6668" y="7376"/>
                    </a:cubicBezTo>
                    <a:lnTo>
                      <a:pt x="6668" y="1"/>
                    </a:lnTo>
                    <a:cubicBezTo>
                      <a:pt x="6668" y="896"/>
                      <a:pt x="5177" y="1622"/>
                      <a:pt x="3335" y="1622"/>
                    </a:cubicBezTo>
                    <a:cubicBezTo>
                      <a:pt x="1493" y="1622"/>
                      <a:pt x="0" y="896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54"/>
              <p:cNvSpPr/>
              <p:nvPr/>
            </p:nvSpPr>
            <p:spPr>
              <a:xfrm>
                <a:off x="5324304" y="1893549"/>
                <a:ext cx="86060" cy="74164"/>
              </a:xfrm>
              <a:custGeom>
                <a:rect b="b" l="l" r="r" t="t"/>
                <a:pathLst>
                  <a:path extrusionOk="0" h="5381" w="6670">
                    <a:moveTo>
                      <a:pt x="3336" y="0"/>
                    </a:moveTo>
                    <a:cubicBezTo>
                      <a:pt x="2081" y="0"/>
                      <a:pt x="929" y="205"/>
                      <a:pt x="1" y="547"/>
                    </a:cubicBezTo>
                    <a:lnTo>
                      <a:pt x="1" y="4833"/>
                    </a:lnTo>
                    <a:cubicBezTo>
                      <a:pt x="929" y="5176"/>
                      <a:pt x="2081" y="5381"/>
                      <a:pt x="3336" y="5381"/>
                    </a:cubicBezTo>
                    <a:cubicBezTo>
                      <a:pt x="4589" y="5381"/>
                      <a:pt x="5741" y="5176"/>
                      <a:pt x="6669" y="4833"/>
                    </a:cubicBezTo>
                    <a:lnTo>
                      <a:pt x="6669" y="547"/>
                    </a:lnTo>
                    <a:cubicBezTo>
                      <a:pt x="5741" y="205"/>
                      <a:pt x="4589" y="0"/>
                      <a:pt x="33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54"/>
              <p:cNvSpPr/>
              <p:nvPr/>
            </p:nvSpPr>
            <p:spPr>
              <a:xfrm>
                <a:off x="5324304" y="1672799"/>
                <a:ext cx="86060" cy="42269"/>
              </a:xfrm>
              <a:custGeom>
                <a:rect b="b" l="l" r="r" t="t"/>
                <a:pathLst>
                  <a:path extrusionOk="0" h="3276" w="6670">
                    <a:moveTo>
                      <a:pt x="1" y="1"/>
                    </a:moveTo>
                    <a:lnTo>
                      <a:pt x="1" y="1654"/>
                    </a:lnTo>
                    <a:cubicBezTo>
                      <a:pt x="1" y="2549"/>
                      <a:pt x="1494" y="3276"/>
                      <a:pt x="3336" y="3276"/>
                    </a:cubicBezTo>
                    <a:cubicBezTo>
                      <a:pt x="5176" y="3276"/>
                      <a:pt x="6669" y="2549"/>
                      <a:pt x="6669" y="1654"/>
                    </a:cubicBezTo>
                    <a:lnTo>
                      <a:pt x="66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54"/>
              <p:cNvSpPr/>
              <p:nvPr/>
            </p:nvSpPr>
            <p:spPr>
              <a:xfrm>
                <a:off x="5324304" y="1651885"/>
                <a:ext cx="86060" cy="41869"/>
              </a:xfrm>
              <a:custGeom>
                <a:rect b="b" l="l" r="r" t="t"/>
                <a:pathLst>
                  <a:path extrusionOk="0" h="3245" w="6670">
                    <a:moveTo>
                      <a:pt x="3336" y="1"/>
                    </a:moveTo>
                    <a:cubicBezTo>
                      <a:pt x="1494" y="1"/>
                      <a:pt x="1" y="727"/>
                      <a:pt x="1" y="1622"/>
                    </a:cubicBezTo>
                    <a:cubicBezTo>
                      <a:pt x="1" y="2518"/>
                      <a:pt x="1494" y="3244"/>
                      <a:pt x="3336" y="3244"/>
                    </a:cubicBezTo>
                    <a:cubicBezTo>
                      <a:pt x="5176" y="3244"/>
                      <a:pt x="6669" y="2518"/>
                      <a:pt x="6669" y="1622"/>
                    </a:cubicBezTo>
                    <a:cubicBezTo>
                      <a:pt x="6669" y="727"/>
                      <a:pt x="5176" y="1"/>
                      <a:pt x="33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54"/>
              <p:cNvSpPr/>
              <p:nvPr/>
            </p:nvSpPr>
            <p:spPr>
              <a:xfrm>
                <a:off x="5324304" y="1842971"/>
                <a:ext cx="86060" cy="41856"/>
              </a:xfrm>
              <a:custGeom>
                <a:rect b="b" l="l" r="r" t="t"/>
                <a:pathLst>
                  <a:path extrusionOk="0" h="3244" w="6670">
                    <a:moveTo>
                      <a:pt x="3336" y="1"/>
                    </a:moveTo>
                    <a:cubicBezTo>
                      <a:pt x="1494" y="1"/>
                      <a:pt x="1" y="726"/>
                      <a:pt x="1" y="1622"/>
                    </a:cubicBezTo>
                    <a:cubicBezTo>
                      <a:pt x="1" y="2518"/>
                      <a:pt x="1494" y="3243"/>
                      <a:pt x="3336" y="3243"/>
                    </a:cubicBezTo>
                    <a:cubicBezTo>
                      <a:pt x="5176" y="3243"/>
                      <a:pt x="6669" y="2518"/>
                      <a:pt x="6669" y="1622"/>
                    </a:cubicBezTo>
                    <a:cubicBezTo>
                      <a:pt x="6669" y="726"/>
                      <a:pt x="5176" y="1"/>
                      <a:pt x="3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54"/>
              <p:cNvSpPr/>
              <p:nvPr/>
            </p:nvSpPr>
            <p:spPr>
              <a:xfrm>
                <a:off x="5324304" y="1693740"/>
                <a:ext cx="86060" cy="170171"/>
              </a:xfrm>
              <a:custGeom>
                <a:rect b="b" l="l" r="r" t="t"/>
                <a:pathLst>
                  <a:path extrusionOk="0" h="13189" w="6670">
                    <a:moveTo>
                      <a:pt x="1" y="0"/>
                    </a:moveTo>
                    <a:lnTo>
                      <a:pt x="1" y="13188"/>
                    </a:lnTo>
                    <a:cubicBezTo>
                      <a:pt x="1" y="12292"/>
                      <a:pt x="1494" y="11567"/>
                      <a:pt x="3336" y="11567"/>
                    </a:cubicBezTo>
                    <a:cubicBezTo>
                      <a:pt x="5176" y="11567"/>
                      <a:pt x="6669" y="12292"/>
                      <a:pt x="6669" y="13188"/>
                    </a:cubicBezTo>
                    <a:lnTo>
                      <a:pt x="6669" y="0"/>
                    </a:lnTo>
                    <a:cubicBezTo>
                      <a:pt x="6669" y="913"/>
                      <a:pt x="5176" y="1653"/>
                      <a:pt x="3336" y="1653"/>
                    </a:cubicBezTo>
                    <a:cubicBezTo>
                      <a:pt x="1494" y="1653"/>
                      <a:pt x="1" y="913"/>
                      <a:pt x="1" y="0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54"/>
              <p:cNvSpPr/>
              <p:nvPr/>
            </p:nvSpPr>
            <p:spPr>
              <a:xfrm>
                <a:off x="5324304" y="1863898"/>
                <a:ext cx="86060" cy="39417"/>
              </a:xfrm>
              <a:custGeom>
                <a:rect b="b" l="l" r="r" t="t"/>
                <a:pathLst>
                  <a:path extrusionOk="0" h="3055" w="6670">
                    <a:moveTo>
                      <a:pt x="1" y="0"/>
                    </a:moveTo>
                    <a:lnTo>
                      <a:pt x="1" y="3054"/>
                    </a:lnTo>
                    <a:cubicBezTo>
                      <a:pt x="929" y="2712"/>
                      <a:pt x="2081" y="2507"/>
                      <a:pt x="3336" y="2507"/>
                    </a:cubicBezTo>
                    <a:cubicBezTo>
                      <a:pt x="4589" y="2507"/>
                      <a:pt x="5741" y="2712"/>
                      <a:pt x="6669" y="3054"/>
                    </a:cubicBezTo>
                    <a:lnTo>
                      <a:pt x="6669" y="0"/>
                    </a:lnTo>
                    <a:cubicBezTo>
                      <a:pt x="6669" y="896"/>
                      <a:pt x="5176" y="1621"/>
                      <a:pt x="3336" y="1621"/>
                    </a:cubicBezTo>
                    <a:cubicBezTo>
                      <a:pt x="1494" y="1621"/>
                      <a:pt x="1" y="896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54"/>
              <p:cNvSpPr/>
              <p:nvPr/>
            </p:nvSpPr>
            <p:spPr>
              <a:xfrm>
                <a:off x="5476451" y="1813130"/>
                <a:ext cx="86060" cy="76142"/>
              </a:xfrm>
              <a:custGeom>
                <a:rect b="b" l="l" r="r" t="t"/>
                <a:pathLst>
                  <a:path extrusionOk="0" h="5382" w="6670">
                    <a:moveTo>
                      <a:pt x="3336" y="1"/>
                    </a:moveTo>
                    <a:cubicBezTo>
                      <a:pt x="2081" y="1"/>
                      <a:pt x="929" y="206"/>
                      <a:pt x="1" y="548"/>
                    </a:cubicBezTo>
                    <a:lnTo>
                      <a:pt x="1" y="4833"/>
                    </a:lnTo>
                    <a:cubicBezTo>
                      <a:pt x="929" y="5176"/>
                      <a:pt x="2081" y="5381"/>
                      <a:pt x="3336" y="5381"/>
                    </a:cubicBezTo>
                    <a:cubicBezTo>
                      <a:pt x="4589" y="5381"/>
                      <a:pt x="5742" y="5176"/>
                      <a:pt x="6669" y="4833"/>
                    </a:cubicBezTo>
                    <a:lnTo>
                      <a:pt x="6669" y="548"/>
                    </a:lnTo>
                    <a:cubicBezTo>
                      <a:pt x="5742" y="206"/>
                      <a:pt x="4589" y="1"/>
                      <a:pt x="33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54"/>
              <p:cNvSpPr/>
              <p:nvPr/>
            </p:nvSpPr>
            <p:spPr>
              <a:xfrm>
                <a:off x="5476476" y="1582430"/>
                <a:ext cx="86047" cy="42256"/>
              </a:xfrm>
              <a:custGeom>
                <a:rect b="b" l="l" r="r" t="t"/>
                <a:pathLst>
                  <a:path extrusionOk="0" h="3275" w="6669">
                    <a:moveTo>
                      <a:pt x="0" y="1"/>
                    </a:moveTo>
                    <a:lnTo>
                      <a:pt x="0" y="1653"/>
                    </a:lnTo>
                    <a:cubicBezTo>
                      <a:pt x="0" y="2549"/>
                      <a:pt x="1493" y="3274"/>
                      <a:pt x="3334" y="3274"/>
                    </a:cubicBezTo>
                    <a:cubicBezTo>
                      <a:pt x="5175" y="3274"/>
                      <a:pt x="6668" y="2549"/>
                      <a:pt x="6668" y="1653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54"/>
              <p:cNvSpPr/>
              <p:nvPr/>
            </p:nvSpPr>
            <p:spPr>
              <a:xfrm>
                <a:off x="5476476" y="1561503"/>
                <a:ext cx="86034" cy="41856"/>
              </a:xfrm>
              <a:custGeom>
                <a:rect b="b" l="l" r="r" t="t"/>
                <a:pathLst>
                  <a:path extrusionOk="0" h="3244" w="6668">
                    <a:moveTo>
                      <a:pt x="3334" y="0"/>
                    </a:moveTo>
                    <a:cubicBezTo>
                      <a:pt x="1492" y="0"/>
                      <a:pt x="0" y="726"/>
                      <a:pt x="0" y="1623"/>
                    </a:cubicBezTo>
                    <a:cubicBezTo>
                      <a:pt x="0" y="2519"/>
                      <a:pt x="1492" y="3244"/>
                      <a:pt x="3334" y="3244"/>
                    </a:cubicBezTo>
                    <a:cubicBezTo>
                      <a:pt x="5174" y="3244"/>
                      <a:pt x="6667" y="2519"/>
                      <a:pt x="6667" y="1623"/>
                    </a:cubicBezTo>
                    <a:cubicBezTo>
                      <a:pt x="6667" y="727"/>
                      <a:pt x="5174" y="0"/>
                      <a:pt x="3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54"/>
              <p:cNvSpPr/>
              <p:nvPr/>
            </p:nvSpPr>
            <p:spPr>
              <a:xfrm>
                <a:off x="5476476" y="1752589"/>
                <a:ext cx="86034" cy="41856"/>
              </a:xfrm>
              <a:custGeom>
                <a:rect b="b" l="l" r="r" t="t"/>
                <a:pathLst>
                  <a:path extrusionOk="0" h="3244" w="6668">
                    <a:moveTo>
                      <a:pt x="3334" y="1"/>
                    </a:moveTo>
                    <a:cubicBezTo>
                      <a:pt x="1493" y="1"/>
                      <a:pt x="0" y="726"/>
                      <a:pt x="0" y="1622"/>
                    </a:cubicBezTo>
                    <a:cubicBezTo>
                      <a:pt x="0" y="2518"/>
                      <a:pt x="1492" y="3243"/>
                      <a:pt x="3334" y="3243"/>
                    </a:cubicBezTo>
                    <a:cubicBezTo>
                      <a:pt x="5174" y="3243"/>
                      <a:pt x="6667" y="2518"/>
                      <a:pt x="6667" y="1622"/>
                    </a:cubicBezTo>
                    <a:cubicBezTo>
                      <a:pt x="6667" y="726"/>
                      <a:pt x="5175" y="1"/>
                      <a:pt x="33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54"/>
              <p:cNvSpPr/>
              <p:nvPr/>
            </p:nvSpPr>
            <p:spPr>
              <a:xfrm>
                <a:off x="5476450" y="1603345"/>
                <a:ext cx="86060" cy="170171"/>
              </a:xfrm>
              <a:custGeom>
                <a:rect b="b" l="l" r="r" t="t"/>
                <a:pathLst>
                  <a:path extrusionOk="0" h="13189" w="6670">
                    <a:moveTo>
                      <a:pt x="1" y="1"/>
                    </a:moveTo>
                    <a:lnTo>
                      <a:pt x="1" y="13189"/>
                    </a:lnTo>
                    <a:cubicBezTo>
                      <a:pt x="1" y="12293"/>
                      <a:pt x="1494" y="11568"/>
                      <a:pt x="3336" y="11568"/>
                    </a:cubicBezTo>
                    <a:cubicBezTo>
                      <a:pt x="5176" y="11568"/>
                      <a:pt x="6669" y="12293"/>
                      <a:pt x="6669" y="13189"/>
                    </a:cubicBezTo>
                    <a:lnTo>
                      <a:pt x="6669" y="1"/>
                    </a:lnTo>
                    <a:cubicBezTo>
                      <a:pt x="6669" y="913"/>
                      <a:pt x="5176" y="1653"/>
                      <a:pt x="3336" y="1653"/>
                    </a:cubicBezTo>
                    <a:cubicBezTo>
                      <a:pt x="1494" y="1653"/>
                      <a:pt x="1" y="913"/>
                      <a:pt x="1" y="1"/>
                    </a:cubicBezTo>
                    <a:close/>
                  </a:path>
                </a:pathLst>
              </a:custGeom>
              <a:solidFill>
                <a:schemeClr val="accent1">
                  <a:alpha val="2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54"/>
              <p:cNvSpPr/>
              <p:nvPr/>
            </p:nvSpPr>
            <p:spPr>
              <a:xfrm>
                <a:off x="5476476" y="1773504"/>
                <a:ext cx="86034" cy="51907"/>
              </a:xfrm>
              <a:custGeom>
                <a:rect b="b" l="l" r="r" t="t"/>
                <a:pathLst>
                  <a:path extrusionOk="0" h="4023" w="6668">
                    <a:moveTo>
                      <a:pt x="0" y="1"/>
                    </a:moveTo>
                    <a:lnTo>
                      <a:pt x="0" y="4023"/>
                    </a:lnTo>
                    <a:cubicBezTo>
                      <a:pt x="927" y="3681"/>
                      <a:pt x="2081" y="3476"/>
                      <a:pt x="3334" y="3476"/>
                    </a:cubicBezTo>
                    <a:cubicBezTo>
                      <a:pt x="4588" y="3476"/>
                      <a:pt x="5740" y="3681"/>
                      <a:pt x="6667" y="4023"/>
                    </a:cubicBezTo>
                    <a:lnTo>
                      <a:pt x="6667" y="1"/>
                    </a:lnTo>
                    <a:cubicBezTo>
                      <a:pt x="6667" y="897"/>
                      <a:pt x="5174" y="1622"/>
                      <a:pt x="3334" y="1622"/>
                    </a:cubicBezTo>
                    <a:cubicBezTo>
                      <a:pt x="1492" y="1622"/>
                      <a:pt x="0" y="89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4"/>
              <p:cNvSpPr/>
              <p:nvPr/>
            </p:nvSpPr>
            <p:spPr>
              <a:xfrm>
                <a:off x="5640160" y="1725865"/>
                <a:ext cx="86047" cy="76141"/>
              </a:xfrm>
              <a:custGeom>
                <a:rect b="b" l="l" r="r" t="t"/>
                <a:pathLst>
                  <a:path extrusionOk="0" h="5381" w="6669">
                    <a:moveTo>
                      <a:pt x="3335" y="0"/>
                    </a:moveTo>
                    <a:cubicBezTo>
                      <a:pt x="2081" y="0"/>
                      <a:pt x="929" y="205"/>
                      <a:pt x="1" y="547"/>
                    </a:cubicBezTo>
                    <a:lnTo>
                      <a:pt x="1" y="4832"/>
                    </a:lnTo>
                    <a:cubicBezTo>
                      <a:pt x="929" y="5174"/>
                      <a:pt x="2081" y="5380"/>
                      <a:pt x="3335" y="5380"/>
                    </a:cubicBezTo>
                    <a:cubicBezTo>
                      <a:pt x="4588" y="5380"/>
                      <a:pt x="5742" y="5174"/>
                      <a:pt x="6669" y="4832"/>
                    </a:cubicBezTo>
                    <a:lnTo>
                      <a:pt x="6669" y="547"/>
                    </a:lnTo>
                    <a:cubicBezTo>
                      <a:pt x="5741" y="205"/>
                      <a:pt x="4588" y="0"/>
                      <a:pt x="3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4"/>
              <p:cNvSpPr/>
              <p:nvPr/>
            </p:nvSpPr>
            <p:spPr>
              <a:xfrm>
                <a:off x="5640157" y="1671483"/>
                <a:ext cx="86047" cy="41869"/>
              </a:xfrm>
              <a:custGeom>
                <a:rect b="b" l="l" r="r" t="t"/>
                <a:pathLst>
                  <a:path extrusionOk="0" h="3245" w="6669">
                    <a:moveTo>
                      <a:pt x="3335" y="1"/>
                    </a:moveTo>
                    <a:cubicBezTo>
                      <a:pt x="1494" y="1"/>
                      <a:pt x="1" y="728"/>
                      <a:pt x="1" y="1623"/>
                    </a:cubicBezTo>
                    <a:cubicBezTo>
                      <a:pt x="1" y="2519"/>
                      <a:pt x="1494" y="3244"/>
                      <a:pt x="3335" y="3244"/>
                    </a:cubicBezTo>
                    <a:cubicBezTo>
                      <a:pt x="5176" y="3244"/>
                      <a:pt x="6669" y="2519"/>
                      <a:pt x="6669" y="1623"/>
                    </a:cubicBezTo>
                    <a:cubicBezTo>
                      <a:pt x="6669" y="728"/>
                      <a:pt x="5176" y="1"/>
                      <a:pt x="33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4"/>
              <p:cNvSpPr/>
              <p:nvPr/>
            </p:nvSpPr>
            <p:spPr>
              <a:xfrm>
                <a:off x="5640157" y="1522253"/>
                <a:ext cx="86047" cy="170184"/>
              </a:xfrm>
              <a:custGeom>
                <a:rect b="b" l="l" r="r" t="t"/>
                <a:pathLst>
                  <a:path extrusionOk="0" h="13190" w="6669">
                    <a:moveTo>
                      <a:pt x="1" y="0"/>
                    </a:moveTo>
                    <a:lnTo>
                      <a:pt x="1" y="13189"/>
                    </a:lnTo>
                    <a:cubicBezTo>
                      <a:pt x="1" y="12294"/>
                      <a:pt x="1494" y="11567"/>
                      <a:pt x="3335" y="11567"/>
                    </a:cubicBezTo>
                    <a:cubicBezTo>
                      <a:pt x="5176" y="11567"/>
                      <a:pt x="6669" y="12294"/>
                      <a:pt x="6669" y="13189"/>
                    </a:cubicBezTo>
                    <a:lnTo>
                      <a:pt x="6669" y="0"/>
                    </a:lnTo>
                    <a:cubicBezTo>
                      <a:pt x="6669" y="914"/>
                      <a:pt x="5176" y="1654"/>
                      <a:pt x="3335" y="1654"/>
                    </a:cubicBezTo>
                    <a:cubicBezTo>
                      <a:pt x="1494" y="1654"/>
                      <a:pt x="1" y="914"/>
                      <a:pt x="1" y="0"/>
                    </a:cubicBezTo>
                    <a:close/>
                  </a:path>
                </a:pathLst>
              </a:custGeom>
              <a:solidFill>
                <a:srgbClr val="C8D6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4"/>
              <p:cNvSpPr/>
              <p:nvPr/>
            </p:nvSpPr>
            <p:spPr>
              <a:xfrm>
                <a:off x="5640157" y="1692424"/>
                <a:ext cx="86047" cy="46514"/>
              </a:xfrm>
              <a:custGeom>
                <a:rect b="b" l="l" r="r" t="t"/>
                <a:pathLst>
                  <a:path extrusionOk="0" h="3605" w="6669">
                    <a:moveTo>
                      <a:pt x="1" y="0"/>
                    </a:moveTo>
                    <a:lnTo>
                      <a:pt x="1" y="3605"/>
                    </a:lnTo>
                    <a:cubicBezTo>
                      <a:pt x="929" y="3263"/>
                      <a:pt x="2081" y="3058"/>
                      <a:pt x="3335" y="3058"/>
                    </a:cubicBezTo>
                    <a:cubicBezTo>
                      <a:pt x="4588" y="3058"/>
                      <a:pt x="5741" y="3263"/>
                      <a:pt x="6669" y="3605"/>
                    </a:cubicBezTo>
                    <a:lnTo>
                      <a:pt x="6669" y="0"/>
                    </a:lnTo>
                    <a:cubicBezTo>
                      <a:pt x="6669" y="896"/>
                      <a:pt x="5176" y="1621"/>
                      <a:pt x="3335" y="1621"/>
                    </a:cubicBezTo>
                    <a:cubicBezTo>
                      <a:pt x="1494" y="1621"/>
                      <a:pt x="1" y="896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2" name="Google Shape;702;p54"/>
            <p:cNvGrpSpPr/>
            <p:nvPr/>
          </p:nvGrpSpPr>
          <p:grpSpPr>
            <a:xfrm>
              <a:off x="4280240" y="1350475"/>
              <a:ext cx="110312" cy="81001"/>
              <a:chOff x="5476476" y="1561503"/>
              <a:chExt cx="86047" cy="63184"/>
            </a:xfrm>
          </p:grpSpPr>
          <p:sp>
            <p:nvSpPr>
              <p:cNvPr id="703" name="Google Shape;703;p54"/>
              <p:cNvSpPr/>
              <p:nvPr/>
            </p:nvSpPr>
            <p:spPr>
              <a:xfrm>
                <a:off x="5476476" y="1582430"/>
                <a:ext cx="86047" cy="42256"/>
              </a:xfrm>
              <a:custGeom>
                <a:rect b="b" l="l" r="r" t="t"/>
                <a:pathLst>
                  <a:path extrusionOk="0" h="3275" w="6669">
                    <a:moveTo>
                      <a:pt x="0" y="1"/>
                    </a:moveTo>
                    <a:lnTo>
                      <a:pt x="0" y="1653"/>
                    </a:lnTo>
                    <a:cubicBezTo>
                      <a:pt x="0" y="2549"/>
                      <a:pt x="1493" y="3274"/>
                      <a:pt x="3334" y="3274"/>
                    </a:cubicBezTo>
                    <a:cubicBezTo>
                      <a:pt x="5175" y="3274"/>
                      <a:pt x="6668" y="2549"/>
                      <a:pt x="6668" y="1653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54"/>
              <p:cNvSpPr/>
              <p:nvPr/>
            </p:nvSpPr>
            <p:spPr>
              <a:xfrm>
                <a:off x="5476476" y="1561503"/>
                <a:ext cx="86034" cy="41856"/>
              </a:xfrm>
              <a:custGeom>
                <a:rect b="b" l="l" r="r" t="t"/>
                <a:pathLst>
                  <a:path extrusionOk="0" h="3244" w="6668">
                    <a:moveTo>
                      <a:pt x="3334" y="0"/>
                    </a:moveTo>
                    <a:cubicBezTo>
                      <a:pt x="1492" y="0"/>
                      <a:pt x="0" y="726"/>
                      <a:pt x="0" y="1623"/>
                    </a:cubicBezTo>
                    <a:cubicBezTo>
                      <a:pt x="0" y="2519"/>
                      <a:pt x="1492" y="3244"/>
                      <a:pt x="3334" y="3244"/>
                    </a:cubicBezTo>
                    <a:cubicBezTo>
                      <a:pt x="5174" y="3244"/>
                      <a:pt x="6667" y="2519"/>
                      <a:pt x="6667" y="1623"/>
                    </a:cubicBezTo>
                    <a:cubicBezTo>
                      <a:pt x="6667" y="727"/>
                      <a:pt x="5174" y="0"/>
                      <a:pt x="3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5"/>
          <p:cNvSpPr txBox="1"/>
          <p:nvPr>
            <p:ph type="title"/>
          </p:nvPr>
        </p:nvSpPr>
        <p:spPr>
          <a:xfrm>
            <a:off x="4776925" y="1375050"/>
            <a:ext cx="41235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Breast Cancer effects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accent6"/>
                </a:solidFill>
              </a:rPr>
              <a:t>266,400</a:t>
            </a:r>
            <a:r>
              <a:rPr lang="en" sz="3500"/>
              <a:t> a year.</a:t>
            </a:r>
            <a:endParaRPr sz="3500"/>
          </a:p>
        </p:txBody>
      </p:sp>
      <p:sp>
        <p:nvSpPr>
          <p:cNvPr id="710" name="Google Shape;710;p55"/>
          <p:cNvSpPr txBox="1"/>
          <p:nvPr>
            <p:ph idx="1" type="subTitle"/>
          </p:nvPr>
        </p:nvSpPr>
        <p:spPr>
          <a:xfrm>
            <a:off x="4776925" y="3126024"/>
            <a:ext cx="27234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2,400 of these cases are males, while 244,000 are women. </a:t>
            </a:r>
            <a:endParaRPr/>
          </a:p>
        </p:txBody>
      </p:sp>
      <p:grpSp>
        <p:nvGrpSpPr>
          <p:cNvPr id="711" name="Google Shape;711;p55"/>
          <p:cNvGrpSpPr/>
          <p:nvPr/>
        </p:nvGrpSpPr>
        <p:grpSpPr>
          <a:xfrm>
            <a:off x="1152225" y="1435363"/>
            <a:ext cx="1776115" cy="2760000"/>
            <a:chOff x="6765400" y="1744663"/>
            <a:chExt cx="1776115" cy="2760000"/>
          </a:xfrm>
        </p:grpSpPr>
        <p:sp>
          <p:nvSpPr>
            <p:cNvPr id="712" name="Google Shape;712;p55"/>
            <p:cNvSpPr/>
            <p:nvPr/>
          </p:nvSpPr>
          <p:spPr>
            <a:xfrm>
              <a:off x="6829702" y="3652905"/>
              <a:ext cx="1711812" cy="851758"/>
            </a:xfrm>
            <a:custGeom>
              <a:rect b="b" l="l" r="r" t="t"/>
              <a:pathLst>
                <a:path extrusionOk="0" h="26485" w="53228">
                  <a:moveTo>
                    <a:pt x="26613" y="1"/>
                  </a:moveTo>
                  <a:cubicBezTo>
                    <a:pt x="19555" y="1"/>
                    <a:pt x="12785" y="1397"/>
                    <a:pt x="7794" y="3880"/>
                  </a:cubicBezTo>
                  <a:cubicBezTo>
                    <a:pt x="2803" y="6363"/>
                    <a:pt x="0" y="9731"/>
                    <a:pt x="0" y="13243"/>
                  </a:cubicBezTo>
                  <a:cubicBezTo>
                    <a:pt x="0" y="16754"/>
                    <a:pt x="2803" y="20122"/>
                    <a:pt x="7794" y="22605"/>
                  </a:cubicBezTo>
                  <a:cubicBezTo>
                    <a:pt x="12785" y="25088"/>
                    <a:pt x="19555" y="26484"/>
                    <a:pt x="26613" y="26484"/>
                  </a:cubicBezTo>
                  <a:cubicBezTo>
                    <a:pt x="33671" y="26484"/>
                    <a:pt x="40441" y="25088"/>
                    <a:pt x="45432" y="22605"/>
                  </a:cubicBezTo>
                  <a:cubicBezTo>
                    <a:pt x="50423" y="20122"/>
                    <a:pt x="53227" y="16754"/>
                    <a:pt x="53227" y="13243"/>
                  </a:cubicBezTo>
                  <a:cubicBezTo>
                    <a:pt x="53227" y="9731"/>
                    <a:pt x="50423" y="6363"/>
                    <a:pt x="45432" y="3880"/>
                  </a:cubicBezTo>
                  <a:cubicBezTo>
                    <a:pt x="40441" y="1397"/>
                    <a:pt x="33671" y="1"/>
                    <a:pt x="26613" y="1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5"/>
            <p:cNvSpPr/>
            <p:nvPr/>
          </p:nvSpPr>
          <p:spPr>
            <a:xfrm>
              <a:off x="6765400" y="2287641"/>
              <a:ext cx="1318025" cy="2005192"/>
            </a:xfrm>
            <a:custGeom>
              <a:rect b="b" l="l" r="r" t="t"/>
              <a:pathLst>
                <a:path extrusionOk="0" h="69085" w="45410">
                  <a:moveTo>
                    <a:pt x="7183" y="0"/>
                  </a:moveTo>
                  <a:lnTo>
                    <a:pt x="3417" y="6123"/>
                  </a:lnTo>
                  <a:cubicBezTo>
                    <a:pt x="1183" y="9757"/>
                    <a:pt x="0" y="13940"/>
                    <a:pt x="0" y="18206"/>
                  </a:cubicBezTo>
                  <a:lnTo>
                    <a:pt x="0" y="62268"/>
                  </a:lnTo>
                  <a:cubicBezTo>
                    <a:pt x="0" y="66033"/>
                    <a:pt x="10165" y="69085"/>
                    <a:pt x="22705" y="69085"/>
                  </a:cubicBezTo>
                  <a:cubicBezTo>
                    <a:pt x="35244" y="69085"/>
                    <a:pt x="45408" y="66033"/>
                    <a:pt x="45408" y="62268"/>
                  </a:cubicBezTo>
                  <a:lnTo>
                    <a:pt x="45410" y="18206"/>
                  </a:lnTo>
                  <a:cubicBezTo>
                    <a:pt x="45410" y="13940"/>
                    <a:pt x="44226" y="9757"/>
                    <a:pt x="41992" y="6123"/>
                  </a:cubicBezTo>
                  <a:lnTo>
                    <a:pt x="38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5"/>
            <p:cNvSpPr/>
            <p:nvPr/>
          </p:nvSpPr>
          <p:spPr>
            <a:xfrm>
              <a:off x="6858543" y="2806616"/>
              <a:ext cx="1131714" cy="1366149"/>
            </a:xfrm>
            <a:custGeom>
              <a:rect b="b" l="l" r="r" t="t"/>
              <a:pathLst>
                <a:path extrusionOk="0" h="47068" w="38991">
                  <a:moveTo>
                    <a:pt x="0" y="1"/>
                  </a:moveTo>
                  <a:lnTo>
                    <a:pt x="0" y="41213"/>
                  </a:lnTo>
                  <a:cubicBezTo>
                    <a:pt x="0" y="44446"/>
                    <a:pt x="8728" y="47067"/>
                    <a:pt x="19496" y="47067"/>
                  </a:cubicBezTo>
                  <a:cubicBezTo>
                    <a:pt x="30262" y="47067"/>
                    <a:pt x="38990" y="44446"/>
                    <a:pt x="38990" y="41213"/>
                  </a:cubicBezTo>
                  <a:lnTo>
                    <a:pt x="38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5"/>
            <p:cNvSpPr/>
            <p:nvPr/>
          </p:nvSpPr>
          <p:spPr>
            <a:xfrm>
              <a:off x="6858543" y="2636701"/>
              <a:ext cx="1131714" cy="339912"/>
            </a:xfrm>
            <a:custGeom>
              <a:rect b="b" l="l" r="r" t="t"/>
              <a:pathLst>
                <a:path extrusionOk="0" h="11711" w="38991">
                  <a:moveTo>
                    <a:pt x="19496" y="1"/>
                  </a:moveTo>
                  <a:cubicBezTo>
                    <a:pt x="14325" y="1"/>
                    <a:pt x="9367" y="618"/>
                    <a:pt x="5710" y="1716"/>
                  </a:cubicBezTo>
                  <a:cubicBezTo>
                    <a:pt x="2055" y="2813"/>
                    <a:pt x="0" y="4303"/>
                    <a:pt x="0" y="5855"/>
                  </a:cubicBezTo>
                  <a:cubicBezTo>
                    <a:pt x="0" y="7408"/>
                    <a:pt x="2055" y="8897"/>
                    <a:pt x="5710" y="9995"/>
                  </a:cubicBezTo>
                  <a:cubicBezTo>
                    <a:pt x="9367" y="11093"/>
                    <a:pt x="14325" y="11710"/>
                    <a:pt x="19496" y="11710"/>
                  </a:cubicBezTo>
                  <a:cubicBezTo>
                    <a:pt x="24665" y="11710"/>
                    <a:pt x="29625" y="11093"/>
                    <a:pt x="33280" y="9995"/>
                  </a:cubicBezTo>
                  <a:cubicBezTo>
                    <a:pt x="36937" y="8897"/>
                    <a:pt x="38990" y="7408"/>
                    <a:pt x="38990" y="5855"/>
                  </a:cubicBezTo>
                  <a:cubicBezTo>
                    <a:pt x="38990" y="4303"/>
                    <a:pt x="36937" y="2813"/>
                    <a:pt x="33280" y="1716"/>
                  </a:cubicBezTo>
                  <a:cubicBezTo>
                    <a:pt x="29625" y="618"/>
                    <a:pt x="24665" y="1"/>
                    <a:pt x="19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5"/>
            <p:cNvSpPr/>
            <p:nvPr/>
          </p:nvSpPr>
          <p:spPr>
            <a:xfrm>
              <a:off x="6767374" y="3135175"/>
              <a:ext cx="1317987" cy="706236"/>
            </a:xfrm>
            <a:custGeom>
              <a:rect b="b" l="l" r="r" t="t"/>
              <a:pathLst>
                <a:path extrusionOk="0" h="24332" w="35810">
                  <a:moveTo>
                    <a:pt x="0" y="0"/>
                  </a:moveTo>
                  <a:lnTo>
                    <a:pt x="0" y="18955"/>
                  </a:lnTo>
                  <a:cubicBezTo>
                    <a:pt x="0" y="21925"/>
                    <a:pt x="8017" y="24331"/>
                    <a:pt x="17905" y="24331"/>
                  </a:cubicBezTo>
                  <a:cubicBezTo>
                    <a:pt x="27793" y="24331"/>
                    <a:pt x="35809" y="21925"/>
                    <a:pt x="35809" y="18955"/>
                  </a:cubicBezTo>
                  <a:lnTo>
                    <a:pt x="35809" y="0"/>
                  </a:lnTo>
                  <a:cubicBezTo>
                    <a:pt x="35809" y="2968"/>
                    <a:pt x="27793" y="5375"/>
                    <a:pt x="17905" y="5375"/>
                  </a:cubicBezTo>
                  <a:cubicBezTo>
                    <a:pt x="8017" y="5375"/>
                    <a:pt x="0" y="296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5"/>
            <p:cNvSpPr/>
            <p:nvPr/>
          </p:nvSpPr>
          <p:spPr>
            <a:xfrm>
              <a:off x="7357386" y="3391362"/>
              <a:ext cx="176153" cy="346965"/>
            </a:xfrm>
            <a:custGeom>
              <a:rect b="b" l="l" r="r" t="t"/>
              <a:pathLst>
                <a:path extrusionOk="0" h="11954" w="6069">
                  <a:moveTo>
                    <a:pt x="0" y="0"/>
                  </a:moveTo>
                  <a:lnTo>
                    <a:pt x="0" y="11953"/>
                  </a:lnTo>
                  <a:lnTo>
                    <a:pt x="6068" y="11953"/>
                  </a:lnTo>
                  <a:lnTo>
                    <a:pt x="6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5"/>
            <p:cNvSpPr/>
            <p:nvPr/>
          </p:nvSpPr>
          <p:spPr>
            <a:xfrm>
              <a:off x="7271993" y="3476755"/>
              <a:ext cx="346936" cy="176153"/>
            </a:xfrm>
            <a:custGeom>
              <a:rect b="b" l="l" r="r" t="t"/>
              <a:pathLst>
                <a:path extrusionOk="0" h="6069" w="11953">
                  <a:moveTo>
                    <a:pt x="1" y="1"/>
                  </a:moveTo>
                  <a:lnTo>
                    <a:pt x="1" y="6069"/>
                  </a:lnTo>
                  <a:lnTo>
                    <a:pt x="11953" y="6069"/>
                  </a:lnTo>
                  <a:lnTo>
                    <a:pt x="11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5"/>
            <p:cNvSpPr/>
            <p:nvPr/>
          </p:nvSpPr>
          <p:spPr>
            <a:xfrm>
              <a:off x="6916797" y="1897104"/>
              <a:ext cx="1015062" cy="510114"/>
            </a:xfrm>
            <a:custGeom>
              <a:rect b="b" l="l" r="r" t="t"/>
              <a:pathLst>
                <a:path extrusionOk="0" h="17575" w="34972">
                  <a:moveTo>
                    <a:pt x="1" y="1"/>
                  </a:moveTo>
                  <a:lnTo>
                    <a:pt x="1" y="12326"/>
                  </a:lnTo>
                  <a:cubicBezTo>
                    <a:pt x="1" y="12915"/>
                    <a:pt x="331" y="13487"/>
                    <a:pt x="933" y="14012"/>
                  </a:cubicBezTo>
                  <a:cubicBezTo>
                    <a:pt x="1153" y="14212"/>
                    <a:pt x="1391" y="14390"/>
                    <a:pt x="1646" y="14544"/>
                  </a:cubicBezTo>
                  <a:cubicBezTo>
                    <a:pt x="2389" y="15027"/>
                    <a:pt x="3367" y="15463"/>
                    <a:pt x="4535" y="15846"/>
                  </a:cubicBezTo>
                  <a:cubicBezTo>
                    <a:pt x="4760" y="15924"/>
                    <a:pt x="4995" y="16000"/>
                    <a:pt x="5243" y="16071"/>
                  </a:cubicBezTo>
                  <a:cubicBezTo>
                    <a:pt x="6116" y="16331"/>
                    <a:pt x="7089" y="16560"/>
                    <a:pt x="8133" y="16761"/>
                  </a:cubicBezTo>
                  <a:cubicBezTo>
                    <a:pt x="8368" y="16802"/>
                    <a:pt x="8604" y="16849"/>
                    <a:pt x="8846" y="16885"/>
                  </a:cubicBezTo>
                  <a:cubicBezTo>
                    <a:pt x="9754" y="17045"/>
                    <a:pt x="10722" y="17179"/>
                    <a:pt x="11730" y="17280"/>
                  </a:cubicBezTo>
                  <a:cubicBezTo>
                    <a:pt x="11960" y="17309"/>
                    <a:pt x="12201" y="17332"/>
                    <a:pt x="12444" y="17350"/>
                  </a:cubicBezTo>
                  <a:cubicBezTo>
                    <a:pt x="13376" y="17438"/>
                    <a:pt x="14343" y="17498"/>
                    <a:pt x="15333" y="17532"/>
                  </a:cubicBezTo>
                  <a:cubicBezTo>
                    <a:pt x="15569" y="17545"/>
                    <a:pt x="15805" y="17550"/>
                    <a:pt x="16047" y="17556"/>
                  </a:cubicBezTo>
                  <a:cubicBezTo>
                    <a:pt x="16519" y="17568"/>
                    <a:pt x="17002" y="17574"/>
                    <a:pt x="17485" y="17574"/>
                  </a:cubicBezTo>
                  <a:cubicBezTo>
                    <a:pt x="17976" y="17574"/>
                    <a:pt x="18453" y="17568"/>
                    <a:pt x="18931" y="17556"/>
                  </a:cubicBezTo>
                  <a:cubicBezTo>
                    <a:pt x="19173" y="17550"/>
                    <a:pt x="19409" y="17545"/>
                    <a:pt x="19645" y="17532"/>
                  </a:cubicBezTo>
                  <a:cubicBezTo>
                    <a:pt x="20635" y="17498"/>
                    <a:pt x="21602" y="17439"/>
                    <a:pt x="22534" y="17350"/>
                  </a:cubicBezTo>
                  <a:cubicBezTo>
                    <a:pt x="22770" y="17332"/>
                    <a:pt x="23006" y="17310"/>
                    <a:pt x="23242" y="17280"/>
                  </a:cubicBezTo>
                  <a:cubicBezTo>
                    <a:pt x="24250" y="17179"/>
                    <a:pt x="25217" y="17045"/>
                    <a:pt x="26132" y="16885"/>
                  </a:cubicBezTo>
                  <a:cubicBezTo>
                    <a:pt x="26372" y="16849"/>
                    <a:pt x="26609" y="16802"/>
                    <a:pt x="26844" y="16761"/>
                  </a:cubicBezTo>
                  <a:cubicBezTo>
                    <a:pt x="27889" y="16560"/>
                    <a:pt x="28855" y="16331"/>
                    <a:pt x="29729" y="16071"/>
                  </a:cubicBezTo>
                  <a:cubicBezTo>
                    <a:pt x="29976" y="15999"/>
                    <a:pt x="30212" y="15923"/>
                    <a:pt x="30442" y="15846"/>
                  </a:cubicBezTo>
                  <a:cubicBezTo>
                    <a:pt x="31609" y="15463"/>
                    <a:pt x="32588" y="15021"/>
                    <a:pt x="33331" y="14544"/>
                  </a:cubicBezTo>
                  <a:cubicBezTo>
                    <a:pt x="33585" y="14386"/>
                    <a:pt x="33824" y="14206"/>
                    <a:pt x="34045" y="14006"/>
                  </a:cubicBezTo>
                  <a:cubicBezTo>
                    <a:pt x="34646" y="13481"/>
                    <a:pt x="34971" y="12916"/>
                    <a:pt x="34971" y="12326"/>
                  </a:cubicBezTo>
                  <a:lnTo>
                    <a:pt x="34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6943848" y="1897104"/>
              <a:ext cx="20753" cy="422111"/>
            </a:xfrm>
            <a:custGeom>
              <a:rect b="b" l="l" r="r" t="t"/>
              <a:pathLst>
                <a:path extrusionOk="0" h="14543" w="715">
                  <a:moveTo>
                    <a:pt x="1" y="1"/>
                  </a:moveTo>
                  <a:lnTo>
                    <a:pt x="1" y="14012"/>
                  </a:lnTo>
                  <a:cubicBezTo>
                    <a:pt x="221" y="14212"/>
                    <a:pt x="459" y="14390"/>
                    <a:pt x="714" y="14542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7048427" y="1897104"/>
              <a:ext cx="20579" cy="466461"/>
            </a:xfrm>
            <a:custGeom>
              <a:rect b="b" l="l" r="r" t="t"/>
              <a:pathLst>
                <a:path extrusionOk="0" h="16071" w="709">
                  <a:moveTo>
                    <a:pt x="0" y="1"/>
                  </a:moveTo>
                  <a:lnTo>
                    <a:pt x="0" y="15845"/>
                  </a:lnTo>
                  <a:cubicBezTo>
                    <a:pt x="225" y="15923"/>
                    <a:pt x="460" y="16000"/>
                    <a:pt x="708" y="16070"/>
                  </a:cubicBezTo>
                  <a:lnTo>
                    <a:pt x="7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5"/>
            <p:cNvSpPr/>
            <p:nvPr/>
          </p:nvSpPr>
          <p:spPr>
            <a:xfrm>
              <a:off x="7152860" y="1897104"/>
              <a:ext cx="20695" cy="490058"/>
            </a:xfrm>
            <a:custGeom>
              <a:rect b="b" l="l" r="r" t="t"/>
              <a:pathLst>
                <a:path extrusionOk="0" h="16884" w="713">
                  <a:moveTo>
                    <a:pt x="0" y="1"/>
                  </a:moveTo>
                  <a:lnTo>
                    <a:pt x="0" y="16760"/>
                  </a:lnTo>
                  <a:cubicBezTo>
                    <a:pt x="235" y="16802"/>
                    <a:pt x="471" y="16849"/>
                    <a:pt x="713" y="16884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5"/>
            <p:cNvSpPr/>
            <p:nvPr/>
          </p:nvSpPr>
          <p:spPr>
            <a:xfrm>
              <a:off x="7257265" y="1897104"/>
              <a:ext cx="20753" cy="503613"/>
            </a:xfrm>
            <a:custGeom>
              <a:rect b="b" l="l" r="r" t="t"/>
              <a:pathLst>
                <a:path extrusionOk="0" h="17351" w="715">
                  <a:moveTo>
                    <a:pt x="0" y="1"/>
                  </a:moveTo>
                  <a:lnTo>
                    <a:pt x="0" y="17280"/>
                  </a:lnTo>
                  <a:cubicBezTo>
                    <a:pt x="230" y="17309"/>
                    <a:pt x="471" y="17332"/>
                    <a:pt x="714" y="17350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5"/>
            <p:cNvSpPr/>
            <p:nvPr/>
          </p:nvSpPr>
          <p:spPr>
            <a:xfrm>
              <a:off x="7361814" y="1897104"/>
              <a:ext cx="20753" cy="509592"/>
            </a:xfrm>
            <a:custGeom>
              <a:rect b="b" l="l" r="r" t="t"/>
              <a:pathLst>
                <a:path extrusionOk="0" h="17557" w="715">
                  <a:moveTo>
                    <a:pt x="1" y="1"/>
                  </a:moveTo>
                  <a:lnTo>
                    <a:pt x="1" y="17532"/>
                  </a:lnTo>
                  <a:cubicBezTo>
                    <a:pt x="237" y="17545"/>
                    <a:pt x="473" y="17550"/>
                    <a:pt x="715" y="17556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5"/>
            <p:cNvSpPr/>
            <p:nvPr/>
          </p:nvSpPr>
          <p:spPr>
            <a:xfrm>
              <a:off x="7466248" y="1897104"/>
              <a:ext cx="20753" cy="509592"/>
            </a:xfrm>
            <a:custGeom>
              <a:rect b="b" l="l" r="r" t="t"/>
              <a:pathLst>
                <a:path extrusionOk="0" h="17557" w="715">
                  <a:moveTo>
                    <a:pt x="1" y="1"/>
                  </a:moveTo>
                  <a:lnTo>
                    <a:pt x="1" y="17556"/>
                  </a:lnTo>
                  <a:cubicBezTo>
                    <a:pt x="243" y="17550"/>
                    <a:pt x="479" y="17545"/>
                    <a:pt x="715" y="17532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5"/>
            <p:cNvSpPr/>
            <p:nvPr/>
          </p:nvSpPr>
          <p:spPr>
            <a:xfrm>
              <a:off x="7570826" y="1897104"/>
              <a:ext cx="20579" cy="503584"/>
            </a:xfrm>
            <a:custGeom>
              <a:rect b="b" l="l" r="r" t="t"/>
              <a:pathLst>
                <a:path extrusionOk="0" h="17350" w="709">
                  <a:moveTo>
                    <a:pt x="1" y="1"/>
                  </a:moveTo>
                  <a:lnTo>
                    <a:pt x="1" y="17349"/>
                  </a:lnTo>
                  <a:cubicBezTo>
                    <a:pt x="237" y="17332"/>
                    <a:pt x="473" y="17309"/>
                    <a:pt x="709" y="17280"/>
                  </a:cubicBezTo>
                  <a:lnTo>
                    <a:pt x="7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5"/>
            <p:cNvSpPr/>
            <p:nvPr/>
          </p:nvSpPr>
          <p:spPr>
            <a:xfrm>
              <a:off x="7675260" y="1897104"/>
              <a:ext cx="20724" cy="490058"/>
            </a:xfrm>
            <a:custGeom>
              <a:rect b="b" l="l" r="r" t="t"/>
              <a:pathLst>
                <a:path extrusionOk="0" h="16884" w="714">
                  <a:moveTo>
                    <a:pt x="1" y="1"/>
                  </a:moveTo>
                  <a:lnTo>
                    <a:pt x="1" y="16884"/>
                  </a:lnTo>
                  <a:cubicBezTo>
                    <a:pt x="241" y="16849"/>
                    <a:pt x="478" y="16802"/>
                    <a:pt x="713" y="16760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5"/>
            <p:cNvSpPr/>
            <p:nvPr/>
          </p:nvSpPr>
          <p:spPr>
            <a:xfrm>
              <a:off x="7779664" y="1897104"/>
              <a:ext cx="20753" cy="466490"/>
            </a:xfrm>
            <a:custGeom>
              <a:rect b="b" l="l" r="r" t="t"/>
              <a:pathLst>
                <a:path extrusionOk="0" h="16072" w="715">
                  <a:moveTo>
                    <a:pt x="1" y="1"/>
                  </a:moveTo>
                  <a:lnTo>
                    <a:pt x="1" y="16071"/>
                  </a:lnTo>
                  <a:cubicBezTo>
                    <a:pt x="248" y="15999"/>
                    <a:pt x="484" y="15923"/>
                    <a:pt x="714" y="15846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5"/>
            <p:cNvSpPr/>
            <p:nvPr/>
          </p:nvSpPr>
          <p:spPr>
            <a:xfrm>
              <a:off x="7884243" y="1897104"/>
              <a:ext cx="20753" cy="422140"/>
            </a:xfrm>
            <a:custGeom>
              <a:rect b="b" l="l" r="r" t="t"/>
              <a:pathLst>
                <a:path extrusionOk="0" h="14544" w="715">
                  <a:moveTo>
                    <a:pt x="0" y="1"/>
                  </a:moveTo>
                  <a:lnTo>
                    <a:pt x="0" y="14544"/>
                  </a:lnTo>
                  <a:cubicBezTo>
                    <a:pt x="254" y="14386"/>
                    <a:pt x="493" y="14206"/>
                    <a:pt x="714" y="14006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5"/>
            <p:cNvSpPr/>
            <p:nvPr/>
          </p:nvSpPr>
          <p:spPr>
            <a:xfrm>
              <a:off x="6916855" y="1744663"/>
              <a:ext cx="1015062" cy="304821"/>
            </a:xfrm>
            <a:custGeom>
              <a:rect b="b" l="l" r="r" t="t"/>
              <a:pathLst>
                <a:path extrusionOk="0" h="10502" w="34972">
                  <a:moveTo>
                    <a:pt x="17487" y="1"/>
                  </a:moveTo>
                  <a:cubicBezTo>
                    <a:pt x="12849" y="1"/>
                    <a:pt x="8402" y="554"/>
                    <a:pt x="5122" y="1539"/>
                  </a:cubicBezTo>
                  <a:cubicBezTo>
                    <a:pt x="1843" y="2523"/>
                    <a:pt x="1" y="3859"/>
                    <a:pt x="1" y="5251"/>
                  </a:cubicBezTo>
                  <a:cubicBezTo>
                    <a:pt x="1" y="6644"/>
                    <a:pt x="1843" y="7979"/>
                    <a:pt x="5122" y="8964"/>
                  </a:cubicBezTo>
                  <a:cubicBezTo>
                    <a:pt x="8402" y="9949"/>
                    <a:pt x="12849" y="10502"/>
                    <a:pt x="17487" y="10502"/>
                  </a:cubicBezTo>
                  <a:cubicBezTo>
                    <a:pt x="22124" y="10502"/>
                    <a:pt x="26571" y="9949"/>
                    <a:pt x="29850" y="8964"/>
                  </a:cubicBezTo>
                  <a:cubicBezTo>
                    <a:pt x="33129" y="7979"/>
                    <a:pt x="34971" y="6644"/>
                    <a:pt x="34971" y="5251"/>
                  </a:cubicBezTo>
                  <a:cubicBezTo>
                    <a:pt x="34971" y="3859"/>
                    <a:pt x="33129" y="2523"/>
                    <a:pt x="29850" y="1539"/>
                  </a:cubicBezTo>
                  <a:cubicBezTo>
                    <a:pt x="26571" y="554"/>
                    <a:pt x="22124" y="1"/>
                    <a:pt x="17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6"/>
          <p:cNvSpPr txBox="1"/>
          <p:nvPr>
            <p:ph idx="1" type="subTitle"/>
          </p:nvPr>
        </p:nvSpPr>
        <p:spPr>
          <a:xfrm>
            <a:off x="2281800" y="2493975"/>
            <a:ext cx="45804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 models can assist dermatologists in diagnosing skin cancer accurately and efficiently.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Automated analysis reduces the risk of human error and provides a standardized approach to diagnosis.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Improved efficiency allows dermatologists to focus more on patient care and treatment planning.</a:t>
            </a:r>
            <a:endParaRPr sz="1600"/>
          </a:p>
        </p:txBody>
      </p:sp>
      <p:sp>
        <p:nvSpPr>
          <p:cNvPr id="736" name="Google Shape;736;p56"/>
          <p:cNvSpPr txBox="1"/>
          <p:nvPr>
            <p:ph idx="4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Advantages of Machine Learning in Breast Cancer Prediction</a:t>
            </a:r>
            <a:endParaRPr/>
          </a:p>
        </p:txBody>
      </p:sp>
      <p:grpSp>
        <p:nvGrpSpPr>
          <p:cNvPr id="737" name="Google Shape;737;p56"/>
          <p:cNvGrpSpPr/>
          <p:nvPr/>
        </p:nvGrpSpPr>
        <p:grpSpPr>
          <a:xfrm>
            <a:off x="3199938" y="1618675"/>
            <a:ext cx="408875" cy="575800"/>
            <a:chOff x="1979775" y="2154975"/>
            <a:chExt cx="408875" cy="575800"/>
          </a:xfrm>
        </p:grpSpPr>
        <p:sp>
          <p:nvSpPr>
            <p:cNvPr id="738" name="Google Shape;738;p56"/>
            <p:cNvSpPr/>
            <p:nvPr/>
          </p:nvSpPr>
          <p:spPr>
            <a:xfrm>
              <a:off x="1979775" y="2154975"/>
              <a:ext cx="378775" cy="575800"/>
            </a:xfrm>
            <a:custGeom>
              <a:rect b="b" l="l" r="r" t="t"/>
              <a:pathLst>
                <a:path extrusionOk="0" h="23032" w="15151">
                  <a:moveTo>
                    <a:pt x="539" y="1"/>
                  </a:moveTo>
                  <a:cubicBezTo>
                    <a:pt x="242" y="1"/>
                    <a:pt x="1" y="241"/>
                    <a:pt x="1" y="539"/>
                  </a:cubicBezTo>
                  <a:lnTo>
                    <a:pt x="1" y="22494"/>
                  </a:lnTo>
                  <a:cubicBezTo>
                    <a:pt x="1" y="22791"/>
                    <a:pt x="242" y="23032"/>
                    <a:pt x="539" y="23032"/>
                  </a:cubicBezTo>
                  <a:lnTo>
                    <a:pt x="7458" y="23032"/>
                  </a:lnTo>
                  <a:cubicBezTo>
                    <a:pt x="7755" y="23032"/>
                    <a:pt x="7996" y="22791"/>
                    <a:pt x="7996" y="22494"/>
                  </a:cubicBezTo>
                  <a:lnTo>
                    <a:pt x="7996" y="20307"/>
                  </a:lnTo>
                  <a:cubicBezTo>
                    <a:pt x="7996" y="20143"/>
                    <a:pt x="8129" y="20016"/>
                    <a:pt x="8287" y="20016"/>
                  </a:cubicBezTo>
                  <a:cubicBezTo>
                    <a:pt x="8301" y="20016"/>
                    <a:pt x="8315" y="20017"/>
                    <a:pt x="8330" y="20019"/>
                  </a:cubicBezTo>
                  <a:cubicBezTo>
                    <a:pt x="8552" y="20052"/>
                    <a:pt x="8874" y="20086"/>
                    <a:pt x="9260" y="20086"/>
                  </a:cubicBezTo>
                  <a:cubicBezTo>
                    <a:pt x="10987" y="20086"/>
                    <a:pt x="13998" y="19411"/>
                    <a:pt x="15150" y="14968"/>
                  </a:cubicBezTo>
                  <a:cubicBezTo>
                    <a:pt x="14405" y="14353"/>
                    <a:pt x="14050" y="13302"/>
                    <a:pt x="14326" y="12293"/>
                  </a:cubicBezTo>
                  <a:lnTo>
                    <a:pt x="14326" y="12292"/>
                  </a:lnTo>
                  <a:cubicBezTo>
                    <a:pt x="14014" y="12040"/>
                    <a:pt x="13634" y="11671"/>
                    <a:pt x="13284" y="11375"/>
                  </a:cubicBezTo>
                  <a:cubicBezTo>
                    <a:pt x="12364" y="11921"/>
                    <a:pt x="11337" y="12235"/>
                    <a:pt x="10192" y="12235"/>
                  </a:cubicBezTo>
                  <a:cubicBezTo>
                    <a:pt x="10175" y="12235"/>
                    <a:pt x="10157" y="12235"/>
                    <a:pt x="10140" y="12235"/>
                  </a:cubicBezTo>
                  <a:cubicBezTo>
                    <a:pt x="6693" y="12204"/>
                    <a:pt x="3989" y="9336"/>
                    <a:pt x="4130" y="5891"/>
                  </a:cubicBezTo>
                  <a:cubicBezTo>
                    <a:pt x="4189" y="4417"/>
                    <a:pt x="4737" y="3114"/>
                    <a:pt x="5667" y="2083"/>
                  </a:cubicBezTo>
                  <a:cubicBezTo>
                    <a:pt x="5506" y="1610"/>
                    <a:pt x="5351" y="934"/>
                    <a:pt x="5305" y="481"/>
                  </a:cubicBezTo>
                  <a:cubicBezTo>
                    <a:pt x="5276" y="208"/>
                    <a:pt x="5045" y="1"/>
                    <a:pt x="4770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6"/>
            <p:cNvSpPr/>
            <p:nvPr/>
          </p:nvSpPr>
          <p:spPr>
            <a:xfrm>
              <a:off x="2333425" y="2462275"/>
              <a:ext cx="44450" cy="66900"/>
            </a:xfrm>
            <a:custGeom>
              <a:rect b="b" l="l" r="r" t="t"/>
              <a:pathLst>
                <a:path extrusionOk="0" h="2676" w="1778">
                  <a:moveTo>
                    <a:pt x="180" y="1"/>
                  </a:moveTo>
                  <a:cubicBezTo>
                    <a:pt x="61" y="280"/>
                    <a:pt x="0" y="581"/>
                    <a:pt x="1" y="885"/>
                  </a:cubicBezTo>
                  <a:cubicBezTo>
                    <a:pt x="1" y="1694"/>
                    <a:pt x="415" y="2387"/>
                    <a:pt x="1003" y="2676"/>
                  </a:cubicBezTo>
                  <a:cubicBezTo>
                    <a:pt x="1115" y="2246"/>
                    <a:pt x="1670" y="1730"/>
                    <a:pt x="1744" y="1226"/>
                  </a:cubicBezTo>
                  <a:cubicBezTo>
                    <a:pt x="1778" y="997"/>
                    <a:pt x="1685" y="767"/>
                    <a:pt x="1502" y="626"/>
                  </a:cubicBezTo>
                  <a:cubicBezTo>
                    <a:pt x="1301" y="473"/>
                    <a:pt x="545" y="295"/>
                    <a:pt x="180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2119825" y="2641700"/>
              <a:ext cx="67050" cy="29825"/>
            </a:xfrm>
            <a:custGeom>
              <a:rect b="b" l="l" r="r" t="t"/>
              <a:pathLst>
                <a:path extrusionOk="0" h="1193" w="2682">
                  <a:moveTo>
                    <a:pt x="383" y="1"/>
                  </a:moveTo>
                  <a:cubicBezTo>
                    <a:pt x="226" y="1"/>
                    <a:pt x="84" y="108"/>
                    <a:pt x="45" y="267"/>
                  </a:cubicBezTo>
                  <a:cubicBezTo>
                    <a:pt x="0" y="451"/>
                    <a:pt x="112" y="637"/>
                    <a:pt x="297" y="685"/>
                  </a:cubicBezTo>
                  <a:lnTo>
                    <a:pt x="2395" y="1193"/>
                  </a:lnTo>
                  <a:lnTo>
                    <a:pt x="2395" y="838"/>
                  </a:lnTo>
                  <a:cubicBezTo>
                    <a:pt x="2394" y="679"/>
                    <a:pt x="2523" y="549"/>
                    <a:pt x="2682" y="547"/>
                  </a:cubicBezTo>
                  <a:lnTo>
                    <a:pt x="461" y="10"/>
                  </a:lnTo>
                  <a:cubicBezTo>
                    <a:pt x="435" y="4"/>
                    <a:pt x="409" y="1"/>
                    <a:pt x="383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2080575" y="2154975"/>
              <a:ext cx="308075" cy="308075"/>
            </a:xfrm>
            <a:custGeom>
              <a:rect b="b" l="l" r="r" t="t"/>
              <a:pathLst>
                <a:path extrusionOk="0" h="12323" w="12323">
                  <a:moveTo>
                    <a:pt x="6161" y="1"/>
                  </a:moveTo>
                  <a:cubicBezTo>
                    <a:pt x="2765" y="1"/>
                    <a:pt x="1" y="2765"/>
                    <a:pt x="1" y="6161"/>
                  </a:cubicBezTo>
                  <a:cubicBezTo>
                    <a:pt x="1" y="9559"/>
                    <a:pt x="2765" y="12322"/>
                    <a:pt x="6161" y="12322"/>
                  </a:cubicBezTo>
                  <a:cubicBezTo>
                    <a:pt x="9559" y="12322"/>
                    <a:pt x="12322" y="9559"/>
                    <a:pt x="12322" y="6161"/>
                  </a:cubicBezTo>
                  <a:cubicBezTo>
                    <a:pt x="12322" y="2765"/>
                    <a:pt x="9559" y="1"/>
                    <a:pt x="6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2107375" y="2181775"/>
              <a:ext cx="254500" cy="254500"/>
            </a:xfrm>
            <a:custGeom>
              <a:rect b="b" l="l" r="r" t="t"/>
              <a:pathLst>
                <a:path extrusionOk="0" h="10180" w="10180">
                  <a:moveTo>
                    <a:pt x="5089" y="1"/>
                  </a:moveTo>
                  <a:cubicBezTo>
                    <a:pt x="2283" y="1"/>
                    <a:pt x="1" y="2283"/>
                    <a:pt x="1" y="5089"/>
                  </a:cubicBezTo>
                  <a:cubicBezTo>
                    <a:pt x="1" y="7896"/>
                    <a:pt x="2285" y="10179"/>
                    <a:pt x="5089" y="10179"/>
                  </a:cubicBezTo>
                  <a:cubicBezTo>
                    <a:pt x="7896" y="10179"/>
                    <a:pt x="10179" y="7896"/>
                    <a:pt x="10179" y="5089"/>
                  </a:cubicBezTo>
                  <a:cubicBezTo>
                    <a:pt x="10179" y="2283"/>
                    <a:pt x="7897" y="1"/>
                    <a:pt x="5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6"/>
            <p:cNvSpPr/>
            <p:nvPr/>
          </p:nvSpPr>
          <p:spPr>
            <a:xfrm>
              <a:off x="2202275" y="2342250"/>
              <a:ext cx="59050" cy="56800"/>
            </a:xfrm>
            <a:custGeom>
              <a:rect b="b" l="l" r="r" t="t"/>
              <a:pathLst>
                <a:path extrusionOk="0" h="2272" w="2362">
                  <a:moveTo>
                    <a:pt x="1225" y="1"/>
                  </a:moveTo>
                  <a:cubicBezTo>
                    <a:pt x="766" y="1"/>
                    <a:pt x="351" y="278"/>
                    <a:pt x="176" y="702"/>
                  </a:cubicBezTo>
                  <a:cubicBezTo>
                    <a:pt x="1" y="1126"/>
                    <a:pt x="98" y="1614"/>
                    <a:pt x="423" y="1939"/>
                  </a:cubicBezTo>
                  <a:cubicBezTo>
                    <a:pt x="639" y="2156"/>
                    <a:pt x="930" y="2272"/>
                    <a:pt x="1226" y="2272"/>
                  </a:cubicBezTo>
                  <a:cubicBezTo>
                    <a:pt x="1372" y="2272"/>
                    <a:pt x="1520" y="2243"/>
                    <a:pt x="1660" y="2185"/>
                  </a:cubicBezTo>
                  <a:cubicBezTo>
                    <a:pt x="2084" y="2009"/>
                    <a:pt x="2361" y="1596"/>
                    <a:pt x="2361" y="1137"/>
                  </a:cubicBezTo>
                  <a:cubicBezTo>
                    <a:pt x="2361" y="509"/>
                    <a:pt x="1853" y="1"/>
                    <a:pt x="1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6"/>
            <p:cNvSpPr/>
            <p:nvPr/>
          </p:nvSpPr>
          <p:spPr>
            <a:xfrm>
              <a:off x="2204500" y="2342250"/>
              <a:ext cx="44075" cy="56800"/>
            </a:xfrm>
            <a:custGeom>
              <a:rect b="b" l="l" r="r" t="t"/>
              <a:pathLst>
                <a:path extrusionOk="0" h="2272" w="1763">
                  <a:moveTo>
                    <a:pt x="1136" y="0"/>
                  </a:moveTo>
                  <a:cubicBezTo>
                    <a:pt x="952" y="0"/>
                    <a:pt x="767" y="45"/>
                    <a:pt x="598" y="136"/>
                  </a:cubicBezTo>
                  <a:cubicBezTo>
                    <a:pt x="230" y="334"/>
                    <a:pt x="0" y="718"/>
                    <a:pt x="0" y="1136"/>
                  </a:cubicBezTo>
                  <a:cubicBezTo>
                    <a:pt x="0" y="1554"/>
                    <a:pt x="230" y="1938"/>
                    <a:pt x="598" y="2136"/>
                  </a:cubicBezTo>
                  <a:cubicBezTo>
                    <a:pt x="767" y="2227"/>
                    <a:pt x="952" y="2272"/>
                    <a:pt x="1136" y="2272"/>
                  </a:cubicBezTo>
                  <a:cubicBezTo>
                    <a:pt x="1355" y="2272"/>
                    <a:pt x="1573" y="2208"/>
                    <a:pt x="1763" y="2083"/>
                  </a:cubicBezTo>
                  <a:cubicBezTo>
                    <a:pt x="1444" y="1873"/>
                    <a:pt x="1252" y="1517"/>
                    <a:pt x="1254" y="1137"/>
                  </a:cubicBezTo>
                  <a:cubicBezTo>
                    <a:pt x="1252" y="755"/>
                    <a:pt x="1444" y="399"/>
                    <a:pt x="1763" y="189"/>
                  </a:cubicBezTo>
                  <a:cubicBezTo>
                    <a:pt x="1573" y="64"/>
                    <a:pt x="1355" y="0"/>
                    <a:pt x="1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6"/>
            <p:cNvSpPr/>
            <p:nvPr/>
          </p:nvSpPr>
          <p:spPr>
            <a:xfrm>
              <a:off x="2260025" y="2295125"/>
              <a:ext cx="33425" cy="32150"/>
            </a:xfrm>
            <a:custGeom>
              <a:rect b="b" l="l" r="r" t="t"/>
              <a:pathLst>
                <a:path extrusionOk="0" h="1286" w="1337">
                  <a:moveTo>
                    <a:pt x="691" y="0"/>
                  </a:moveTo>
                  <a:cubicBezTo>
                    <a:pt x="432" y="0"/>
                    <a:pt x="199" y="157"/>
                    <a:pt x="99" y="397"/>
                  </a:cubicBezTo>
                  <a:cubicBezTo>
                    <a:pt x="0" y="636"/>
                    <a:pt x="56" y="914"/>
                    <a:pt x="239" y="1097"/>
                  </a:cubicBezTo>
                  <a:cubicBezTo>
                    <a:pt x="362" y="1220"/>
                    <a:pt x="526" y="1285"/>
                    <a:pt x="694" y="1285"/>
                  </a:cubicBezTo>
                  <a:cubicBezTo>
                    <a:pt x="777" y="1285"/>
                    <a:pt x="860" y="1269"/>
                    <a:pt x="940" y="1236"/>
                  </a:cubicBezTo>
                  <a:cubicBezTo>
                    <a:pt x="1180" y="1137"/>
                    <a:pt x="1337" y="903"/>
                    <a:pt x="1337" y="643"/>
                  </a:cubicBezTo>
                  <a:cubicBezTo>
                    <a:pt x="1337" y="288"/>
                    <a:pt x="1049" y="0"/>
                    <a:pt x="694" y="0"/>
                  </a:cubicBezTo>
                  <a:cubicBezTo>
                    <a:pt x="693" y="0"/>
                    <a:pt x="692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6"/>
            <p:cNvSpPr/>
            <p:nvPr/>
          </p:nvSpPr>
          <p:spPr>
            <a:xfrm>
              <a:off x="2261275" y="2295125"/>
              <a:ext cx="28725" cy="32150"/>
            </a:xfrm>
            <a:custGeom>
              <a:rect b="b" l="l" r="r" t="t"/>
              <a:pathLst>
                <a:path extrusionOk="0" h="1286" w="1149">
                  <a:moveTo>
                    <a:pt x="643" y="0"/>
                  </a:moveTo>
                  <a:cubicBezTo>
                    <a:pt x="573" y="0"/>
                    <a:pt x="502" y="12"/>
                    <a:pt x="433" y="35"/>
                  </a:cubicBezTo>
                  <a:cubicBezTo>
                    <a:pt x="174" y="125"/>
                    <a:pt x="0" y="369"/>
                    <a:pt x="0" y="643"/>
                  </a:cubicBezTo>
                  <a:cubicBezTo>
                    <a:pt x="0" y="917"/>
                    <a:pt x="174" y="1161"/>
                    <a:pt x="433" y="1250"/>
                  </a:cubicBezTo>
                  <a:cubicBezTo>
                    <a:pt x="502" y="1274"/>
                    <a:pt x="573" y="1286"/>
                    <a:pt x="643" y="1286"/>
                  </a:cubicBezTo>
                  <a:cubicBezTo>
                    <a:pt x="836" y="1286"/>
                    <a:pt x="1024" y="1198"/>
                    <a:pt x="1148" y="1040"/>
                  </a:cubicBezTo>
                  <a:cubicBezTo>
                    <a:pt x="1059" y="927"/>
                    <a:pt x="1010" y="787"/>
                    <a:pt x="1010" y="643"/>
                  </a:cubicBezTo>
                  <a:cubicBezTo>
                    <a:pt x="1010" y="498"/>
                    <a:pt x="1059" y="358"/>
                    <a:pt x="1148" y="245"/>
                  </a:cubicBezTo>
                  <a:cubicBezTo>
                    <a:pt x="1024" y="87"/>
                    <a:pt x="836" y="0"/>
                    <a:pt x="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6"/>
            <p:cNvSpPr/>
            <p:nvPr/>
          </p:nvSpPr>
          <p:spPr>
            <a:xfrm>
              <a:off x="2177375" y="2245300"/>
              <a:ext cx="67350" cy="64800"/>
            </a:xfrm>
            <a:custGeom>
              <a:rect b="b" l="l" r="r" t="t"/>
              <a:pathLst>
                <a:path extrusionOk="0" h="2592" w="2694">
                  <a:moveTo>
                    <a:pt x="1397" y="0"/>
                  </a:moveTo>
                  <a:cubicBezTo>
                    <a:pt x="874" y="0"/>
                    <a:pt x="401" y="316"/>
                    <a:pt x="201" y="800"/>
                  </a:cubicBezTo>
                  <a:cubicBezTo>
                    <a:pt x="0" y="1283"/>
                    <a:pt x="111" y="1841"/>
                    <a:pt x="482" y="2212"/>
                  </a:cubicBezTo>
                  <a:cubicBezTo>
                    <a:pt x="729" y="2460"/>
                    <a:pt x="1061" y="2592"/>
                    <a:pt x="1398" y="2592"/>
                  </a:cubicBezTo>
                  <a:cubicBezTo>
                    <a:pt x="1565" y="2592"/>
                    <a:pt x="1734" y="2559"/>
                    <a:pt x="1894" y="2493"/>
                  </a:cubicBezTo>
                  <a:cubicBezTo>
                    <a:pt x="2378" y="2292"/>
                    <a:pt x="2693" y="1820"/>
                    <a:pt x="2693" y="1296"/>
                  </a:cubicBezTo>
                  <a:cubicBezTo>
                    <a:pt x="2693" y="580"/>
                    <a:pt x="2114" y="0"/>
                    <a:pt x="1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2179925" y="2245275"/>
              <a:ext cx="48075" cy="64825"/>
            </a:xfrm>
            <a:custGeom>
              <a:rect b="b" l="l" r="r" t="t"/>
              <a:pathLst>
                <a:path extrusionOk="0" h="2593" w="1923">
                  <a:moveTo>
                    <a:pt x="1296" y="1"/>
                  </a:moveTo>
                  <a:cubicBezTo>
                    <a:pt x="1068" y="1"/>
                    <a:pt x="840" y="61"/>
                    <a:pt x="637" y="180"/>
                  </a:cubicBezTo>
                  <a:cubicBezTo>
                    <a:pt x="243" y="414"/>
                    <a:pt x="1" y="838"/>
                    <a:pt x="1" y="1297"/>
                  </a:cubicBezTo>
                  <a:cubicBezTo>
                    <a:pt x="1" y="1756"/>
                    <a:pt x="243" y="2180"/>
                    <a:pt x="637" y="2413"/>
                  </a:cubicBezTo>
                  <a:cubicBezTo>
                    <a:pt x="840" y="2533"/>
                    <a:pt x="1068" y="2593"/>
                    <a:pt x="1296" y="2593"/>
                  </a:cubicBezTo>
                  <a:cubicBezTo>
                    <a:pt x="1511" y="2593"/>
                    <a:pt x="1727" y="2539"/>
                    <a:pt x="1922" y="2431"/>
                  </a:cubicBezTo>
                  <a:cubicBezTo>
                    <a:pt x="1509" y="2203"/>
                    <a:pt x="1253" y="1768"/>
                    <a:pt x="1253" y="1297"/>
                  </a:cubicBezTo>
                  <a:cubicBezTo>
                    <a:pt x="1253" y="825"/>
                    <a:pt x="1509" y="390"/>
                    <a:pt x="1922" y="162"/>
                  </a:cubicBezTo>
                  <a:cubicBezTo>
                    <a:pt x="1727" y="55"/>
                    <a:pt x="1511" y="1"/>
                    <a:pt x="1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6"/>
            <p:cNvSpPr/>
            <p:nvPr/>
          </p:nvSpPr>
          <p:spPr>
            <a:xfrm>
              <a:off x="2150450" y="2326175"/>
              <a:ext cx="28400" cy="27350"/>
            </a:xfrm>
            <a:custGeom>
              <a:rect b="b" l="l" r="r" t="t"/>
              <a:pathLst>
                <a:path extrusionOk="0" h="1094" w="1136">
                  <a:moveTo>
                    <a:pt x="590" y="1"/>
                  </a:moveTo>
                  <a:cubicBezTo>
                    <a:pt x="370" y="1"/>
                    <a:pt x="170" y="134"/>
                    <a:pt x="85" y="338"/>
                  </a:cubicBezTo>
                  <a:cubicBezTo>
                    <a:pt x="1" y="542"/>
                    <a:pt x="48" y="777"/>
                    <a:pt x="204" y="933"/>
                  </a:cubicBezTo>
                  <a:cubicBezTo>
                    <a:pt x="309" y="1038"/>
                    <a:pt x="448" y="1093"/>
                    <a:pt x="590" y="1093"/>
                  </a:cubicBezTo>
                  <a:cubicBezTo>
                    <a:pt x="661" y="1093"/>
                    <a:pt x="732" y="1080"/>
                    <a:pt x="799" y="1052"/>
                  </a:cubicBezTo>
                  <a:cubicBezTo>
                    <a:pt x="1004" y="967"/>
                    <a:pt x="1136" y="768"/>
                    <a:pt x="1136" y="547"/>
                  </a:cubicBezTo>
                  <a:cubicBezTo>
                    <a:pt x="1136" y="245"/>
                    <a:pt x="892" y="1"/>
                    <a:pt x="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2269525" y="2230825"/>
              <a:ext cx="38450" cy="36975"/>
            </a:xfrm>
            <a:custGeom>
              <a:rect b="b" l="l" r="r" t="t"/>
              <a:pathLst>
                <a:path extrusionOk="0" h="1479" w="1538">
                  <a:moveTo>
                    <a:pt x="798" y="1"/>
                  </a:moveTo>
                  <a:cubicBezTo>
                    <a:pt x="499" y="1"/>
                    <a:pt x="230" y="181"/>
                    <a:pt x="115" y="457"/>
                  </a:cubicBezTo>
                  <a:cubicBezTo>
                    <a:pt x="1" y="733"/>
                    <a:pt x="64" y="1051"/>
                    <a:pt x="276" y="1262"/>
                  </a:cubicBezTo>
                  <a:cubicBezTo>
                    <a:pt x="417" y="1404"/>
                    <a:pt x="606" y="1479"/>
                    <a:pt x="798" y="1479"/>
                  </a:cubicBezTo>
                  <a:cubicBezTo>
                    <a:pt x="893" y="1479"/>
                    <a:pt x="990" y="1460"/>
                    <a:pt x="1081" y="1422"/>
                  </a:cubicBezTo>
                  <a:cubicBezTo>
                    <a:pt x="1357" y="1308"/>
                    <a:pt x="1537" y="1039"/>
                    <a:pt x="1537" y="740"/>
                  </a:cubicBezTo>
                  <a:cubicBezTo>
                    <a:pt x="1537" y="331"/>
                    <a:pt x="1206" y="1"/>
                    <a:pt x="798" y="1"/>
                  </a:cubicBezTo>
                  <a:close/>
                </a:path>
              </a:pathLst>
            </a:custGeom>
            <a:solidFill>
              <a:srgbClr val="F2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2270975" y="2230825"/>
              <a:ext cx="34175" cy="37000"/>
            </a:xfrm>
            <a:custGeom>
              <a:rect b="b" l="l" r="r" t="t"/>
              <a:pathLst>
                <a:path extrusionOk="0" h="1480" w="1367">
                  <a:moveTo>
                    <a:pt x="740" y="0"/>
                  </a:moveTo>
                  <a:cubicBezTo>
                    <a:pt x="672" y="0"/>
                    <a:pt x="603" y="10"/>
                    <a:pt x="535" y="29"/>
                  </a:cubicBezTo>
                  <a:cubicBezTo>
                    <a:pt x="219" y="120"/>
                    <a:pt x="0" y="410"/>
                    <a:pt x="0" y="739"/>
                  </a:cubicBezTo>
                  <a:cubicBezTo>
                    <a:pt x="0" y="1070"/>
                    <a:pt x="219" y="1359"/>
                    <a:pt x="535" y="1450"/>
                  </a:cubicBezTo>
                  <a:cubicBezTo>
                    <a:pt x="603" y="1470"/>
                    <a:pt x="672" y="1479"/>
                    <a:pt x="740" y="1479"/>
                  </a:cubicBezTo>
                  <a:cubicBezTo>
                    <a:pt x="990" y="1479"/>
                    <a:pt x="1229" y="1351"/>
                    <a:pt x="1366" y="1131"/>
                  </a:cubicBezTo>
                  <a:cubicBezTo>
                    <a:pt x="1293" y="1014"/>
                    <a:pt x="1253" y="878"/>
                    <a:pt x="1253" y="740"/>
                  </a:cubicBezTo>
                  <a:cubicBezTo>
                    <a:pt x="1253" y="602"/>
                    <a:pt x="1293" y="465"/>
                    <a:pt x="1366" y="348"/>
                  </a:cubicBezTo>
                  <a:cubicBezTo>
                    <a:pt x="1229" y="128"/>
                    <a:pt x="990" y="0"/>
                    <a:pt x="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6"/>
            <p:cNvSpPr/>
            <p:nvPr/>
          </p:nvSpPr>
          <p:spPr>
            <a:xfrm>
              <a:off x="2284150" y="2345575"/>
              <a:ext cx="22700" cy="21200"/>
            </a:xfrm>
            <a:custGeom>
              <a:rect b="b" l="l" r="r" t="t"/>
              <a:pathLst>
                <a:path extrusionOk="0" h="848" w="908">
                  <a:moveTo>
                    <a:pt x="564" y="0"/>
                  </a:moveTo>
                  <a:cubicBezTo>
                    <a:pt x="484" y="0"/>
                    <a:pt x="404" y="31"/>
                    <a:pt x="343" y="92"/>
                  </a:cubicBezTo>
                  <a:lnTo>
                    <a:pt x="123" y="312"/>
                  </a:lnTo>
                  <a:cubicBezTo>
                    <a:pt x="1" y="434"/>
                    <a:pt x="1" y="633"/>
                    <a:pt x="123" y="755"/>
                  </a:cubicBezTo>
                  <a:cubicBezTo>
                    <a:pt x="185" y="817"/>
                    <a:pt x="265" y="847"/>
                    <a:pt x="345" y="847"/>
                  </a:cubicBezTo>
                  <a:cubicBezTo>
                    <a:pt x="425" y="847"/>
                    <a:pt x="505" y="817"/>
                    <a:pt x="566" y="755"/>
                  </a:cubicBezTo>
                  <a:lnTo>
                    <a:pt x="786" y="536"/>
                  </a:lnTo>
                  <a:cubicBezTo>
                    <a:pt x="908" y="413"/>
                    <a:pt x="908" y="215"/>
                    <a:pt x="786" y="92"/>
                  </a:cubicBezTo>
                  <a:cubicBezTo>
                    <a:pt x="725" y="31"/>
                    <a:pt x="645" y="0"/>
                    <a:pt x="5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56"/>
          <p:cNvGrpSpPr/>
          <p:nvPr/>
        </p:nvGrpSpPr>
        <p:grpSpPr>
          <a:xfrm>
            <a:off x="5470488" y="1619263"/>
            <a:ext cx="538325" cy="574625"/>
            <a:chOff x="3357150" y="2157175"/>
            <a:chExt cx="538325" cy="574625"/>
          </a:xfrm>
        </p:grpSpPr>
        <p:sp>
          <p:nvSpPr>
            <p:cNvPr id="754" name="Google Shape;754;p56"/>
            <p:cNvSpPr/>
            <p:nvPr/>
          </p:nvSpPr>
          <p:spPr>
            <a:xfrm>
              <a:off x="3573900" y="2564400"/>
              <a:ext cx="102850" cy="39500"/>
            </a:xfrm>
            <a:custGeom>
              <a:rect b="b" l="l" r="r" t="t"/>
              <a:pathLst>
                <a:path extrusionOk="0" h="1580" w="4114">
                  <a:moveTo>
                    <a:pt x="0" y="1"/>
                  </a:moveTo>
                  <a:lnTo>
                    <a:pt x="0" y="1157"/>
                  </a:lnTo>
                  <a:cubicBezTo>
                    <a:pt x="0" y="1390"/>
                    <a:pt x="190" y="1579"/>
                    <a:pt x="422" y="1580"/>
                  </a:cubicBezTo>
                  <a:lnTo>
                    <a:pt x="4114" y="1580"/>
                  </a:lnTo>
                  <a:lnTo>
                    <a:pt x="4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3674475" y="2564400"/>
              <a:ext cx="62150" cy="90700"/>
            </a:xfrm>
            <a:custGeom>
              <a:rect b="b" l="l" r="r" t="t"/>
              <a:pathLst>
                <a:path extrusionOk="0" h="3628" w="2486">
                  <a:moveTo>
                    <a:pt x="0" y="1"/>
                  </a:moveTo>
                  <a:lnTo>
                    <a:pt x="0" y="1580"/>
                  </a:lnTo>
                  <a:lnTo>
                    <a:pt x="1550" y="3627"/>
                  </a:lnTo>
                  <a:lnTo>
                    <a:pt x="2485" y="3627"/>
                  </a:lnTo>
                  <a:lnTo>
                    <a:pt x="24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3674475" y="2564400"/>
              <a:ext cx="34175" cy="84650"/>
            </a:xfrm>
            <a:custGeom>
              <a:rect b="b" l="l" r="r" t="t"/>
              <a:pathLst>
                <a:path extrusionOk="0" h="3386" w="1367">
                  <a:moveTo>
                    <a:pt x="0" y="1"/>
                  </a:moveTo>
                  <a:lnTo>
                    <a:pt x="0" y="1580"/>
                  </a:lnTo>
                  <a:lnTo>
                    <a:pt x="1366" y="3385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3740400" y="2322250"/>
              <a:ext cx="86900" cy="149450"/>
            </a:xfrm>
            <a:custGeom>
              <a:rect b="b" l="l" r="r" t="t"/>
              <a:pathLst>
                <a:path extrusionOk="0" h="5978" w="3476">
                  <a:moveTo>
                    <a:pt x="730" y="0"/>
                  </a:moveTo>
                  <a:lnTo>
                    <a:pt x="12" y="2027"/>
                  </a:lnTo>
                  <a:cubicBezTo>
                    <a:pt x="8" y="2037"/>
                    <a:pt x="5" y="2046"/>
                    <a:pt x="1" y="2055"/>
                  </a:cubicBezTo>
                  <a:lnTo>
                    <a:pt x="659" y="2581"/>
                  </a:lnTo>
                  <a:cubicBezTo>
                    <a:pt x="1137" y="2961"/>
                    <a:pt x="1414" y="3537"/>
                    <a:pt x="1413" y="4148"/>
                  </a:cubicBezTo>
                  <a:lnTo>
                    <a:pt x="1413" y="5978"/>
                  </a:lnTo>
                  <a:lnTo>
                    <a:pt x="3473" y="5978"/>
                  </a:lnTo>
                  <a:lnTo>
                    <a:pt x="3473" y="4148"/>
                  </a:lnTo>
                  <a:cubicBezTo>
                    <a:pt x="3475" y="2911"/>
                    <a:pt x="2913" y="1742"/>
                    <a:pt x="1946" y="972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3740375" y="2352250"/>
              <a:ext cx="62300" cy="119450"/>
            </a:xfrm>
            <a:custGeom>
              <a:rect b="b" l="l" r="r" t="t"/>
              <a:pathLst>
                <a:path extrusionOk="0" h="4778" w="2492">
                  <a:moveTo>
                    <a:pt x="306" y="0"/>
                  </a:moveTo>
                  <a:lnTo>
                    <a:pt x="13" y="827"/>
                  </a:lnTo>
                  <a:cubicBezTo>
                    <a:pt x="8" y="837"/>
                    <a:pt x="5" y="846"/>
                    <a:pt x="1" y="855"/>
                  </a:cubicBezTo>
                  <a:lnTo>
                    <a:pt x="659" y="1381"/>
                  </a:lnTo>
                  <a:cubicBezTo>
                    <a:pt x="1137" y="1761"/>
                    <a:pt x="1415" y="2337"/>
                    <a:pt x="1414" y="2948"/>
                  </a:cubicBezTo>
                  <a:lnTo>
                    <a:pt x="1414" y="4778"/>
                  </a:lnTo>
                  <a:lnTo>
                    <a:pt x="2491" y="4778"/>
                  </a:lnTo>
                  <a:lnTo>
                    <a:pt x="2491" y="2948"/>
                  </a:lnTo>
                  <a:cubicBezTo>
                    <a:pt x="2491" y="2335"/>
                    <a:pt x="2218" y="1553"/>
                    <a:pt x="1738" y="1170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3705775" y="2293250"/>
              <a:ext cx="58425" cy="87800"/>
            </a:xfrm>
            <a:custGeom>
              <a:rect b="b" l="l" r="r" t="t"/>
              <a:pathLst>
                <a:path extrusionOk="0" h="3512" w="2337">
                  <a:moveTo>
                    <a:pt x="1123" y="1"/>
                  </a:moveTo>
                  <a:lnTo>
                    <a:pt x="0" y="3171"/>
                  </a:lnTo>
                  <a:lnTo>
                    <a:pt x="897" y="3489"/>
                  </a:lnTo>
                  <a:cubicBezTo>
                    <a:pt x="941" y="3504"/>
                    <a:pt x="986" y="3512"/>
                    <a:pt x="1030" y="3512"/>
                  </a:cubicBezTo>
                  <a:cubicBezTo>
                    <a:pt x="1195" y="3512"/>
                    <a:pt x="1349" y="3410"/>
                    <a:pt x="1407" y="3246"/>
                  </a:cubicBezTo>
                  <a:lnTo>
                    <a:pt x="2263" y="829"/>
                  </a:lnTo>
                  <a:cubicBezTo>
                    <a:pt x="2337" y="620"/>
                    <a:pt x="2227" y="392"/>
                    <a:pt x="2019" y="317"/>
                  </a:cubicBezTo>
                  <a:lnTo>
                    <a:pt x="2019" y="318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3595225" y="2406550"/>
              <a:ext cx="82650" cy="105625"/>
            </a:xfrm>
            <a:custGeom>
              <a:rect b="b" l="l" r="r" t="t"/>
              <a:pathLst>
                <a:path extrusionOk="0" h="4225" w="3306">
                  <a:moveTo>
                    <a:pt x="2415" y="0"/>
                  </a:moveTo>
                  <a:cubicBezTo>
                    <a:pt x="1982" y="1238"/>
                    <a:pt x="1254" y="2201"/>
                    <a:pt x="196" y="2938"/>
                  </a:cubicBezTo>
                  <a:lnTo>
                    <a:pt x="73" y="3276"/>
                  </a:lnTo>
                  <a:cubicBezTo>
                    <a:pt x="1" y="3480"/>
                    <a:pt x="107" y="3705"/>
                    <a:pt x="312" y="3777"/>
                  </a:cubicBezTo>
                  <a:lnTo>
                    <a:pt x="1514" y="4202"/>
                  </a:lnTo>
                  <a:cubicBezTo>
                    <a:pt x="1557" y="4218"/>
                    <a:pt x="1602" y="4225"/>
                    <a:pt x="1645" y="4225"/>
                  </a:cubicBezTo>
                  <a:cubicBezTo>
                    <a:pt x="1807" y="4225"/>
                    <a:pt x="1958" y="4124"/>
                    <a:pt x="2015" y="3964"/>
                  </a:cubicBezTo>
                  <a:lnTo>
                    <a:pt x="3306" y="318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3595225" y="2406550"/>
              <a:ext cx="82650" cy="101475"/>
            </a:xfrm>
            <a:custGeom>
              <a:rect b="b" l="l" r="r" t="t"/>
              <a:pathLst>
                <a:path extrusionOk="0" h="4059" w="3306">
                  <a:moveTo>
                    <a:pt x="2415" y="0"/>
                  </a:moveTo>
                  <a:cubicBezTo>
                    <a:pt x="1982" y="1238"/>
                    <a:pt x="1254" y="2201"/>
                    <a:pt x="196" y="2938"/>
                  </a:cubicBezTo>
                  <a:lnTo>
                    <a:pt x="73" y="3276"/>
                  </a:lnTo>
                  <a:cubicBezTo>
                    <a:pt x="1" y="3480"/>
                    <a:pt x="107" y="3705"/>
                    <a:pt x="312" y="3777"/>
                  </a:cubicBezTo>
                  <a:lnTo>
                    <a:pt x="1110" y="4058"/>
                  </a:lnTo>
                  <a:cubicBezTo>
                    <a:pt x="1592" y="3703"/>
                    <a:pt x="2030" y="3292"/>
                    <a:pt x="2416" y="2834"/>
                  </a:cubicBezTo>
                  <a:lnTo>
                    <a:pt x="2416" y="2834"/>
                  </a:lnTo>
                  <a:lnTo>
                    <a:pt x="2415" y="2835"/>
                  </a:lnTo>
                  <a:lnTo>
                    <a:pt x="2415" y="2835"/>
                  </a:lnTo>
                  <a:lnTo>
                    <a:pt x="3306" y="318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3591175" y="2461275"/>
              <a:ext cx="76525" cy="37550"/>
            </a:xfrm>
            <a:custGeom>
              <a:rect b="b" l="l" r="r" t="t"/>
              <a:pathLst>
                <a:path extrusionOk="0" h="1502" w="3061">
                  <a:moveTo>
                    <a:pt x="385" y="0"/>
                  </a:moveTo>
                  <a:cubicBezTo>
                    <a:pt x="244" y="0"/>
                    <a:pt x="113" y="88"/>
                    <a:pt x="64" y="228"/>
                  </a:cubicBezTo>
                  <a:cubicBezTo>
                    <a:pt x="1" y="404"/>
                    <a:pt x="91" y="597"/>
                    <a:pt x="266" y="662"/>
                  </a:cubicBezTo>
                  <a:lnTo>
                    <a:pt x="2581" y="1481"/>
                  </a:lnTo>
                  <a:cubicBezTo>
                    <a:pt x="2618" y="1494"/>
                    <a:pt x="2657" y="1502"/>
                    <a:pt x="2696" y="1502"/>
                  </a:cubicBezTo>
                  <a:cubicBezTo>
                    <a:pt x="2862" y="1502"/>
                    <a:pt x="3004" y="1381"/>
                    <a:pt x="3033" y="1217"/>
                  </a:cubicBezTo>
                  <a:cubicBezTo>
                    <a:pt x="3060" y="1053"/>
                    <a:pt x="2967" y="893"/>
                    <a:pt x="2809" y="838"/>
                  </a:cubicBezTo>
                  <a:lnTo>
                    <a:pt x="494" y="18"/>
                  </a:lnTo>
                  <a:cubicBezTo>
                    <a:pt x="458" y="6"/>
                    <a:pt x="421" y="0"/>
                    <a:pt x="3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3699775" y="2168625"/>
              <a:ext cx="60675" cy="61525"/>
            </a:xfrm>
            <a:custGeom>
              <a:rect b="b" l="l" r="r" t="t"/>
              <a:pathLst>
                <a:path extrusionOk="0" h="2461" w="2427">
                  <a:moveTo>
                    <a:pt x="649" y="0"/>
                  </a:moveTo>
                  <a:lnTo>
                    <a:pt x="1" y="1831"/>
                  </a:lnTo>
                  <a:lnTo>
                    <a:pt x="1778" y="2461"/>
                  </a:lnTo>
                  <a:lnTo>
                    <a:pt x="2426" y="630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3699775" y="2168625"/>
              <a:ext cx="40875" cy="54525"/>
            </a:xfrm>
            <a:custGeom>
              <a:rect b="b" l="l" r="r" t="t"/>
              <a:pathLst>
                <a:path extrusionOk="0" h="2181" w="1635">
                  <a:moveTo>
                    <a:pt x="649" y="0"/>
                  </a:moveTo>
                  <a:lnTo>
                    <a:pt x="1" y="1831"/>
                  </a:lnTo>
                  <a:lnTo>
                    <a:pt x="986" y="2181"/>
                  </a:lnTo>
                  <a:lnTo>
                    <a:pt x="1634" y="349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3698625" y="2157175"/>
              <a:ext cx="79725" cy="38525"/>
            </a:xfrm>
            <a:custGeom>
              <a:rect b="b" l="l" r="r" t="t"/>
              <a:pathLst>
                <a:path extrusionOk="0" h="1541" w="3189">
                  <a:moveTo>
                    <a:pt x="386" y="1"/>
                  </a:moveTo>
                  <a:cubicBezTo>
                    <a:pt x="245" y="1"/>
                    <a:pt x="113" y="89"/>
                    <a:pt x="64" y="229"/>
                  </a:cubicBezTo>
                  <a:cubicBezTo>
                    <a:pt x="1" y="404"/>
                    <a:pt x="91" y="598"/>
                    <a:pt x="265" y="663"/>
                  </a:cubicBezTo>
                  <a:lnTo>
                    <a:pt x="2695" y="1523"/>
                  </a:lnTo>
                  <a:cubicBezTo>
                    <a:pt x="2731" y="1535"/>
                    <a:pt x="2768" y="1541"/>
                    <a:pt x="2804" y="1541"/>
                  </a:cubicBezTo>
                  <a:cubicBezTo>
                    <a:pt x="2945" y="1541"/>
                    <a:pt x="3076" y="1453"/>
                    <a:pt x="3126" y="1313"/>
                  </a:cubicBezTo>
                  <a:cubicBezTo>
                    <a:pt x="3188" y="1137"/>
                    <a:pt x="3098" y="943"/>
                    <a:pt x="2923" y="878"/>
                  </a:cubicBezTo>
                  <a:lnTo>
                    <a:pt x="493" y="18"/>
                  </a:lnTo>
                  <a:cubicBezTo>
                    <a:pt x="458" y="6"/>
                    <a:pt x="421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6"/>
            <p:cNvSpPr/>
            <p:nvPr/>
          </p:nvSpPr>
          <p:spPr>
            <a:xfrm>
              <a:off x="3698625" y="2157175"/>
              <a:ext cx="44175" cy="27450"/>
            </a:xfrm>
            <a:custGeom>
              <a:rect b="b" l="l" r="r" t="t"/>
              <a:pathLst>
                <a:path extrusionOk="0" h="1098" w="1767">
                  <a:moveTo>
                    <a:pt x="386" y="1"/>
                  </a:moveTo>
                  <a:cubicBezTo>
                    <a:pt x="245" y="1"/>
                    <a:pt x="113" y="88"/>
                    <a:pt x="64" y="228"/>
                  </a:cubicBezTo>
                  <a:cubicBezTo>
                    <a:pt x="1" y="404"/>
                    <a:pt x="91" y="597"/>
                    <a:pt x="265" y="663"/>
                  </a:cubicBezTo>
                  <a:lnTo>
                    <a:pt x="1495" y="1098"/>
                  </a:lnTo>
                  <a:cubicBezTo>
                    <a:pt x="1430" y="990"/>
                    <a:pt x="1417" y="859"/>
                    <a:pt x="1459" y="740"/>
                  </a:cubicBezTo>
                  <a:cubicBezTo>
                    <a:pt x="1508" y="602"/>
                    <a:pt x="1624" y="500"/>
                    <a:pt x="1767" y="469"/>
                  </a:cubicBezTo>
                  <a:lnTo>
                    <a:pt x="493" y="18"/>
                  </a:lnTo>
                  <a:cubicBezTo>
                    <a:pt x="457" y="6"/>
                    <a:pt x="421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6"/>
            <p:cNvSpPr/>
            <p:nvPr/>
          </p:nvSpPr>
          <p:spPr>
            <a:xfrm>
              <a:off x="3553400" y="2555850"/>
              <a:ext cx="141550" cy="17100"/>
            </a:xfrm>
            <a:custGeom>
              <a:rect b="b" l="l" r="r" t="t"/>
              <a:pathLst>
                <a:path extrusionOk="0" h="684" w="5662">
                  <a:moveTo>
                    <a:pt x="343" y="0"/>
                  </a:moveTo>
                  <a:cubicBezTo>
                    <a:pt x="154" y="0"/>
                    <a:pt x="1" y="153"/>
                    <a:pt x="1" y="341"/>
                  </a:cubicBezTo>
                  <a:cubicBezTo>
                    <a:pt x="1" y="530"/>
                    <a:pt x="154" y="684"/>
                    <a:pt x="343" y="684"/>
                  </a:cubicBezTo>
                  <a:lnTo>
                    <a:pt x="5321" y="684"/>
                  </a:lnTo>
                  <a:cubicBezTo>
                    <a:pt x="5509" y="684"/>
                    <a:pt x="5662" y="530"/>
                    <a:pt x="5662" y="341"/>
                  </a:cubicBezTo>
                  <a:cubicBezTo>
                    <a:pt x="5662" y="153"/>
                    <a:pt x="5509" y="0"/>
                    <a:pt x="5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6"/>
            <p:cNvSpPr/>
            <p:nvPr/>
          </p:nvSpPr>
          <p:spPr>
            <a:xfrm>
              <a:off x="3581175" y="2690025"/>
              <a:ext cx="282175" cy="41775"/>
            </a:xfrm>
            <a:custGeom>
              <a:rect b="b" l="l" r="r" t="t"/>
              <a:pathLst>
                <a:path extrusionOk="0" h="1671" w="11287">
                  <a:moveTo>
                    <a:pt x="0" y="0"/>
                  </a:moveTo>
                  <a:lnTo>
                    <a:pt x="0" y="849"/>
                  </a:lnTo>
                  <a:cubicBezTo>
                    <a:pt x="0" y="1303"/>
                    <a:pt x="368" y="1670"/>
                    <a:pt x="822" y="1670"/>
                  </a:cubicBezTo>
                  <a:lnTo>
                    <a:pt x="10464" y="1670"/>
                  </a:lnTo>
                  <a:cubicBezTo>
                    <a:pt x="10917" y="1670"/>
                    <a:pt x="11286" y="1303"/>
                    <a:pt x="11286" y="849"/>
                  </a:cubicBezTo>
                  <a:lnTo>
                    <a:pt x="11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6"/>
            <p:cNvSpPr/>
            <p:nvPr/>
          </p:nvSpPr>
          <p:spPr>
            <a:xfrm>
              <a:off x="3734300" y="2468275"/>
              <a:ext cx="132850" cy="186825"/>
            </a:xfrm>
            <a:custGeom>
              <a:rect b="b" l="l" r="r" t="t"/>
              <a:pathLst>
                <a:path extrusionOk="0" h="7473" w="5314">
                  <a:moveTo>
                    <a:pt x="619" y="0"/>
                  </a:moveTo>
                  <a:cubicBezTo>
                    <a:pt x="278" y="1"/>
                    <a:pt x="2" y="277"/>
                    <a:pt x="1" y="619"/>
                  </a:cubicBezTo>
                  <a:lnTo>
                    <a:pt x="1" y="7472"/>
                  </a:lnTo>
                  <a:lnTo>
                    <a:pt x="5313" y="7472"/>
                  </a:lnTo>
                  <a:lnTo>
                    <a:pt x="5313" y="619"/>
                  </a:lnTo>
                  <a:cubicBezTo>
                    <a:pt x="5312" y="277"/>
                    <a:pt x="5036" y="1"/>
                    <a:pt x="4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3651400" y="2210525"/>
              <a:ext cx="102650" cy="206175"/>
            </a:xfrm>
            <a:custGeom>
              <a:rect b="b" l="l" r="r" t="t"/>
              <a:pathLst>
                <a:path extrusionOk="0" h="8247" w="4106">
                  <a:moveTo>
                    <a:pt x="1510" y="1"/>
                  </a:moveTo>
                  <a:cubicBezTo>
                    <a:pt x="1338" y="1"/>
                    <a:pt x="1176" y="108"/>
                    <a:pt x="1116" y="280"/>
                  </a:cubicBezTo>
                  <a:lnTo>
                    <a:pt x="0" y="3438"/>
                  </a:lnTo>
                  <a:cubicBezTo>
                    <a:pt x="336" y="4200"/>
                    <a:pt x="464" y="4946"/>
                    <a:pt x="464" y="5830"/>
                  </a:cubicBezTo>
                  <a:cubicBezTo>
                    <a:pt x="464" y="6541"/>
                    <a:pt x="327" y="7254"/>
                    <a:pt x="105" y="7890"/>
                  </a:cubicBezTo>
                  <a:lnTo>
                    <a:pt x="1133" y="8222"/>
                  </a:lnTo>
                  <a:cubicBezTo>
                    <a:pt x="1180" y="8238"/>
                    <a:pt x="1227" y="8246"/>
                    <a:pt x="1273" y="8246"/>
                  </a:cubicBezTo>
                  <a:cubicBezTo>
                    <a:pt x="1445" y="8246"/>
                    <a:pt x="1607" y="8139"/>
                    <a:pt x="1667" y="7967"/>
                  </a:cubicBezTo>
                  <a:lnTo>
                    <a:pt x="4029" y="1310"/>
                  </a:lnTo>
                  <a:cubicBezTo>
                    <a:pt x="4105" y="1093"/>
                    <a:pt x="3991" y="853"/>
                    <a:pt x="3774" y="776"/>
                  </a:cubicBezTo>
                  <a:lnTo>
                    <a:pt x="1650" y="25"/>
                  </a:lnTo>
                  <a:cubicBezTo>
                    <a:pt x="1604" y="9"/>
                    <a:pt x="1556" y="1"/>
                    <a:pt x="1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6"/>
            <p:cNvSpPr/>
            <p:nvPr/>
          </p:nvSpPr>
          <p:spPr>
            <a:xfrm>
              <a:off x="3549000" y="2652775"/>
              <a:ext cx="346475" cy="39525"/>
            </a:xfrm>
            <a:custGeom>
              <a:rect b="b" l="l" r="r" t="t"/>
              <a:pathLst>
                <a:path extrusionOk="0" h="1581" w="13859">
                  <a:moveTo>
                    <a:pt x="13449" y="1"/>
                  </a:moveTo>
                  <a:lnTo>
                    <a:pt x="13450" y="2"/>
                  </a:lnTo>
                  <a:lnTo>
                    <a:pt x="410" y="2"/>
                  </a:lnTo>
                  <a:cubicBezTo>
                    <a:pt x="184" y="2"/>
                    <a:pt x="1" y="185"/>
                    <a:pt x="1" y="410"/>
                  </a:cubicBezTo>
                  <a:lnTo>
                    <a:pt x="1" y="1173"/>
                  </a:lnTo>
                  <a:cubicBezTo>
                    <a:pt x="1" y="1398"/>
                    <a:pt x="184" y="1581"/>
                    <a:pt x="410" y="1581"/>
                  </a:cubicBezTo>
                  <a:lnTo>
                    <a:pt x="13449" y="1581"/>
                  </a:lnTo>
                  <a:cubicBezTo>
                    <a:pt x="13675" y="1581"/>
                    <a:pt x="13858" y="1398"/>
                    <a:pt x="13858" y="1172"/>
                  </a:cubicBezTo>
                  <a:lnTo>
                    <a:pt x="13858" y="410"/>
                  </a:lnTo>
                  <a:cubicBezTo>
                    <a:pt x="13858" y="184"/>
                    <a:pt x="13675" y="1"/>
                    <a:pt x="134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6"/>
            <p:cNvSpPr/>
            <p:nvPr/>
          </p:nvSpPr>
          <p:spPr>
            <a:xfrm>
              <a:off x="3357150" y="2202050"/>
              <a:ext cx="308500" cy="308500"/>
            </a:xfrm>
            <a:custGeom>
              <a:rect b="b" l="l" r="r" t="t"/>
              <a:pathLst>
                <a:path extrusionOk="0" h="12340" w="12340">
                  <a:moveTo>
                    <a:pt x="6170" y="1"/>
                  </a:moveTo>
                  <a:cubicBezTo>
                    <a:pt x="2768" y="1"/>
                    <a:pt x="0" y="2768"/>
                    <a:pt x="0" y="6170"/>
                  </a:cubicBezTo>
                  <a:cubicBezTo>
                    <a:pt x="0" y="9572"/>
                    <a:pt x="2768" y="12340"/>
                    <a:pt x="6170" y="12340"/>
                  </a:cubicBezTo>
                  <a:cubicBezTo>
                    <a:pt x="9572" y="12340"/>
                    <a:pt x="12339" y="9572"/>
                    <a:pt x="12339" y="6170"/>
                  </a:cubicBezTo>
                  <a:cubicBezTo>
                    <a:pt x="12339" y="2768"/>
                    <a:pt x="9572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6"/>
            <p:cNvSpPr/>
            <p:nvPr/>
          </p:nvSpPr>
          <p:spPr>
            <a:xfrm>
              <a:off x="3383950" y="2228875"/>
              <a:ext cx="254875" cy="254875"/>
            </a:xfrm>
            <a:custGeom>
              <a:rect b="b" l="l" r="r" t="t"/>
              <a:pathLst>
                <a:path extrusionOk="0" h="10195" w="10195">
                  <a:moveTo>
                    <a:pt x="5098" y="1"/>
                  </a:moveTo>
                  <a:cubicBezTo>
                    <a:pt x="2287" y="1"/>
                    <a:pt x="1" y="2288"/>
                    <a:pt x="1" y="5097"/>
                  </a:cubicBezTo>
                  <a:cubicBezTo>
                    <a:pt x="1" y="7907"/>
                    <a:pt x="2288" y="10195"/>
                    <a:pt x="5098" y="10195"/>
                  </a:cubicBezTo>
                  <a:cubicBezTo>
                    <a:pt x="7908" y="10195"/>
                    <a:pt x="10194" y="7907"/>
                    <a:pt x="10194" y="5097"/>
                  </a:cubicBezTo>
                  <a:cubicBezTo>
                    <a:pt x="10194" y="2287"/>
                    <a:pt x="7907" y="1"/>
                    <a:pt x="5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6"/>
            <p:cNvSpPr/>
            <p:nvPr/>
          </p:nvSpPr>
          <p:spPr>
            <a:xfrm>
              <a:off x="3479000" y="2389600"/>
              <a:ext cx="59100" cy="56875"/>
            </a:xfrm>
            <a:custGeom>
              <a:rect b="b" l="l" r="r" t="t"/>
              <a:pathLst>
                <a:path extrusionOk="0" h="2275" w="2364">
                  <a:moveTo>
                    <a:pt x="1227" y="0"/>
                  </a:moveTo>
                  <a:cubicBezTo>
                    <a:pt x="767" y="0"/>
                    <a:pt x="353" y="276"/>
                    <a:pt x="176" y="702"/>
                  </a:cubicBezTo>
                  <a:cubicBezTo>
                    <a:pt x="0" y="1127"/>
                    <a:pt x="97" y="1616"/>
                    <a:pt x="423" y="1941"/>
                  </a:cubicBezTo>
                  <a:cubicBezTo>
                    <a:pt x="641" y="2159"/>
                    <a:pt x="932" y="2275"/>
                    <a:pt x="1228" y="2275"/>
                  </a:cubicBezTo>
                  <a:cubicBezTo>
                    <a:pt x="1374" y="2275"/>
                    <a:pt x="1521" y="2246"/>
                    <a:pt x="1661" y="2188"/>
                  </a:cubicBezTo>
                  <a:cubicBezTo>
                    <a:pt x="2087" y="2012"/>
                    <a:pt x="2364" y="1597"/>
                    <a:pt x="2364" y="1137"/>
                  </a:cubicBezTo>
                  <a:cubicBezTo>
                    <a:pt x="2364" y="509"/>
                    <a:pt x="1855" y="0"/>
                    <a:pt x="1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6"/>
            <p:cNvSpPr/>
            <p:nvPr/>
          </p:nvSpPr>
          <p:spPr>
            <a:xfrm>
              <a:off x="3481250" y="2389600"/>
              <a:ext cx="44125" cy="56875"/>
            </a:xfrm>
            <a:custGeom>
              <a:rect b="b" l="l" r="r" t="t"/>
              <a:pathLst>
                <a:path extrusionOk="0" h="2275" w="1765">
                  <a:moveTo>
                    <a:pt x="1137" y="0"/>
                  </a:moveTo>
                  <a:cubicBezTo>
                    <a:pt x="952" y="0"/>
                    <a:pt x="767" y="45"/>
                    <a:pt x="598" y="136"/>
                  </a:cubicBezTo>
                  <a:cubicBezTo>
                    <a:pt x="230" y="334"/>
                    <a:pt x="1" y="719"/>
                    <a:pt x="1" y="1137"/>
                  </a:cubicBezTo>
                  <a:cubicBezTo>
                    <a:pt x="1" y="1555"/>
                    <a:pt x="230" y="1941"/>
                    <a:pt x="598" y="2139"/>
                  </a:cubicBezTo>
                  <a:cubicBezTo>
                    <a:pt x="767" y="2230"/>
                    <a:pt x="952" y="2274"/>
                    <a:pt x="1136" y="2274"/>
                  </a:cubicBezTo>
                  <a:cubicBezTo>
                    <a:pt x="1356" y="2274"/>
                    <a:pt x="1575" y="2211"/>
                    <a:pt x="1764" y="2086"/>
                  </a:cubicBezTo>
                  <a:cubicBezTo>
                    <a:pt x="1446" y="1875"/>
                    <a:pt x="1254" y="1519"/>
                    <a:pt x="1255" y="1137"/>
                  </a:cubicBezTo>
                  <a:cubicBezTo>
                    <a:pt x="1254" y="755"/>
                    <a:pt x="1446" y="399"/>
                    <a:pt x="1764" y="189"/>
                  </a:cubicBezTo>
                  <a:cubicBezTo>
                    <a:pt x="1575" y="63"/>
                    <a:pt x="1357" y="0"/>
                    <a:pt x="1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6"/>
            <p:cNvSpPr/>
            <p:nvPr/>
          </p:nvSpPr>
          <p:spPr>
            <a:xfrm>
              <a:off x="3536825" y="2342375"/>
              <a:ext cx="33500" cy="32225"/>
            </a:xfrm>
            <a:custGeom>
              <a:rect b="b" l="l" r="r" t="t"/>
              <a:pathLst>
                <a:path extrusionOk="0" h="1289" w="1340">
                  <a:moveTo>
                    <a:pt x="694" y="1"/>
                  </a:moveTo>
                  <a:cubicBezTo>
                    <a:pt x="434" y="1"/>
                    <a:pt x="200" y="158"/>
                    <a:pt x="100" y="398"/>
                  </a:cubicBezTo>
                  <a:cubicBezTo>
                    <a:pt x="1" y="639"/>
                    <a:pt x="55" y="916"/>
                    <a:pt x="239" y="1100"/>
                  </a:cubicBezTo>
                  <a:cubicBezTo>
                    <a:pt x="363" y="1223"/>
                    <a:pt x="527" y="1289"/>
                    <a:pt x="695" y="1289"/>
                  </a:cubicBezTo>
                  <a:cubicBezTo>
                    <a:pt x="778" y="1289"/>
                    <a:pt x="862" y="1272"/>
                    <a:pt x="942" y="1239"/>
                  </a:cubicBezTo>
                  <a:cubicBezTo>
                    <a:pt x="1182" y="1140"/>
                    <a:pt x="1339" y="905"/>
                    <a:pt x="1339" y="645"/>
                  </a:cubicBezTo>
                  <a:cubicBezTo>
                    <a:pt x="1338" y="289"/>
                    <a:pt x="1050" y="1"/>
                    <a:pt x="694" y="1"/>
                  </a:cubicBezTo>
                  <a:close/>
                </a:path>
              </a:pathLst>
            </a:custGeom>
            <a:solidFill>
              <a:srgbClr val="F2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6"/>
            <p:cNvSpPr/>
            <p:nvPr/>
          </p:nvSpPr>
          <p:spPr>
            <a:xfrm>
              <a:off x="3538075" y="2342375"/>
              <a:ext cx="28750" cy="32225"/>
            </a:xfrm>
            <a:custGeom>
              <a:rect b="b" l="l" r="r" t="t"/>
              <a:pathLst>
                <a:path extrusionOk="0" h="1289" w="1150">
                  <a:moveTo>
                    <a:pt x="644" y="1"/>
                  </a:moveTo>
                  <a:cubicBezTo>
                    <a:pt x="573" y="1"/>
                    <a:pt x="502" y="12"/>
                    <a:pt x="433" y="36"/>
                  </a:cubicBezTo>
                  <a:cubicBezTo>
                    <a:pt x="175" y="127"/>
                    <a:pt x="1" y="371"/>
                    <a:pt x="1" y="645"/>
                  </a:cubicBezTo>
                  <a:cubicBezTo>
                    <a:pt x="1" y="918"/>
                    <a:pt x="175" y="1162"/>
                    <a:pt x="433" y="1253"/>
                  </a:cubicBezTo>
                  <a:cubicBezTo>
                    <a:pt x="502" y="1277"/>
                    <a:pt x="573" y="1288"/>
                    <a:pt x="644" y="1288"/>
                  </a:cubicBezTo>
                  <a:cubicBezTo>
                    <a:pt x="837" y="1288"/>
                    <a:pt x="1025" y="1201"/>
                    <a:pt x="1150" y="1043"/>
                  </a:cubicBezTo>
                  <a:cubicBezTo>
                    <a:pt x="1060" y="929"/>
                    <a:pt x="1011" y="789"/>
                    <a:pt x="1011" y="645"/>
                  </a:cubicBezTo>
                  <a:cubicBezTo>
                    <a:pt x="1011" y="500"/>
                    <a:pt x="1060" y="360"/>
                    <a:pt x="1150" y="246"/>
                  </a:cubicBezTo>
                  <a:cubicBezTo>
                    <a:pt x="1025" y="88"/>
                    <a:pt x="837" y="1"/>
                    <a:pt x="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6"/>
            <p:cNvSpPr/>
            <p:nvPr/>
          </p:nvSpPr>
          <p:spPr>
            <a:xfrm>
              <a:off x="3454050" y="2292500"/>
              <a:ext cx="67450" cy="64900"/>
            </a:xfrm>
            <a:custGeom>
              <a:rect b="b" l="l" r="r" t="t"/>
              <a:pathLst>
                <a:path extrusionOk="0" h="2596" w="2698">
                  <a:moveTo>
                    <a:pt x="1398" y="1"/>
                  </a:moveTo>
                  <a:cubicBezTo>
                    <a:pt x="874" y="1"/>
                    <a:pt x="402" y="317"/>
                    <a:pt x="202" y="801"/>
                  </a:cubicBezTo>
                  <a:cubicBezTo>
                    <a:pt x="1" y="1286"/>
                    <a:pt x="111" y="1845"/>
                    <a:pt x="483" y="2215"/>
                  </a:cubicBezTo>
                  <a:cubicBezTo>
                    <a:pt x="731" y="2464"/>
                    <a:pt x="1063" y="2595"/>
                    <a:pt x="1401" y="2595"/>
                  </a:cubicBezTo>
                  <a:cubicBezTo>
                    <a:pt x="1568" y="2595"/>
                    <a:pt x="1736" y="2563"/>
                    <a:pt x="1896" y="2497"/>
                  </a:cubicBezTo>
                  <a:cubicBezTo>
                    <a:pt x="2381" y="2295"/>
                    <a:pt x="2698" y="1822"/>
                    <a:pt x="2698" y="1298"/>
                  </a:cubicBezTo>
                  <a:cubicBezTo>
                    <a:pt x="2698" y="582"/>
                    <a:pt x="2117" y="1"/>
                    <a:pt x="1401" y="1"/>
                  </a:cubicBezTo>
                  <a:cubicBezTo>
                    <a:pt x="1400" y="1"/>
                    <a:pt x="1399" y="1"/>
                    <a:pt x="13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6"/>
            <p:cNvSpPr/>
            <p:nvPr/>
          </p:nvSpPr>
          <p:spPr>
            <a:xfrm>
              <a:off x="3456575" y="2292500"/>
              <a:ext cx="48175" cy="64900"/>
            </a:xfrm>
            <a:custGeom>
              <a:rect b="b" l="l" r="r" t="t"/>
              <a:pathLst>
                <a:path extrusionOk="0" h="2596" w="1927">
                  <a:moveTo>
                    <a:pt x="1298" y="0"/>
                  </a:moveTo>
                  <a:cubicBezTo>
                    <a:pt x="1070" y="0"/>
                    <a:pt x="842" y="60"/>
                    <a:pt x="639" y="180"/>
                  </a:cubicBezTo>
                  <a:cubicBezTo>
                    <a:pt x="244" y="413"/>
                    <a:pt x="1" y="838"/>
                    <a:pt x="1" y="1298"/>
                  </a:cubicBezTo>
                  <a:cubicBezTo>
                    <a:pt x="1" y="1757"/>
                    <a:pt x="244" y="2182"/>
                    <a:pt x="639" y="2416"/>
                  </a:cubicBezTo>
                  <a:cubicBezTo>
                    <a:pt x="842" y="2536"/>
                    <a:pt x="1070" y="2596"/>
                    <a:pt x="1298" y="2596"/>
                  </a:cubicBezTo>
                  <a:cubicBezTo>
                    <a:pt x="1514" y="2596"/>
                    <a:pt x="1731" y="2542"/>
                    <a:pt x="1927" y="2434"/>
                  </a:cubicBezTo>
                  <a:cubicBezTo>
                    <a:pt x="1512" y="2206"/>
                    <a:pt x="1255" y="1770"/>
                    <a:pt x="1256" y="1298"/>
                  </a:cubicBezTo>
                  <a:cubicBezTo>
                    <a:pt x="1255" y="826"/>
                    <a:pt x="1512" y="390"/>
                    <a:pt x="1927" y="162"/>
                  </a:cubicBezTo>
                  <a:cubicBezTo>
                    <a:pt x="1731" y="54"/>
                    <a:pt x="1514" y="0"/>
                    <a:pt x="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3427125" y="2373500"/>
              <a:ext cx="28450" cy="27375"/>
            </a:xfrm>
            <a:custGeom>
              <a:rect b="b" l="l" r="r" t="t"/>
              <a:pathLst>
                <a:path extrusionOk="0" h="1095" w="1138">
                  <a:moveTo>
                    <a:pt x="590" y="1"/>
                  </a:moveTo>
                  <a:cubicBezTo>
                    <a:pt x="369" y="1"/>
                    <a:pt x="170" y="134"/>
                    <a:pt x="84" y="337"/>
                  </a:cubicBezTo>
                  <a:cubicBezTo>
                    <a:pt x="0" y="542"/>
                    <a:pt x="47" y="778"/>
                    <a:pt x="203" y="934"/>
                  </a:cubicBezTo>
                  <a:cubicBezTo>
                    <a:pt x="307" y="1039"/>
                    <a:pt x="447" y="1095"/>
                    <a:pt x="589" y="1095"/>
                  </a:cubicBezTo>
                  <a:cubicBezTo>
                    <a:pt x="660" y="1095"/>
                    <a:pt x="731" y="1081"/>
                    <a:pt x="799" y="1052"/>
                  </a:cubicBezTo>
                  <a:cubicBezTo>
                    <a:pt x="1004" y="968"/>
                    <a:pt x="1137" y="769"/>
                    <a:pt x="1137" y="547"/>
                  </a:cubicBezTo>
                  <a:cubicBezTo>
                    <a:pt x="1137" y="246"/>
                    <a:pt x="892" y="1"/>
                    <a:pt x="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6"/>
            <p:cNvSpPr/>
            <p:nvPr/>
          </p:nvSpPr>
          <p:spPr>
            <a:xfrm>
              <a:off x="3546350" y="2278025"/>
              <a:ext cx="38500" cy="37000"/>
            </a:xfrm>
            <a:custGeom>
              <a:rect b="b" l="l" r="r" t="t"/>
              <a:pathLst>
                <a:path extrusionOk="0" h="1480" w="1540">
                  <a:moveTo>
                    <a:pt x="798" y="0"/>
                  </a:moveTo>
                  <a:cubicBezTo>
                    <a:pt x="499" y="0"/>
                    <a:pt x="229" y="180"/>
                    <a:pt x="115" y="457"/>
                  </a:cubicBezTo>
                  <a:cubicBezTo>
                    <a:pt x="0" y="733"/>
                    <a:pt x="64" y="1052"/>
                    <a:pt x="275" y="1263"/>
                  </a:cubicBezTo>
                  <a:cubicBezTo>
                    <a:pt x="417" y="1405"/>
                    <a:pt x="607" y="1480"/>
                    <a:pt x="799" y="1480"/>
                  </a:cubicBezTo>
                  <a:cubicBezTo>
                    <a:pt x="895" y="1480"/>
                    <a:pt x="991" y="1462"/>
                    <a:pt x="1082" y="1424"/>
                  </a:cubicBezTo>
                  <a:cubicBezTo>
                    <a:pt x="1359" y="1310"/>
                    <a:pt x="1539" y="1039"/>
                    <a:pt x="1539" y="741"/>
                  </a:cubicBezTo>
                  <a:cubicBezTo>
                    <a:pt x="1539" y="331"/>
                    <a:pt x="1208" y="0"/>
                    <a:pt x="7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6"/>
            <p:cNvSpPr/>
            <p:nvPr/>
          </p:nvSpPr>
          <p:spPr>
            <a:xfrm>
              <a:off x="3547775" y="2278000"/>
              <a:ext cx="34250" cy="37050"/>
            </a:xfrm>
            <a:custGeom>
              <a:rect b="b" l="l" r="r" t="t"/>
              <a:pathLst>
                <a:path extrusionOk="0" h="1482" w="1370">
                  <a:moveTo>
                    <a:pt x="741" y="1"/>
                  </a:moveTo>
                  <a:cubicBezTo>
                    <a:pt x="673" y="1"/>
                    <a:pt x="605" y="10"/>
                    <a:pt x="537" y="30"/>
                  </a:cubicBezTo>
                  <a:cubicBezTo>
                    <a:pt x="219" y="120"/>
                    <a:pt x="1" y="411"/>
                    <a:pt x="1" y="741"/>
                  </a:cubicBezTo>
                  <a:cubicBezTo>
                    <a:pt x="1" y="1071"/>
                    <a:pt x="219" y="1362"/>
                    <a:pt x="537" y="1453"/>
                  </a:cubicBezTo>
                  <a:cubicBezTo>
                    <a:pt x="605" y="1472"/>
                    <a:pt x="673" y="1482"/>
                    <a:pt x="741" y="1482"/>
                  </a:cubicBezTo>
                  <a:cubicBezTo>
                    <a:pt x="992" y="1482"/>
                    <a:pt x="1232" y="1353"/>
                    <a:pt x="1369" y="1133"/>
                  </a:cubicBezTo>
                  <a:cubicBezTo>
                    <a:pt x="1295" y="1016"/>
                    <a:pt x="1255" y="880"/>
                    <a:pt x="1256" y="742"/>
                  </a:cubicBezTo>
                  <a:cubicBezTo>
                    <a:pt x="1255" y="602"/>
                    <a:pt x="1295" y="467"/>
                    <a:pt x="1369" y="350"/>
                  </a:cubicBezTo>
                  <a:cubicBezTo>
                    <a:pt x="1232" y="129"/>
                    <a:pt x="992" y="1"/>
                    <a:pt x="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6"/>
            <p:cNvSpPr/>
            <p:nvPr/>
          </p:nvSpPr>
          <p:spPr>
            <a:xfrm>
              <a:off x="3561000" y="2393025"/>
              <a:ext cx="22650" cy="21125"/>
            </a:xfrm>
            <a:custGeom>
              <a:rect b="b" l="l" r="r" t="t"/>
              <a:pathLst>
                <a:path extrusionOk="0" h="845" w="906">
                  <a:moveTo>
                    <a:pt x="561" y="1"/>
                  </a:moveTo>
                  <a:cubicBezTo>
                    <a:pt x="482" y="1"/>
                    <a:pt x="404" y="30"/>
                    <a:pt x="343" y="88"/>
                  </a:cubicBezTo>
                  <a:lnTo>
                    <a:pt x="123" y="309"/>
                  </a:lnTo>
                  <a:cubicBezTo>
                    <a:pt x="0" y="431"/>
                    <a:pt x="0" y="630"/>
                    <a:pt x="123" y="752"/>
                  </a:cubicBezTo>
                  <a:cubicBezTo>
                    <a:pt x="184" y="813"/>
                    <a:pt x="264" y="844"/>
                    <a:pt x="345" y="844"/>
                  </a:cubicBezTo>
                  <a:cubicBezTo>
                    <a:pt x="425" y="844"/>
                    <a:pt x="505" y="813"/>
                    <a:pt x="566" y="752"/>
                  </a:cubicBezTo>
                  <a:lnTo>
                    <a:pt x="787" y="532"/>
                  </a:lnTo>
                  <a:cubicBezTo>
                    <a:pt x="905" y="409"/>
                    <a:pt x="903" y="214"/>
                    <a:pt x="783" y="92"/>
                  </a:cubicBezTo>
                  <a:cubicBezTo>
                    <a:pt x="722" y="31"/>
                    <a:pt x="641" y="1"/>
                    <a:pt x="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7"/>
          <p:cNvSpPr txBox="1"/>
          <p:nvPr>
            <p:ph idx="2" type="title"/>
          </p:nvPr>
        </p:nvSpPr>
        <p:spPr>
          <a:xfrm>
            <a:off x="6789860" y="993726"/>
            <a:ext cx="12111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9" name="Google Shape;789;p57"/>
          <p:cNvSpPr txBox="1"/>
          <p:nvPr>
            <p:ph idx="1" type="subTitle"/>
          </p:nvPr>
        </p:nvSpPr>
        <p:spPr>
          <a:xfrm>
            <a:off x="4541235" y="3037826"/>
            <a:ext cx="23577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descriptions, cleaning, etc.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0" name="Google Shape;790;p57"/>
          <p:cNvSpPr txBox="1"/>
          <p:nvPr>
            <p:ph type="title"/>
          </p:nvPr>
        </p:nvSpPr>
        <p:spPr>
          <a:xfrm>
            <a:off x="4112975" y="2425875"/>
            <a:ext cx="32142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the Data</a:t>
            </a:r>
            <a:endParaRPr/>
          </a:p>
        </p:txBody>
      </p:sp>
      <p:grpSp>
        <p:nvGrpSpPr>
          <p:cNvPr id="791" name="Google Shape;791;p57"/>
          <p:cNvGrpSpPr/>
          <p:nvPr/>
        </p:nvGrpSpPr>
        <p:grpSpPr>
          <a:xfrm>
            <a:off x="648515" y="644719"/>
            <a:ext cx="2478625" cy="4130229"/>
            <a:chOff x="6189675" y="956556"/>
            <a:chExt cx="1326674" cy="2210689"/>
          </a:xfrm>
        </p:grpSpPr>
        <p:sp>
          <p:nvSpPr>
            <p:cNvPr id="792" name="Google Shape;792;p57"/>
            <p:cNvSpPr/>
            <p:nvPr/>
          </p:nvSpPr>
          <p:spPr>
            <a:xfrm>
              <a:off x="6359820" y="2497721"/>
              <a:ext cx="1156528" cy="669524"/>
            </a:xfrm>
            <a:custGeom>
              <a:rect b="b" l="l" r="r" t="t"/>
              <a:pathLst>
                <a:path extrusionOk="0" h="51891" w="89636">
                  <a:moveTo>
                    <a:pt x="27134" y="0"/>
                  </a:moveTo>
                  <a:cubicBezTo>
                    <a:pt x="26439" y="0"/>
                    <a:pt x="25745" y="177"/>
                    <a:pt x="25120" y="531"/>
                  </a:cubicBezTo>
                  <a:lnTo>
                    <a:pt x="979" y="14231"/>
                  </a:lnTo>
                  <a:cubicBezTo>
                    <a:pt x="5" y="14784"/>
                    <a:pt x="0" y="16185"/>
                    <a:pt x="969" y="16745"/>
                  </a:cubicBezTo>
                  <a:lnTo>
                    <a:pt x="60897" y="51344"/>
                  </a:lnTo>
                  <a:cubicBezTo>
                    <a:pt x="61529" y="51708"/>
                    <a:pt x="62233" y="51891"/>
                    <a:pt x="62938" y="51891"/>
                  </a:cubicBezTo>
                  <a:cubicBezTo>
                    <a:pt x="63642" y="51891"/>
                    <a:pt x="64347" y="51708"/>
                    <a:pt x="64979" y="51344"/>
                  </a:cubicBezTo>
                  <a:lnTo>
                    <a:pt x="88670" y="37666"/>
                  </a:lnTo>
                  <a:cubicBezTo>
                    <a:pt x="89633" y="37109"/>
                    <a:pt x="89635" y="35719"/>
                    <a:pt x="88673" y="35161"/>
                  </a:cubicBezTo>
                  <a:lnTo>
                    <a:pt x="29187" y="554"/>
                  </a:lnTo>
                  <a:cubicBezTo>
                    <a:pt x="28552" y="185"/>
                    <a:pt x="27843" y="0"/>
                    <a:pt x="27134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7"/>
            <p:cNvSpPr/>
            <p:nvPr/>
          </p:nvSpPr>
          <p:spPr>
            <a:xfrm>
              <a:off x="6489116" y="1064950"/>
              <a:ext cx="433898" cy="358444"/>
            </a:xfrm>
            <a:custGeom>
              <a:rect b="b" l="l" r="r" t="t"/>
              <a:pathLst>
                <a:path extrusionOk="0" h="27781" w="33629">
                  <a:moveTo>
                    <a:pt x="2520" y="0"/>
                  </a:moveTo>
                  <a:cubicBezTo>
                    <a:pt x="2182" y="0"/>
                    <a:pt x="1856" y="115"/>
                    <a:pt x="1588" y="313"/>
                  </a:cubicBezTo>
                  <a:lnTo>
                    <a:pt x="1580" y="308"/>
                  </a:lnTo>
                  <a:lnTo>
                    <a:pt x="0" y="864"/>
                  </a:lnTo>
                  <a:lnTo>
                    <a:pt x="960" y="2354"/>
                  </a:lnTo>
                  <a:lnTo>
                    <a:pt x="960" y="8400"/>
                  </a:lnTo>
                  <a:lnTo>
                    <a:pt x="14275" y="16003"/>
                  </a:lnTo>
                  <a:lnTo>
                    <a:pt x="31771" y="27781"/>
                  </a:lnTo>
                  <a:lnTo>
                    <a:pt x="33628" y="27055"/>
                  </a:lnTo>
                  <a:lnTo>
                    <a:pt x="33628" y="19003"/>
                  </a:lnTo>
                  <a:cubicBezTo>
                    <a:pt x="33628" y="18099"/>
                    <a:pt x="33144" y="17263"/>
                    <a:pt x="32358" y="16815"/>
                  </a:cubicBezTo>
                  <a:lnTo>
                    <a:pt x="20534" y="10063"/>
                  </a:lnTo>
                  <a:lnTo>
                    <a:pt x="20534" y="6121"/>
                  </a:lnTo>
                  <a:cubicBezTo>
                    <a:pt x="20534" y="5112"/>
                    <a:pt x="19975" y="4185"/>
                    <a:pt x="19082" y="3715"/>
                  </a:cubicBezTo>
                  <a:lnTo>
                    <a:pt x="17031" y="2637"/>
                  </a:lnTo>
                  <a:cubicBezTo>
                    <a:pt x="16826" y="2529"/>
                    <a:pt x="16613" y="2481"/>
                    <a:pt x="16406" y="2481"/>
                  </a:cubicBezTo>
                  <a:cubicBezTo>
                    <a:pt x="16198" y="2481"/>
                    <a:pt x="15996" y="2529"/>
                    <a:pt x="15812" y="2615"/>
                  </a:cubicBezTo>
                  <a:lnTo>
                    <a:pt x="15802" y="2610"/>
                  </a:lnTo>
                  <a:lnTo>
                    <a:pt x="13918" y="3349"/>
                  </a:lnTo>
                  <a:lnTo>
                    <a:pt x="14107" y="6392"/>
                  </a:lnTo>
                  <a:lnTo>
                    <a:pt x="3267" y="201"/>
                  </a:lnTo>
                  <a:cubicBezTo>
                    <a:pt x="3024" y="63"/>
                    <a:pt x="2769" y="0"/>
                    <a:pt x="2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7"/>
            <p:cNvSpPr/>
            <p:nvPr/>
          </p:nvSpPr>
          <p:spPr>
            <a:xfrm>
              <a:off x="6206512" y="956556"/>
              <a:ext cx="980267" cy="2196431"/>
            </a:xfrm>
            <a:custGeom>
              <a:rect b="b" l="l" r="r" t="t"/>
              <a:pathLst>
                <a:path extrusionOk="0" h="170233" w="75975">
                  <a:moveTo>
                    <a:pt x="3572" y="1"/>
                  </a:moveTo>
                  <a:cubicBezTo>
                    <a:pt x="3246" y="1"/>
                    <a:pt x="2926" y="67"/>
                    <a:pt x="2629" y="187"/>
                  </a:cubicBezTo>
                  <a:lnTo>
                    <a:pt x="2622" y="171"/>
                  </a:lnTo>
                  <a:lnTo>
                    <a:pt x="0" y="1357"/>
                  </a:lnTo>
                  <a:lnTo>
                    <a:pt x="1066" y="5596"/>
                  </a:lnTo>
                  <a:lnTo>
                    <a:pt x="1066" y="124674"/>
                  </a:lnTo>
                  <a:cubicBezTo>
                    <a:pt x="1066" y="127099"/>
                    <a:pt x="2369" y="129337"/>
                    <a:pt x="4477" y="130537"/>
                  </a:cubicBezTo>
                  <a:lnTo>
                    <a:pt x="69435" y="167470"/>
                  </a:lnTo>
                  <a:lnTo>
                    <a:pt x="72219" y="170232"/>
                  </a:lnTo>
                  <a:lnTo>
                    <a:pt x="74571" y="169156"/>
                  </a:lnTo>
                  <a:cubicBezTo>
                    <a:pt x="74635" y="169125"/>
                    <a:pt x="74705" y="169104"/>
                    <a:pt x="74767" y="169067"/>
                  </a:cubicBezTo>
                  <a:lnTo>
                    <a:pt x="74784" y="169058"/>
                  </a:lnTo>
                  <a:lnTo>
                    <a:pt x="74784" y="169053"/>
                  </a:lnTo>
                  <a:cubicBezTo>
                    <a:pt x="75480" y="168632"/>
                    <a:pt x="75975" y="167877"/>
                    <a:pt x="75975" y="166948"/>
                  </a:cubicBezTo>
                  <a:lnTo>
                    <a:pt x="75975" y="45334"/>
                  </a:lnTo>
                  <a:cubicBezTo>
                    <a:pt x="75975" y="42924"/>
                    <a:pt x="74689" y="40698"/>
                    <a:pt x="72603" y="39494"/>
                  </a:cubicBezTo>
                  <a:lnTo>
                    <a:pt x="4768" y="325"/>
                  </a:lnTo>
                  <a:cubicBezTo>
                    <a:pt x="4380" y="101"/>
                    <a:pt x="3971" y="1"/>
                    <a:pt x="3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7"/>
            <p:cNvSpPr/>
            <p:nvPr/>
          </p:nvSpPr>
          <p:spPr>
            <a:xfrm>
              <a:off x="6189675" y="970245"/>
              <a:ext cx="966526" cy="2186058"/>
            </a:xfrm>
            <a:custGeom>
              <a:rect b="b" l="l" r="r" t="t"/>
              <a:pathLst>
                <a:path extrusionOk="0" h="169429" w="74910">
                  <a:moveTo>
                    <a:pt x="2471" y="0"/>
                  </a:moveTo>
                  <a:cubicBezTo>
                    <a:pt x="1183" y="0"/>
                    <a:pt x="1" y="1031"/>
                    <a:pt x="1" y="2471"/>
                  </a:cubicBezTo>
                  <a:lnTo>
                    <a:pt x="1" y="124684"/>
                  </a:lnTo>
                  <a:cubicBezTo>
                    <a:pt x="1" y="127109"/>
                    <a:pt x="1303" y="129347"/>
                    <a:pt x="3411" y="130546"/>
                  </a:cubicBezTo>
                  <a:lnTo>
                    <a:pt x="71222" y="169103"/>
                  </a:lnTo>
                  <a:cubicBezTo>
                    <a:pt x="71616" y="169326"/>
                    <a:pt x="72032" y="169428"/>
                    <a:pt x="72438" y="169428"/>
                  </a:cubicBezTo>
                  <a:cubicBezTo>
                    <a:pt x="73727" y="169428"/>
                    <a:pt x="74909" y="168397"/>
                    <a:pt x="74909" y="166957"/>
                  </a:cubicBezTo>
                  <a:lnTo>
                    <a:pt x="74909" y="45343"/>
                  </a:lnTo>
                  <a:cubicBezTo>
                    <a:pt x="74909" y="42934"/>
                    <a:pt x="73624" y="40708"/>
                    <a:pt x="71537" y="39504"/>
                  </a:cubicBezTo>
                  <a:lnTo>
                    <a:pt x="3701" y="335"/>
                  </a:lnTo>
                  <a:cubicBezTo>
                    <a:pt x="3304" y="105"/>
                    <a:pt x="2882" y="0"/>
                    <a:pt x="24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7"/>
            <p:cNvSpPr/>
            <p:nvPr/>
          </p:nvSpPr>
          <p:spPr>
            <a:xfrm>
              <a:off x="6328054" y="1259210"/>
              <a:ext cx="344871" cy="442969"/>
            </a:xfrm>
            <a:custGeom>
              <a:rect b="b" l="l" r="r" t="t"/>
              <a:pathLst>
                <a:path extrusionOk="0" h="34332" w="26729">
                  <a:moveTo>
                    <a:pt x="1408" y="0"/>
                  </a:moveTo>
                  <a:cubicBezTo>
                    <a:pt x="674" y="0"/>
                    <a:pt x="1" y="586"/>
                    <a:pt x="1" y="1406"/>
                  </a:cubicBezTo>
                  <a:lnTo>
                    <a:pt x="1" y="18066"/>
                  </a:lnTo>
                  <a:cubicBezTo>
                    <a:pt x="1" y="19217"/>
                    <a:pt x="616" y="20280"/>
                    <a:pt x="1612" y="20857"/>
                  </a:cubicBezTo>
                  <a:lnTo>
                    <a:pt x="24622" y="34141"/>
                  </a:lnTo>
                  <a:cubicBezTo>
                    <a:pt x="24848" y="34272"/>
                    <a:pt x="25088" y="34331"/>
                    <a:pt x="25322" y="34331"/>
                  </a:cubicBezTo>
                  <a:cubicBezTo>
                    <a:pt x="26056" y="34331"/>
                    <a:pt x="26729" y="33744"/>
                    <a:pt x="26729" y="32924"/>
                  </a:cubicBezTo>
                  <a:lnTo>
                    <a:pt x="26729" y="16266"/>
                  </a:lnTo>
                  <a:cubicBezTo>
                    <a:pt x="26729" y="15114"/>
                    <a:pt x="26115" y="14050"/>
                    <a:pt x="25117" y="13474"/>
                  </a:cubicBezTo>
                  <a:lnTo>
                    <a:pt x="2109" y="191"/>
                  </a:lnTo>
                  <a:cubicBezTo>
                    <a:pt x="1882" y="60"/>
                    <a:pt x="1642" y="0"/>
                    <a:pt x="1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6724638" y="1480681"/>
              <a:ext cx="286500" cy="201176"/>
            </a:xfrm>
            <a:custGeom>
              <a:rect b="b" l="l" r="r" t="t"/>
              <a:pathLst>
                <a:path extrusionOk="0" h="15592" w="22205">
                  <a:moveTo>
                    <a:pt x="1169" y="0"/>
                  </a:moveTo>
                  <a:cubicBezTo>
                    <a:pt x="560" y="0"/>
                    <a:pt x="0" y="488"/>
                    <a:pt x="0" y="1169"/>
                  </a:cubicBezTo>
                  <a:lnTo>
                    <a:pt x="0" y="2079"/>
                  </a:lnTo>
                  <a:cubicBezTo>
                    <a:pt x="0" y="3035"/>
                    <a:pt x="511" y="3919"/>
                    <a:pt x="1340" y="4397"/>
                  </a:cubicBezTo>
                  <a:lnTo>
                    <a:pt x="20454" y="15433"/>
                  </a:lnTo>
                  <a:cubicBezTo>
                    <a:pt x="20641" y="15541"/>
                    <a:pt x="20841" y="15591"/>
                    <a:pt x="21035" y="15591"/>
                  </a:cubicBezTo>
                  <a:cubicBezTo>
                    <a:pt x="21644" y="15591"/>
                    <a:pt x="22203" y="15103"/>
                    <a:pt x="22203" y="14422"/>
                  </a:cubicBezTo>
                  <a:lnTo>
                    <a:pt x="22203" y="13512"/>
                  </a:lnTo>
                  <a:cubicBezTo>
                    <a:pt x="22204" y="12556"/>
                    <a:pt x="21693" y="11671"/>
                    <a:pt x="20865" y="11194"/>
                  </a:cubicBezTo>
                  <a:lnTo>
                    <a:pt x="1751" y="158"/>
                  </a:lnTo>
                  <a:cubicBezTo>
                    <a:pt x="1563" y="50"/>
                    <a:pt x="1364" y="0"/>
                    <a:pt x="1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7"/>
            <p:cNvSpPr/>
            <p:nvPr/>
          </p:nvSpPr>
          <p:spPr>
            <a:xfrm>
              <a:off x="6328054" y="1621796"/>
              <a:ext cx="694374" cy="441485"/>
            </a:xfrm>
            <a:custGeom>
              <a:rect b="b" l="l" r="r" t="t"/>
              <a:pathLst>
                <a:path extrusionOk="0" h="34217" w="53817">
                  <a:moveTo>
                    <a:pt x="1170" y="1"/>
                  </a:moveTo>
                  <a:cubicBezTo>
                    <a:pt x="560" y="1"/>
                    <a:pt x="1" y="488"/>
                    <a:pt x="1" y="1169"/>
                  </a:cubicBezTo>
                  <a:lnTo>
                    <a:pt x="1" y="2080"/>
                  </a:lnTo>
                  <a:cubicBezTo>
                    <a:pt x="1" y="3035"/>
                    <a:pt x="511" y="3919"/>
                    <a:pt x="1340" y="4397"/>
                  </a:cubicBezTo>
                  <a:lnTo>
                    <a:pt x="52066" y="34059"/>
                  </a:lnTo>
                  <a:cubicBezTo>
                    <a:pt x="52254" y="34167"/>
                    <a:pt x="52453" y="34217"/>
                    <a:pt x="52648" y="34217"/>
                  </a:cubicBezTo>
                  <a:cubicBezTo>
                    <a:pt x="53257" y="34217"/>
                    <a:pt x="53817" y="33729"/>
                    <a:pt x="53817" y="33048"/>
                  </a:cubicBezTo>
                  <a:lnTo>
                    <a:pt x="53817" y="32139"/>
                  </a:lnTo>
                  <a:cubicBezTo>
                    <a:pt x="53817" y="31182"/>
                    <a:pt x="53306" y="30298"/>
                    <a:pt x="52478" y="29820"/>
                  </a:cubicBezTo>
                  <a:lnTo>
                    <a:pt x="1751" y="159"/>
                  </a:lnTo>
                  <a:cubicBezTo>
                    <a:pt x="1563" y="50"/>
                    <a:pt x="1364" y="1"/>
                    <a:pt x="1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7"/>
            <p:cNvSpPr/>
            <p:nvPr/>
          </p:nvSpPr>
          <p:spPr>
            <a:xfrm>
              <a:off x="6328054" y="1741918"/>
              <a:ext cx="694374" cy="441485"/>
            </a:xfrm>
            <a:custGeom>
              <a:rect b="b" l="l" r="r" t="t"/>
              <a:pathLst>
                <a:path extrusionOk="0" h="34217" w="53817">
                  <a:moveTo>
                    <a:pt x="1170" y="1"/>
                  </a:moveTo>
                  <a:cubicBezTo>
                    <a:pt x="560" y="1"/>
                    <a:pt x="1" y="489"/>
                    <a:pt x="1" y="1169"/>
                  </a:cubicBezTo>
                  <a:lnTo>
                    <a:pt x="1" y="2080"/>
                  </a:lnTo>
                  <a:cubicBezTo>
                    <a:pt x="1" y="3035"/>
                    <a:pt x="511" y="3919"/>
                    <a:pt x="1340" y="4397"/>
                  </a:cubicBezTo>
                  <a:lnTo>
                    <a:pt x="52066" y="34059"/>
                  </a:lnTo>
                  <a:cubicBezTo>
                    <a:pt x="52254" y="34167"/>
                    <a:pt x="52453" y="34217"/>
                    <a:pt x="52648" y="34217"/>
                  </a:cubicBezTo>
                  <a:cubicBezTo>
                    <a:pt x="53257" y="34217"/>
                    <a:pt x="53817" y="33729"/>
                    <a:pt x="53817" y="33048"/>
                  </a:cubicBezTo>
                  <a:lnTo>
                    <a:pt x="53817" y="32139"/>
                  </a:lnTo>
                  <a:cubicBezTo>
                    <a:pt x="53817" y="31182"/>
                    <a:pt x="53306" y="30298"/>
                    <a:pt x="52478" y="29820"/>
                  </a:cubicBezTo>
                  <a:lnTo>
                    <a:pt x="1751" y="159"/>
                  </a:lnTo>
                  <a:cubicBezTo>
                    <a:pt x="1563" y="50"/>
                    <a:pt x="1364" y="1"/>
                    <a:pt x="1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6328054" y="1862040"/>
              <a:ext cx="694374" cy="441472"/>
            </a:xfrm>
            <a:custGeom>
              <a:rect b="b" l="l" r="r" t="t"/>
              <a:pathLst>
                <a:path extrusionOk="0" h="34216" w="53817">
                  <a:moveTo>
                    <a:pt x="1169" y="0"/>
                  </a:moveTo>
                  <a:cubicBezTo>
                    <a:pt x="560" y="0"/>
                    <a:pt x="1" y="488"/>
                    <a:pt x="1" y="1169"/>
                  </a:cubicBezTo>
                  <a:lnTo>
                    <a:pt x="1" y="2079"/>
                  </a:lnTo>
                  <a:cubicBezTo>
                    <a:pt x="1" y="3035"/>
                    <a:pt x="511" y="3919"/>
                    <a:pt x="1340" y="4397"/>
                  </a:cubicBezTo>
                  <a:lnTo>
                    <a:pt x="52066" y="34057"/>
                  </a:lnTo>
                  <a:cubicBezTo>
                    <a:pt x="52254" y="34166"/>
                    <a:pt x="52454" y="34216"/>
                    <a:pt x="52648" y="34216"/>
                  </a:cubicBezTo>
                  <a:cubicBezTo>
                    <a:pt x="53258" y="34216"/>
                    <a:pt x="53817" y="33728"/>
                    <a:pt x="53817" y="33047"/>
                  </a:cubicBezTo>
                  <a:lnTo>
                    <a:pt x="53817" y="32138"/>
                  </a:lnTo>
                  <a:cubicBezTo>
                    <a:pt x="53817" y="31181"/>
                    <a:pt x="53306" y="30297"/>
                    <a:pt x="52478" y="29819"/>
                  </a:cubicBezTo>
                  <a:lnTo>
                    <a:pt x="1751" y="158"/>
                  </a:lnTo>
                  <a:cubicBezTo>
                    <a:pt x="1563" y="50"/>
                    <a:pt x="1364" y="0"/>
                    <a:pt x="1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6328054" y="1982163"/>
              <a:ext cx="694374" cy="441472"/>
            </a:xfrm>
            <a:custGeom>
              <a:rect b="b" l="l" r="r" t="t"/>
              <a:pathLst>
                <a:path extrusionOk="0" h="34216" w="53817">
                  <a:moveTo>
                    <a:pt x="1169" y="0"/>
                  </a:moveTo>
                  <a:cubicBezTo>
                    <a:pt x="560" y="0"/>
                    <a:pt x="1" y="488"/>
                    <a:pt x="1" y="1169"/>
                  </a:cubicBezTo>
                  <a:lnTo>
                    <a:pt x="1" y="2078"/>
                  </a:lnTo>
                  <a:cubicBezTo>
                    <a:pt x="1" y="3035"/>
                    <a:pt x="511" y="3919"/>
                    <a:pt x="1340" y="4397"/>
                  </a:cubicBezTo>
                  <a:lnTo>
                    <a:pt x="52066" y="34057"/>
                  </a:lnTo>
                  <a:cubicBezTo>
                    <a:pt x="52254" y="34166"/>
                    <a:pt x="52454" y="34216"/>
                    <a:pt x="52648" y="34216"/>
                  </a:cubicBezTo>
                  <a:cubicBezTo>
                    <a:pt x="53258" y="34216"/>
                    <a:pt x="53817" y="33728"/>
                    <a:pt x="53817" y="33046"/>
                  </a:cubicBezTo>
                  <a:lnTo>
                    <a:pt x="53817" y="32138"/>
                  </a:lnTo>
                  <a:cubicBezTo>
                    <a:pt x="53817" y="31181"/>
                    <a:pt x="53306" y="30297"/>
                    <a:pt x="52478" y="29818"/>
                  </a:cubicBezTo>
                  <a:lnTo>
                    <a:pt x="1751" y="158"/>
                  </a:lnTo>
                  <a:cubicBezTo>
                    <a:pt x="1563" y="50"/>
                    <a:pt x="1364" y="0"/>
                    <a:pt x="1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6328054" y="2102285"/>
              <a:ext cx="694374" cy="441472"/>
            </a:xfrm>
            <a:custGeom>
              <a:rect b="b" l="l" r="r" t="t"/>
              <a:pathLst>
                <a:path extrusionOk="0" h="34216" w="53817">
                  <a:moveTo>
                    <a:pt x="1169" y="0"/>
                  </a:moveTo>
                  <a:cubicBezTo>
                    <a:pt x="560" y="0"/>
                    <a:pt x="1" y="488"/>
                    <a:pt x="1" y="1169"/>
                  </a:cubicBezTo>
                  <a:lnTo>
                    <a:pt x="1" y="2078"/>
                  </a:lnTo>
                  <a:cubicBezTo>
                    <a:pt x="1" y="3035"/>
                    <a:pt x="511" y="3919"/>
                    <a:pt x="1340" y="4397"/>
                  </a:cubicBezTo>
                  <a:lnTo>
                    <a:pt x="52066" y="34057"/>
                  </a:lnTo>
                  <a:cubicBezTo>
                    <a:pt x="52254" y="34166"/>
                    <a:pt x="52454" y="34216"/>
                    <a:pt x="52648" y="34216"/>
                  </a:cubicBezTo>
                  <a:cubicBezTo>
                    <a:pt x="53258" y="34216"/>
                    <a:pt x="53817" y="33728"/>
                    <a:pt x="53817" y="33046"/>
                  </a:cubicBezTo>
                  <a:lnTo>
                    <a:pt x="53817" y="32137"/>
                  </a:lnTo>
                  <a:cubicBezTo>
                    <a:pt x="53817" y="31181"/>
                    <a:pt x="53306" y="30297"/>
                    <a:pt x="52478" y="29818"/>
                  </a:cubicBezTo>
                  <a:lnTo>
                    <a:pt x="1751" y="158"/>
                  </a:lnTo>
                  <a:cubicBezTo>
                    <a:pt x="1563" y="50"/>
                    <a:pt x="1364" y="0"/>
                    <a:pt x="1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6328054" y="2222394"/>
              <a:ext cx="694374" cy="441485"/>
            </a:xfrm>
            <a:custGeom>
              <a:rect b="b" l="l" r="r" t="t"/>
              <a:pathLst>
                <a:path extrusionOk="0" h="34217" w="53817">
                  <a:moveTo>
                    <a:pt x="1169" y="1"/>
                  </a:moveTo>
                  <a:cubicBezTo>
                    <a:pt x="560" y="1"/>
                    <a:pt x="1" y="489"/>
                    <a:pt x="1" y="1170"/>
                  </a:cubicBezTo>
                  <a:lnTo>
                    <a:pt x="1" y="2079"/>
                  </a:lnTo>
                  <a:cubicBezTo>
                    <a:pt x="1" y="3036"/>
                    <a:pt x="511" y="3920"/>
                    <a:pt x="1340" y="4398"/>
                  </a:cubicBezTo>
                  <a:lnTo>
                    <a:pt x="52066" y="34058"/>
                  </a:lnTo>
                  <a:cubicBezTo>
                    <a:pt x="52254" y="34167"/>
                    <a:pt x="52454" y="34217"/>
                    <a:pt x="52648" y="34217"/>
                  </a:cubicBezTo>
                  <a:cubicBezTo>
                    <a:pt x="53258" y="34217"/>
                    <a:pt x="53817" y="33729"/>
                    <a:pt x="53817" y="33047"/>
                  </a:cubicBezTo>
                  <a:lnTo>
                    <a:pt x="53817" y="32138"/>
                  </a:lnTo>
                  <a:cubicBezTo>
                    <a:pt x="53817" y="31181"/>
                    <a:pt x="53306" y="30298"/>
                    <a:pt x="52478" y="29819"/>
                  </a:cubicBezTo>
                  <a:lnTo>
                    <a:pt x="1751" y="159"/>
                  </a:lnTo>
                  <a:cubicBezTo>
                    <a:pt x="1563" y="51"/>
                    <a:pt x="1364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6328054" y="2342517"/>
              <a:ext cx="694374" cy="441485"/>
            </a:xfrm>
            <a:custGeom>
              <a:rect b="b" l="l" r="r" t="t"/>
              <a:pathLst>
                <a:path extrusionOk="0" h="34217" w="53817">
                  <a:moveTo>
                    <a:pt x="1169" y="1"/>
                  </a:moveTo>
                  <a:cubicBezTo>
                    <a:pt x="559" y="1"/>
                    <a:pt x="1" y="488"/>
                    <a:pt x="1" y="1170"/>
                  </a:cubicBezTo>
                  <a:lnTo>
                    <a:pt x="1" y="2079"/>
                  </a:lnTo>
                  <a:cubicBezTo>
                    <a:pt x="1" y="3036"/>
                    <a:pt x="511" y="3920"/>
                    <a:pt x="1340" y="4398"/>
                  </a:cubicBezTo>
                  <a:lnTo>
                    <a:pt x="52066" y="34058"/>
                  </a:lnTo>
                  <a:cubicBezTo>
                    <a:pt x="52254" y="34167"/>
                    <a:pt x="52453" y="34216"/>
                    <a:pt x="52648" y="34216"/>
                  </a:cubicBezTo>
                  <a:cubicBezTo>
                    <a:pt x="53257" y="34216"/>
                    <a:pt x="53817" y="33728"/>
                    <a:pt x="53817" y="33047"/>
                  </a:cubicBezTo>
                  <a:lnTo>
                    <a:pt x="53817" y="32138"/>
                  </a:lnTo>
                  <a:cubicBezTo>
                    <a:pt x="53817" y="31181"/>
                    <a:pt x="53306" y="30298"/>
                    <a:pt x="52478" y="29819"/>
                  </a:cubicBezTo>
                  <a:lnTo>
                    <a:pt x="1751" y="159"/>
                  </a:lnTo>
                  <a:cubicBezTo>
                    <a:pt x="1563" y="50"/>
                    <a:pt x="1363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6328054" y="2462639"/>
              <a:ext cx="694374" cy="441485"/>
            </a:xfrm>
            <a:custGeom>
              <a:rect b="b" l="l" r="r" t="t"/>
              <a:pathLst>
                <a:path extrusionOk="0" h="34217" w="53817">
                  <a:moveTo>
                    <a:pt x="1169" y="1"/>
                  </a:moveTo>
                  <a:cubicBezTo>
                    <a:pt x="559" y="1"/>
                    <a:pt x="1" y="488"/>
                    <a:pt x="1" y="1170"/>
                  </a:cubicBezTo>
                  <a:lnTo>
                    <a:pt x="1" y="2079"/>
                  </a:lnTo>
                  <a:cubicBezTo>
                    <a:pt x="1" y="3036"/>
                    <a:pt x="511" y="3919"/>
                    <a:pt x="1340" y="4398"/>
                  </a:cubicBezTo>
                  <a:lnTo>
                    <a:pt x="52066" y="34058"/>
                  </a:lnTo>
                  <a:cubicBezTo>
                    <a:pt x="52254" y="34167"/>
                    <a:pt x="52453" y="34216"/>
                    <a:pt x="52648" y="34216"/>
                  </a:cubicBezTo>
                  <a:cubicBezTo>
                    <a:pt x="53257" y="34216"/>
                    <a:pt x="53817" y="33728"/>
                    <a:pt x="53817" y="33047"/>
                  </a:cubicBezTo>
                  <a:lnTo>
                    <a:pt x="53817" y="32138"/>
                  </a:lnTo>
                  <a:cubicBezTo>
                    <a:pt x="53817" y="31181"/>
                    <a:pt x="53306" y="30298"/>
                    <a:pt x="52478" y="29819"/>
                  </a:cubicBezTo>
                  <a:lnTo>
                    <a:pt x="1751" y="159"/>
                  </a:lnTo>
                  <a:cubicBezTo>
                    <a:pt x="1563" y="50"/>
                    <a:pt x="1363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6724638" y="1590985"/>
              <a:ext cx="286500" cy="201163"/>
            </a:xfrm>
            <a:custGeom>
              <a:rect b="b" l="l" r="r" t="t"/>
              <a:pathLst>
                <a:path extrusionOk="0" h="15591" w="22205">
                  <a:moveTo>
                    <a:pt x="1169" y="1"/>
                  </a:moveTo>
                  <a:cubicBezTo>
                    <a:pt x="559" y="1"/>
                    <a:pt x="0" y="488"/>
                    <a:pt x="0" y="1169"/>
                  </a:cubicBezTo>
                  <a:lnTo>
                    <a:pt x="0" y="2079"/>
                  </a:lnTo>
                  <a:cubicBezTo>
                    <a:pt x="0" y="3035"/>
                    <a:pt x="511" y="3920"/>
                    <a:pt x="1340" y="4398"/>
                  </a:cubicBezTo>
                  <a:lnTo>
                    <a:pt x="20454" y="15432"/>
                  </a:lnTo>
                  <a:cubicBezTo>
                    <a:pt x="20641" y="15541"/>
                    <a:pt x="20841" y="15591"/>
                    <a:pt x="21035" y="15591"/>
                  </a:cubicBezTo>
                  <a:cubicBezTo>
                    <a:pt x="21644" y="15591"/>
                    <a:pt x="22203" y="15103"/>
                    <a:pt x="22203" y="14421"/>
                  </a:cubicBezTo>
                  <a:lnTo>
                    <a:pt x="22203" y="13512"/>
                  </a:lnTo>
                  <a:cubicBezTo>
                    <a:pt x="22204" y="12556"/>
                    <a:pt x="21693" y="11672"/>
                    <a:pt x="20865" y="11193"/>
                  </a:cubicBezTo>
                  <a:lnTo>
                    <a:pt x="1751" y="159"/>
                  </a:lnTo>
                  <a:cubicBezTo>
                    <a:pt x="1563" y="50"/>
                    <a:pt x="1363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6724638" y="1701288"/>
              <a:ext cx="286500" cy="201163"/>
            </a:xfrm>
            <a:custGeom>
              <a:rect b="b" l="l" r="r" t="t"/>
              <a:pathLst>
                <a:path extrusionOk="0" h="15591" w="22205">
                  <a:moveTo>
                    <a:pt x="1169" y="0"/>
                  </a:moveTo>
                  <a:cubicBezTo>
                    <a:pt x="559" y="0"/>
                    <a:pt x="0" y="488"/>
                    <a:pt x="0" y="1170"/>
                  </a:cubicBezTo>
                  <a:lnTo>
                    <a:pt x="0" y="2078"/>
                  </a:lnTo>
                  <a:cubicBezTo>
                    <a:pt x="0" y="3035"/>
                    <a:pt x="511" y="3919"/>
                    <a:pt x="1340" y="4398"/>
                  </a:cubicBezTo>
                  <a:lnTo>
                    <a:pt x="20454" y="15432"/>
                  </a:lnTo>
                  <a:cubicBezTo>
                    <a:pt x="20642" y="15541"/>
                    <a:pt x="20841" y="15590"/>
                    <a:pt x="21035" y="15590"/>
                  </a:cubicBezTo>
                  <a:cubicBezTo>
                    <a:pt x="21644" y="15590"/>
                    <a:pt x="22203" y="15103"/>
                    <a:pt x="22203" y="14421"/>
                  </a:cubicBezTo>
                  <a:lnTo>
                    <a:pt x="22203" y="13512"/>
                  </a:lnTo>
                  <a:cubicBezTo>
                    <a:pt x="22204" y="12555"/>
                    <a:pt x="21693" y="11671"/>
                    <a:pt x="20865" y="11193"/>
                  </a:cubicBezTo>
                  <a:lnTo>
                    <a:pt x="1751" y="159"/>
                  </a:lnTo>
                  <a:cubicBezTo>
                    <a:pt x="1563" y="50"/>
                    <a:pt x="1363" y="0"/>
                    <a:pt x="1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6477555" y="1074253"/>
              <a:ext cx="421499" cy="349142"/>
            </a:xfrm>
            <a:custGeom>
              <a:rect b="b" l="l" r="r" t="t"/>
              <a:pathLst>
                <a:path extrusionOk="0" h="27060" w="32668">
                  <a:moveTo>
                    <a:pt x="15788" y="4232"/>
                  </a:moveTo>
                  <a:lnTo>
                    <a:pt x="17609" y="5280"/>
                  </a:lnTo>
                  <a:lnTo>
                    <a:pt x="17609" y="7506"/>
                  </a:lnTo>
                  <a:lnTo>
                    <a:pt x="15788" y="6416"/>
                  </a:lnTo>
                  <a:lnTo>
                    <a:pt x="15788" y="4232"/>
                  </a:lnTo>
                  <a:close/>
                  <a:moveTo>
                    <a:pt x="1544" y="0"/>
                  </a:moveTo>
                  <a:cubicBezTo>
                    <a:pt x="738" y="0"/>
                    <a:pt x="1" y="645"/>
                    <a:pt x="1" y="1544"/>
                  </a:cubicBezTo>
                  <a:lnTo>
                    <a:pt x="1" y="8403"/>
                  </a:lnTo>
                  <a:lnTo>
                    <a:pt x="32668" y="27060"/>
                  </a:lnTo>
                  <a:lnTo>
                    <a:pt x="32668" y="19007"/>
                  </a:lnTo>
                  <a:cubicBezTo>
                    <a:pt x="32668" y="18102"/>
                    <a:pt x="32183" y="17268"/>
                    <a:pt x="31398" y="16819"/>
                  </a:cubicBezTo>
                  <a:lnTo>
                    <a:pt x="19574" y="10066"/>
                  </a:lnTo>
                  <a:lnTo>
                    <a:pt x="19574" y="6125"/>
                  </a:lnTo>
                  <a:cubicBezTo>
                    <a:pt x="19574" y="5115"/>
                    <a:pt x="19015" y="4189"/>
                    <a:pt x="18122" y="3719"/>
                  </a:cubicBezTo>
                  <a:lnTo>
                    <a:pt x="16071" y="2641"/>
                  </a:lnTo>
                  <a:cubicBezTo>
                    <a:pt x="15861" y="2531"/>
                    <a:pt x="15642" y="2480"/>
                    <a:pt x="15428" y="2480"/>
                  </a:cubicBezTo>
                  <a:cubicBezTo>
                    <a:pt x="14705" y="2480"/>
                    <a:pt x="14047" y="3060"/>
                    <a:pt x="14047" y="3862"/>
                  </a:cubicBezTo>
                  <a:lnTo>
                    <a:pt x="14047" y="6910"/>
                  </a:lnTo>
                  <a:lnTo>
                    <a:pt x="2306" y="206"/>
                  </a:lnTo>
                  <a:cubicBezTo>
                    <a:pt x="2060" y="65"/>
                    <a:pt x="1798" y="0"/>
                    <a:pt x="1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6427326" y="1488797"/>
              <a:ext cx="116161" cy="158752"/>
            </a:xfrm>
            <a:custGeom>
              <a:rect b="b" l="l" r="r" t="t"/>
              <a:pathLst>
                <a:path extrusionOk="0" h="12304" w="9003">
                  <a:moveTo>
                    <a:pt x="3590" y="1"/>
                  </a:moveTo>
                  <a:cubicBezTo>
                    <a:pt x="1715" y="1"/>
                    <a:pt x="0" y="1502"/>
                    <a:pt x="0" y="3591"/>
                  </a:cubicBezTo>
                  <a:lnTo>
                    <a:pt x="0" y="7107"/>
                  </a:lnTo>
                  <a:lnTo>
                    <a:pt x="9003" y="12304"/>
                  </a:lnTo>
                  <a:lnTo>
                    <a:pt x="9003" y="6719"/>
                  </a:lnTo>
                  <a:cubicBezTo>
                    <a:pt x="9003" y="4126"/>
                    <a:pt x="7602" y="1733"/>
                    <a:pt x="5340" y="465"/>
                  </a:cubicBezTo>
                  <a:cubicBezTo>
                    <a:pt x="4772" y="146"/>
                    <a:pt x="4173" y="1"/>
                    <a:pt x="3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6436461" y="1363965"/>
              <a:ext cx="97878" cy="110807"/>
            </a:xfrm>
            <a:custGeom>
              <a:rect b="b" l="l" r="r" t="t"/>
              <a:pathLst>
                <a:path extrusionOk="0" h="8588" w="7586">
                  <a:moveTo>
                    <a:pt x="3026" y="0"/>
                  </a:moveTo>
                  <a:cubicBezTo>
                    <a:pt x="1446" y="0"/>
                    <a:pt x="1" y="1265"/>
                    <a:pt x="1" y="3025"/>
                  </a:cubicBezTo>
                  <a:lnTo>
                    <a:pt x="1" y="3539"/>
                  </a:lnTo>
                  <a:lnTo>
                    <a:pt x="41" y="3539"/>
                  </a:lnTo>
                  <a:cubicBezTo>
                    <a:pt x="239" y="5482"/>
                    <a:pt x="1361" y="7228"/>
                    <a:pt x="3086" y="8196"/>
                  </a:cubicBezTo>
                  <a:cubicBezTo>
                    <a:pt x="3564" y="8465"/>
                    <a:pt x="4069" y="8587"/>
                    <a:pt x="4561" y="8587"/>
                  </a:cubicBezTo>
                  <a:cubicBezTo>
                    <a:pt x="6140" y="8587"/>
                    <a:pt x="7585" y="7323"/>
                    <a:pt x="7585" y="5562"/>
                  </a:cubicBezTo>
                  <a:lnTo>
                    <a:pt x="7585" y="5002"/>
                  </a:lnTo>
                  <a:lnTo>
                    <a:pt x="7541" y="5002"/>
                  </a:lnTo>
                  <a:cubicBezTo>
                    <a:pt x="7330" y="3077"/>
                    <a:pt x="6211" y="1353"/>
                    <a:pt x="4500" y="391"/>
                  </a:cubicBezTo>
                  <a:cubicBezTo>
                    <a:pt x="4022" y="123"/>
                    <a:pt x="3517" y="0"/>
                    <a:pt x="30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8"/>
          <p:cNvSpPr txBox="1"/>
          <p:nvPr>
            <p:ph idx="6"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About 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8"/>
          <p:cNvSpPr txBox="1"/>
          <p:nvPr>
            <p:ph idx="1" type="subTitle"/>
          </p:nvPr>
        </p:nvSpPr>
        <p:spPr>
          <a:xfrm>
            <a:off x="2218800" y="1006050"/>
            <a:ext cx="47064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Source: </a:t>
            </a:r>
            <a:r>
              <a:rPr lang="en"/>
              <a:t>University of Wisconsin, Clinical Science center.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7" name="Google Shape;817;p58"/>
          <p:cNvSpPr txBox="1"/>
          <p:nvPr>
            <p:ph idx="1" type="subTitle"/>
          </p:nvPr>
        </p:nvSpPr>
        <p:spPr>
          <a:xfrm>
            <a:off x="1351813" y="2301750"/>
            <a:ext cx="3137700" cy="26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</a:t>
            </a:r>
            <a:r>
              <a:rPr lang="en"/>
              <a:t>adius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exture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erimeter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rea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moothness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ompactness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oncavity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ymmetry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</a:t>
            </a:r>
            <a:r>
              <a:rPr lang="en"/>
              <a:t>ractal dimension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Diagnosis</a:t>
            </a:r>
            <a:endParaRPr/>
          </a:p>
        </p:txBody>
      </p:sp>
      <p:sp>
        <p:nvSpPr>
          <p:cNvPr id="818" name="Google Shape;818;p58"/>
          <p:cNvSpPr txBox="1"/>
          <p:nvPr>
            <p:ph idx="1" type="subTitle"/>
          </p:nvPr>
        </p:nvSpPr>
        <p:spPr>
          <a:xfrm>
            <a:off x="4654497" y="2301750"/>
            <a:ext cx="23790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</a:t>
            </a: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</a:t>
            </a: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</a:t>
            </a: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</a:t>
            </a:r>
            <a:r>
              <a:rPr lang="en"/>
              <a:t>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Float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 ( M or B)</a:t>
            </a:r>
            <a:endParaRPr/>
          </a:p>
        </p:txBody>
      </p:sp>
      <p:sp>
        <p:nvSpPr>
          <p:cNvPr id="819" name="Google Shape;819;p58"/>
          <p:cNvSpPr txBox="1"/>
          <p:nvPr/>
        </p:nvSpPr>
        <p:spPr>
          <a:xfrm>
            <a:off x="1351813" y="1606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Variables are measurements taken from the cell, including:</a:t>
            </a:r>
            <a:endParaRPr b="1"/>
          </a:p>
        </p:txBody>
      </p:sp>
      <p:sp>
        <p:nvSpPr>
          <p:cNvPr id="820" name="Google Shape;820;p58"/>
          <p:cNvSpPr txBox="1"/>
          <p:nvPr/>
        </p:nvSpPr>
        <p:spPr>
          <a:xfrm>
            <a:off x="4654497" y="1686150"/>
            <a:ext cx="23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Type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9"/>
          <p:cNvSpPr txBox="1"/>
          <p:nvPr>
            <p:ph type="title"/>
          </p:nvPr>
        </p:nvSpPr>
        <p:spPr>
          <a:xfrm flipH="1">
            <a:off x="1203900" y="433350"/>
            <a:ext cx="67362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(Cont.)</a:t>
            </a:r>
            <a:endParaRPr/>
          </a:p>
        </p:txBody>
      </p:sp>
      <p:sp>
        <p:nvSpPr>
          <p:cNvPr id="826" name="Google Shape;826;p59"/>
          <p:cNvSpPr txBox="1"/>
          <p:nvPr/>
        </p:nvSpPr>
        <p:spPr>
          <a:xfrm>
            <a:off x="5652600" y="1489825"/>
            <a:ext cx="19968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Prevalence</a:t>
            </a:r>
            <a:endParaRPr>
              <a:solidFill>
                <a:schemeClr val="accen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827" name="Google Shape;827;p59"/>
          <p:cNvSpPr txBox="1"/>
          <p:nvPr/>
        </p:nvSpPr>
        <p:spPr>
          <a:xfrm>
            <a:off x="5017650" y="1967125"/>
            <a:ext cx="3266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37</a:t>
            </a:r>
            <a:r>
              <a:rPr lang="en" sz="50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.3%</a:t>
            </a:r>
            <a:endParaRPr sz="5000">
              <a:solidFill>
                <a:schemeClr val="accen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28" name="Google Shape;828;p59"/>
          <p:cNvSpPr/>
          <p:nvPr/>
        </p:nvSpPr>
        <p:spPr>
          <a:xfrm>
            <a:off x="6036297" y="3515425"/>
            <a:ext cx="1229100" cy="1229100"/>
          </a:xfrm>
          <a:prstGeom prst="donut">
            <a:avLst>
              <a:gd fmla="val 959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9"/>
          <p:cNvSpPr/>
          <p:nvPr/>
        </p:nvSpPr>
        <p:spPr>
          <a:xfrm>
            <a:off x="6036297" y="3515425"/>
            <a:ext cx="1229100" cy="1229100"/>
          </a:xfrm>
          <a:prstGeom prst="blockArc">
            <a:avLst>
              <a:gd fmla="val 18940664" name="adj1"/>
              <a:gd fmla="val 7939920" name="adj2"/>
              <a:gd fmla="val 9056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59"/>
          <p:cNvSpPr txBox="1"/>
          <p:nvPr/>
        </p:nvSpPr>
        <p:spPr>
          <a:xfrm>
            <a:off x="5427750" y="2774013"/>
            <a:ext cx="24462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Of the cells are classified as malignant, or dangerous.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31" name="Google Shape;831;p59"/>
          <p:cNvGrpSpPr/>
          <p:nvPr/>
        </p:nvGrpSpPr>
        <p:grpSpPr>
          <a:xfrm>
            <a:off x="6360300" y="3864213"/>
            <a:ext cx="581075" cy="531525"/>
            <a:chOff x="4371600" y="3807750"/>
            <a:chExt cx="581075" cy="531525"/>
          </a:xfrm>
        </p:grpSpPr>
        <p:sp>
          <p:nvSpPr>
            <p:cNvPr id="832" name="Google Shape;832;p59"/>
            <p:cNvSpPr/>
            <p:nvPr/>
          </p:nvSpPr>
          <p:spPr>
            <a:xfrm>
              <a:off x="4713750" y="3850225"/>
              <a:ext cx="53500" cy="93550"/>
            </a:xfrm>
            <a:custGeom>
              <a:rect b="b" l="l" r="r" t="t"/>
              <a:pathLst>
                <a:path extrusionOk="0" h="3742" w="2140">
                  <a:moveTo>
                    <a:pt x="1745" y="0"/>
                  </a:moveTo>
                  <a:cubicBezTo>
                    <a:pt x="1612" y="0"/>
                    <a:pt x="1485" y="77"/>
                    <a:pt x="1428" y="207"/>
                  </a:cubicBezTo>
                  <a:lnTo>
                    <a:pt x="80" y="3254"/>
                  </a:lnTo>
                  <a:cubicBezTo>
                    <a:pt x="1" y="3429"/>
                    <a:pt x="81" y="3633"/>
                    <a:pt x="256" y="3711"/>
                  </a:cubicBezTo>
                  <a:cubicBezTo>
                    <a:pt x="301" y="3732"/>
                    <a:pt x="349" y="3741"/>
                    <a:pt x="397" y="3741"/>
                  </a:cubicBezTo>
                  <a:cubicBezTo>
                    <a:pt x="530" y="3741"/>
                    <a:pt x="656" y="3664"/>
                    <a:pt x="714" y="3534"/>
                  </a:cubicBezTo>
                  <a:lnTo>
                    <a:pt x="2062" y="487"/>
                  </a:lnTo>
                  <a:cubicBezTo>
                    <a:pt x="2140" y="313"/>
                    <a:pt x="2061" y="107"/>
                    <a:pt x="1885" y="30"/>
                  </a:cubicBezTo>
                  <a:cubicBezTo>
                    <a:pt x="1839" y="10"/>
                    <a:pt x="1792" y="0"/>
                    <a:pt x="1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9"/>
            <p:cNvSpPr/>
            <p:nvPr/>
          </p:nvSpPr>
          <p:spPr>
            <a:xfrm>
              <a:off x="4741275" y="4191300"/>
              <a:ext cx="67100" cy="82300"/>
            </a:xfrm>
            <a:custGeom>
              <a:rect b="b" l="l" r="r" t="t"/>
              <a:pathLst>
                <a:path extrusionOk="0" h="3292" w="2684">
                  <a:moveTo>
                    <a:pt x="393" y="0"/>
                  </a:moveTo>
                  <a:cubicBezTo>
                    <a:pt x="322" y="0"/>
                    <a:pt x="251" y="22"/>
                    <a:pt x="189" y="67"/>
                  </a:cubicBezTo>
                  <a:cubicBezTo>
                    <a:pt x="35" y="180"/>
                    <a:pt x="1" y="396"/>
                    <a:pt x="114" y="552"/>
                  </a:cubicBezTo>
                  <a:lnTo>
                    <a:pt x="2010" y="3150"/>
                  </a:lnTo>
                  <a:lnTo>
                    <a:pt x="2010" y="3149"/>
                  </a:lnTo>
                  <a:cubicBezTo>
                    <a:pt x="2077" y="3242"/>
                    <a:pt x="2183" y="3292"/>
                    <a:pt x="2290" y="3292"/>
                  </a:cubicBezTo>
                  <a:cubicBezTo>
                    <a:pt x="2361" y="3292"/>
                    <a:pt x="2433" y="3270"/>
                    <a:pt x="2495" y="3225"/>
                  </a:cubicBezTo>
                  <a:cubicBezTo>
                    <a:pt x="2649" y="3112"/>
                    <a:pt x="2683" y="2895"/>
                    <a:pt x="2570" y="2740"/>
                  </a:cubicBezTo>
                  <a:lnTo>
                    <a:pt x="674" y="143"/>
                  </a:lnTo>
                  <a:cubicBezTo>
                    <a:pt x="606" y="50"/>
                    <a:pt x="50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9"/>
            <p:cNvSpPr/>
            <p:nvPr/>
          </p:nvSpPr>
          <p:spPr>
            <a:xfrm>
              <a:off x="4806575" y="4041325"/>
              <a:ext cx="99600" cy="26100"/>
            </a:xfrm>
            <a:custGeom>
              <a:rect b="b" l="l" r="r" t="t"/>
              <a:pathLst>
                <a:path extrusionOk="0" h="1044" w="3984">
                  <a:moveTo>
                    <a:pt x="3618" y="1"/>
                  </a:moveTo>
                  <a:cubicBezTo>
                    <a:pt x="3606" y="1"/>
                    <a:pt x="3594" y="2"/>
                    <a:pt x="3582" y="3"/>
                  </a:cubicBezTo>
                  <a:lnTo>
                    <a:pt x="339" y="351"/>
                  </a:lnTo>
                  <a:cubicBezTo>
                    <a:pt x="147" y="361"/>
                    <a:pt x="1" y="524"/>
                    <a:pt x="10" y="716"/>
                  </a:cubicBezTo>
                  <a:cubicBezTo>
                    <a:pt x="21" y="901"/>
                    <a:pt x="173" y="1044"/>
                    <a:pt x="357" y="1044"/>
                  </a:cubicBezTo>
                  <a:cubicBezTo>
                    <a:pt x="363" y="1044"/>
                    <a:pt x="369" y="1043"/>
                    <a:pt x="375" y="1043"/>
                  </a:cubicBezTo>
                  <a:cubicBezTo>
                    <a:pt x="387" y="1043"/>
                    <a:pt x="398" y="1042"/>
                    <a:pt x="412" y="1041"/>
                  </a:cubicBezTo>
                  <a:lnTo>
                    <a:pt x="3655" y="694"/>
                  </a:lnTo>
                  <a:cubicBezTo>
                    <a:pt x="3846" y="672"/>
                    <a:pt x="3983" y="502"/>
                    <a:pt x="3963" y="311"/>
                  </a:cubicBezTo>
                  <a:cubicBezTo>
                    <a:pt x="3944" y="134"/>
                    <a:pt x="3793" y="1"/>
                    <a:pt x="3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4487150" y="3900375"/>
              <a:ext cx="350325" cy="350325"/>
            </a:xfrm>
            <a:custGeom>
              <a:rect b="b" l="l" r="r" t="t"/>
              <a:pathLst>
                <a:path extrusionOk="0" h="14013" w="14013">
                  <a:moveTo>
                    <a:pt x="7007" y="0"/>
                  </a:moveTo>
                  <a:cubicBezTo>
                    <a:pt x="3138" y="0"/>
                    <a:pt x="1" y="3137"/>
                    <a:pt x="1" y="7006"/>
                  </a:cubicBezTo>
                  <a:cubicBezTo>
                    <a:pt x="1" y="10876"/>
                    <a:pt x="3138" y="14012"/>
                    <a:pt x="7007" y="14012"/>
                  </a:cubicBezTo>
                  <a:cubicBezTo>
                    <a:pt x="10877" y="14012"/>
                    <a:pt x="14013" y="10876"/>
                    <a:pt x="14013" y="7006"/>
                  </a:cubicBezTo>
                  <a:cubicBezTo>
                    <a:pt x="14013" y="3137"/>
                    <a:pt x="10877" y="0"/>
                    <a:pt x="7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9"/>
            <p:cNvSpPr/>
            <p:nvPr/>
          </p:nvSpPr>
          <p:spPr>
            <a:xfrm>
              <a:off x="4553800" y="4205850"/>
              <a:ext cx="52725" cy="91825"/>
            </a:xfrm>
            <a:custGeom>
              <a:rect b="b" l="l" r="r" t="t"/>
              <a:pathLst>
                <a:path extrusionOk="0" h="3673" w="2109">
                  <a:moveTo>
                    <a:pt x="1714" y="1"/>
                  </a:moveTo>
                  <a:cubicBezTo>
                    <a:pt x="1580" y="1"/>
                    <a:pt x="1453" y="78"/>
                    <a:pt x="1396" y="207"/>
                  </a:cubicBezTo>
                  <a:lnTo>
                    <a:pt x="78" y="3185"/>
                  </a:lnTo>
                  <a:cubicBezTo>
                    <a:pt x="0" y="3360"/>
                    <a:pt x="79" y="3566"/>
                    <a:pt x="255" y="3642"/>
                  </a:cubicBezTo>
                  <a:cubicBezTo>
                    <a:pt x="301" y="3663"/>
                    <a:pt x="348" y="3672"/>
                    <a:pt x="395" y="3672"/>
                  </a:cubicBezTo>
                  <a:cubicBezTo>
                    <a:pt x="529" y="3672"/>
                    <a:pt x="656" y="3595"/>
                    <a:pt x="713" y="3465"/>
                  </a:cubicBezTo>
                  <a:lnTo>
                    <a:pt x="2030" y="489"/>
                  </a:lnTo>
                  <a:cubicBezTo>
                    <a:pt x="2108" y="313"/>
                    <a:pt x="2028" y="108"/>
                    <a:pt x="1854" y="31"/>
                  </a:cubicBezTo>
                  <a:cubicBezTo>
                    <a:pt x="1808" y="10"/>
                    <a:pt x="1761" y="1"/>
                    <a:pt x="1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9"/>
            <p:cNvSpPr/>
            <p:nvPr/>
          </p:nvSpPr>
          <p:spPr>
            <a:xfrm>
              <a:off x="4513775" y="3874425"/>
              <a:ext cx="67825" cy="83375"/>
            </a:xfrm>
            <a:custGeom>
              <a:rect b="b" l="l" r="r" t="t"/>
              <a:pathLst>
                <a:path extrusionOk="0" h="3335" w="2713">
                  <a:moveTo>
                    <a:pt x="393" y="1"/>
                  </a:moveTo>
                  <a:cubicBezTo>
                    <a:pt x="322" y="1"/>
                    <a:pt x="251" y="22"/>
                    <a:pt x="189" y="67"/>
                  </a:cubicBezTo>
                  <a:cubicBezTo>
                    <a:pt x="34" y="180"/>
                    <a:pt x="1" y="398"/>
                    <a:pt x="114" y="552"/>
                  </a:cubicBezTo>
                  <a:lnTo>
                    <a:pt x="2039" y="3191"/>
                  </a:lnTo>
                  <a:lnTo>
                    <a:pt x="2039" y="3192"/>
                  </a:lnTo>
                  <a:cubicBezTo>
                    <a:pt x="2107" y="3285"/>
                    <a:pt x="2213" y="3334"/>
                    <a:pt x="2320" y="3334"/>
                  </a:cubicBezTo>
                  <a:cubicBezTo>
                    <a:pt x="2391" y="3334"/>
                    <a:pt x="2463" y="3313"/>
                    <a:pt x="2524" y="3268"/>
                  </a:cubicBezTo>
                  <a:cubicBezTo>
                    <a:pt x="2679" y="3155"/>
                    <a:pt x="2713" y="2937"/>
                    <a:pt x="2600" y="2783"/>
                  </a:cubicBezTo>
                  <a:lnTo>
                    <a:pt x="673" y="143"/>
                  </a:lnTo>
                  <a:cubicBezTo>
                    <a:pt x="605" y="50"/>
                    <a:pt x="500" y="1"/>
                    <a:pt x="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9"/>
            <p:cNvSpPr/>
            <p:nvPr/>
          </p:nvSpPr>
          <p:spPr>
            <a:xfrm>
              <a:off x="4418775" y="4079950"/>
              <a:ext cx="98900" cy="26050"/>
            </a:xfrm>
            <a:custGeom>
              <a:rect b="b" l="l" r="r" t="t"/>
              <a:pathLst>
                <a:path extrusionOk="0" h="1042" w="3956">
                  <a:moveTo>
                    <a:pt x="3589" y="0"/>
                  </a:moveTo>
                  <a:cubicBezTo>
                    <a:pt x="3577" y="0"/>
                    <a:pt x="3565" y="1"/>
                    <a:pt x="3552" y="2"/>
                  </a:cubicBezTo>
                  <a:lnTo>
                    <a:pt x="327" y="349"/>
                  </a:lnTo>
                  <a:cubicBezTo>
                    <a:pt x="140" y="365"/>
                    <a:pt x="0" y="525"/>
                    <a:pt x="10" y="713"/>
                  </a:cubicBezTo>
                  <a:cubicBezTo>
                    <a:pt x="19" y="897"/>
                    <a:pt x="172" y="1041"/>
                    <a:pt x="356" y="1041"/>
                  </a:cubicBezTo>
                  <a:cubicBezTo>
                    <a:pt x="358" y="1041"/>
                    <a:pt x="361" y="1041"/>
                    <a:pt x="364" y="1041"/>
                  </a:cubicBezTo>
                  <a:cubicBezTo>
                    <a:pt x="376" y="1041"/>
                    <a:pt x="388" y="1040"/>
                    <a:pt x="401" y="1039"/>
                  </a:cubicBezTo>
                  <a:lnTo>
                    <a:pt x="3627" y="693"/>
                  </a:lnTo>
                  <a:cubicBezTo>
                    <a:pt x="3817" y="671"/>
                    <a:pt x="3955" y="501"/>
                    <a:pt x="3935" y="310"/>
                  </a:cubicBezTo>
                  <a:cubicBezTo>
                    <a:pt x="3915" y="132"/>
                    <a:pt x="3765" y="0"/>
                    <a:pt x="3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9"/>
            <p:cNvSpPr/>
            <p:nvPr/>
          </p:nvSpPr>
          <p:spPr>
            <a:xfrm>
              <a:off x="4477950" y="3833500"/>
              <a:ext cx="66350" cy="60000"/>
            </a:xfrm>
            <a:custGeom>
              <a:rect b="b" l="l" r="r" t="t"/>
              <a:pathLst>
                <a:path extrusionOk="0" h="2400" w="2654">
                  <a:moveTo>
                    <a:pt x="1284" y="1"/>
                  </a:moveTo>
                  <a:cubicBezTo>
                    <a:pt x="1025" y="1"/>
                    <a:pt x="768" y="84"/>
                    <a:pt x="554" y="248"/>
                  </a:cubicBezTo>
                  <a:cubicBezTo>
                    <a:pt x="170" y="544"/>
                    <a:pt x="0" y="1042"/>
                    <a:pt x="126" y="1510"/>
                  </a:cubicBezTo>
                  <a:cubicBezTo>
                    <a:pt x="252" y="1979"/>
                    <a:pt x="647" y="2326"/>
                    <a:pt x="1128" y="2389"/>
                  </a:cubicBezTo>
                  <a:cubicBezTo>
                    <a:pt x="1180" y="2396"/>
                    <a:pt x="1232" y="2400"/>
                    <a:pt x="1283" y="2400"/>
                  </a:cubicBezTo>
                  <a:cubicBezTo>
                    <a:pt x="1708" y="2400"/>
                    <a:pt x="2107" y="2173"/>
                    <a:pt x="2322" y="1799"/>
                  </a:cubicBezTo>
                  <a:cubicBezTo>
                    <a:pt x="2654" y="1226"/>
                    <a:pt x="2457" y="494"/>
                    <a:pt x="1884" y="162"/>
                  </a:cubicBezTo>
                  <a:cubicBezTo>
                    <a:pt x="1697" y="54"/>
                    <a:pt x="1490" y="1"/>
                    <a:pt x="1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9"/>
            <p:cNvSpPr/>
            <p:nvPr/>
          </p:nvSpPr>
          <p:spPr>
            <a:xfrm>
              <a:off x="4610000" y="4129225"/>
              <a:ext cx="60950" cy="58625"/>
            </a:xfrm>
            <a:custGeom>
              <a:rect b="b" l="l" r="r" t="t"/>
              <a:pathLst>
                <a:path extrusionOk="0" h="2345" w="2438">
                  <a:moveTo>
                    <a:pt x="1265" y="1"/>
                  </a:moveTo>
                  <a:cubicBezTo>
                    <a:pt x="791" y="1"/>
                    <a:pt x="363" y="286"/>
                    <a:pt x="182" y="724"/>
                  </a:cubicBezTo>
                  <a:cubicBezTo>
                    <a:pt x="1" y="1162"/>
                    <a:pt x="101" y="1666"/>
                    <a:pt x="437" y="2002"/>
                  </a:cubicBezTo>
                  <a:cubicBezTo>
                    <a:pt x="661" y="2226"/>
                    <a:pt x="960" y="2345"/>
                    <a:pt x="1265" y="2345"/>
                  </a:cubicBezTo>
                  <a:cubicBezTo>
                    <a:pt x="1416" y="2345"/>
                    <a:pt x="1569" y="2316"/>
                    <a:pt x="1714" y="2256"/>
                  </a:cubicBezTo>
                  <a:cubicBezTo>
                    <a:pt x="2152" y="2075"/>
                    <a:pt x="2437" y="1647"/>
                    <a:pt x="2437" y="1173"/>
                  </a:cubicBezTo>
                  <a:cubicBezTo>
                    <a:pt x="2437" y="525"/>
                    <a:pt x="1913" y="1"/>
                    <a:pt x="1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9"/>
            <p:cNvSpPr/>
            <p:nvPr/>
          </p:nvSpPr>
          <p:spPr>
            <a:xfrm>
              <a:off x="4612300" y="4129225"/>
              <a:ext cx="44975" cy="58625"/>
            </a:xfrm>
            <a:custGeom>
              <a:rect b="b" l="l" r="r" t="t"/>
              <a:pathLst>
                <a:path extrusionOk="0" h="2345" w="1799">
                  <a:moveTo>
                    <a:pt x="1173" y="1"/>
                  </a:moveTo>
                  <a:cubicBezTo>
                    <a:pt x="978" y="1"/>
                    <a:pt x="783" y="49"/>
                    <a:pt x="607" y="147"/>
                  </a:cubicBezTo>
                  <a:cubicBezTo>
                    <a:pt x="233" y="352"/>
                    <a:pt x="1" y="746"/>
                    <a:pt x="1" y="1173"/>
                  </a:cubicBezTo>
                  <a:cubicBezTo>
                    <a:pt x="1" y="1599"/>
                    <a:pt x="233" y="1992"/>
                    <a:pt x="607" y="2199"/>
                  </a:cubicBezTo>
                  <a:cubicBezTo>
                    <a:pt x="783" y="2296"/>
                    <a:pt x="978" y="2345"/>
                    <a:pt x="1173" y="2345"/>
                  </a:cubicBezTo>
                  <a:cubicBezTo>
                    <a:pt x="1390" y="2345"/>
                    <a:pt x="1608" y="2284"/>
                    <a:pt x="1798" y="2164"/>
                  </a:cubicBezTo>
                  <a:cubicBezTo>
                    <a:pt x="1457" y="1950"/>
                    <a:pt x="1251" y="1576"/>
                    <a:pt x="1251" y="1173"/>
                  </a:cubicBezTo>
                  <a:cubicBezTo>
                    <a:pt x="1251" y="770"/>
                    <a:pt x="1457" y="396"/>
                    <a:pt x="1798" y="181"/>
                  </a:cubicBezTo>
                  <a:cubicBezTo>
                    <a:pt x="1608" y="61"/>
                    <a:pt x="1391" y="1"/>
                    <a:pt x="11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9"/>
            <p:cNvSpPr/>
            <p:nvPr/>
          </p:nvSpPr>
          <p:spPr>
            <a:xfrm>
              <a:off x="4705475" y="4078350"/>
              <a:ext cx="34500" cy="33175"/>
            </a:xfrm>
            <a:custGeom>
              <a:rect b="b" l="l" r="r" t="t"/>
              <a:pathLst>
                <a:path extrusionOk="0" h="1327" w="1380">
                  <a:moveTo>
                    <a:pt x="716" y="0"/>
                  </a:moveTo>
                  <a:cubicBezTo>
                    <a:pt x="448" y="0"/>
                    <a:pt x="206" y="161"/>
                    <a:pt x="103" y="409"/>
                  </a:cubicBezTo>
                  <a:cubicBezTo>
                    <a:pt x="0" y="658"/>
                    <a:pt x="57" y="942"/>
                    <a:pt x="247" y="1133"/>
                  </a:cubicBezTo>
                  <a:cubicBezTo>
                    <a:pt x="373" y="1260"/>
                    <a:pt x="543" y="1327"/>
                    <a:pt x="715" y="1327"/>
                  </a:cubicBezTo>
                  <a:cubicBezTo>
                    <a:pt x="801" y="1327"/>
                    <a:pt x="888" y="1310"/>
                    <a:pt x="970" y="1276"/>
                  </a:cubicBezTo>
                  <a:cubicBezTo>
                    <a:pt x="1217" y="1173"/>
                    <a:pt x="1379" y="932"/>
                    <a:pt x="1379" y="663"/>
                  </a:cubicBezTo>
                  <a:cubicBezTo>
                    <a:pt x="1379" y="297"/>
                    <a:pt x="1082" y="0"/>
                    <a:pt x="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9"/>
            <p:cNvSpPr/>
            <p:nvPr/>
          </p:nvSpPr>
          <p:spPr>
            <a:xfrm>
              <a:off x="4706750" y="4078325"/>
              <a:ext cx="29675" cy="33200"/>
            </a:xfrm>
            <a:custGeom>
              <a:rect b="b" l="l" r="r" t="t"/>
              <a:pathLst>
                <a:path extrusionOk="0" h="1328" w="1187">
                  <a:moveTo>
                    <a:pt x="664" y="1"/>
                  </a:moveTo>
                  <a:cubicBezTo>
                    <a:pt x="592" y="1"/>
                    <a:pt x="519" y="13"/>
                    <a:pt x="448" y="37"/>
                  </a:cubicBezTo>
                  <a:cubicBezTo>
                    <a:pt x="181" y="129"/>
                    <a:pt x="1" y="382"/>
                    <a:pt x="1" y="664"/>
                  </a:cubicBezTo>
                  <a:cubicBezTo>
                    <a:pt x="1" y="947"/>
                    <a:pt x="181" y="1199"/>
                    <a:pt x="448" y="1292"/>
                  </a:cubicBezTo>
                  <a:cubicBezTo>
                    <a:pt x="519" y="1316"/>
                    <a:pt x="592" y="1328"/>
                    <a:pt x="664" y="1328"/>
                  </a:cubicBezTo>
                  <a:cubicBezTo>
                    <a:pt x="864" y="1328"/>
                    <a:pt x="1058" y="1237"/>
                    <a:pt x="1187" y="1073"/>
                  </a:cubicBezTo>
                  <a:cubicBezTo>
                    <a:pt x="1095" y="956"/>
                    <a:pt x="1045" y="812"/>
                    <a:pt x="1045" y="664"/>
                  </a:cubicBezTo>
                  <a:cubicBezTo>
                    <a:pt x="1045" y="516"/>
                    <a:pt x="1095" y="372"/>
                    <a:pt x="1187" y="256"/>
                  </a:cubicBezTo>
                  <a:cubicBezTo>
                    <a:pt x="1058" y="92"/>
                    <a:pt x="864" y="1"/>
                    <a:pt x="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9"/>
            <p:cNvSpPr/>
            <p:nvPr/>
          </p:nvSpPr>
          <p:spPr>
            <a:xfrm>
              <a:off x="4590875" y="3986850"/>
              <a:ext cx="69525" cy="66875"/>
            </a:xfrm>
            <a:custGeom>
              <a:rect b="b" l="l" r="r" t="t"/>
              <a:pathLst>
                <a:path extrusionOk="0" h="2675" w="2781">
                  <a:moveTo>
                    <a:pt x="1444" y="0"/>
                  </a:moveTo>
                  <a:cubicBezTo>
                    <a:pt x="902" y="0"/>
                    <a:pt x="415" y="327"/>
                    <a:pt x="207" y="826"/>
                  </a:cubicBezTo>
                  <a:cubicBezTo>
                    <a:pt x="1" y="1325"/>
                    <a:pt x="115" y="1901"/>
                    <a:pt x="497" y="2283"/>
                  </a:cubicBezTo>
                  <a:cubicBezTo>
                    <a:pt x="753" y="2539"/>
                    <a:pt x="1095" y="2675"/>
                    <a:pt x="1443" y="2675"/>
                  </a:cubicBezTo>
                  <a:cubicBezTo>
                    <a:pt x="1615" y="2675"/>
                    <a:pt x="1789" y="2642"/>
                    <a:pt x="1954" y="2573"/>
                  </a:cubicBezTo>
                  <a:cubicBezTo>
                    <a:pt x="2454" y="2366"/>
                    <a:pt x="2780" y="1878"/>
                    <a:pt x="2780" y="1338"/>
                  </a:cubicBezTo>
                  <a:cubicBezTo>
                    <a:pt x="2780" y="599"/>
                    <a:pt x="2181" y="0"/>
                    <a:pt x="1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9"/>
            <p:cNvSpPr/>
            <p:nvPr/>
          </p:nvSpPr>
          <p:spPr>
            <a:xfrm>
              <a:off x="4593525" y="3986850"/>
              <a:ext cx="49050" cy="66875"/>
            </a:xfrm>
            <a:custGeom>
              <a:rect b="b" l="l" r="r" t="t"/>
              <a:pathLst>
                <a:path extrusionOk="0" h="2675" w="1962">
                  <a:moveTo>
                    <a:pt x="1337" y="0"/>
                  </a:moveTo>
                  <a:cubicBezTo>
                    <a:pt x="1097" y="0"/>
                    <a:pt x="859" y="65"/>
                    <a:pt x="647" y="192"/>
                  </a:cubicBezTo>
                  <a:cubicBezTo>
                    <a:pt x="245" y="434"/>
                    <a:pt x="0" y="869"/>
                    <a:pt x="0" y="1338"/>
                  </a:cubicBezTo>
                  <a:cubicBezTo>
                    <a:pt x="0" y="1807"/>
                    <a:pt x="245" y="2241"/>
                    <a:pt x="647" y="2482"/>
                  </a:cubicBezTo>
                  <a:cubicBezTo>
                    <a:pt x="859" y="2610"/>
                    <a:pt x="1098" y="2675"/>
                    <a:pt x="1337" y="2675"/>
                  </a:cubicBezTo>
                  <a:cubicBezTo>
                    <a:pt x="1551" y="2675"/>
                    <a:pt x="1766" y="2623"/>
                    <a:pt x="1961" y="2520"/>
                  </a:cubicBezTo>
                  <a:cubicBezTo>
                    <a:pt x="1523" y="2289"/>
                    <a:pt x="1249" y="1833"/>
                    <a:pt x="1249" y="1338"/>
                  </a:cubicBezTo>
                  <a:cubicBezTo>
                    <a:pt x="1249" y="842"/>
                    <a:pt x="1523" y="387"/>
                    <a:pt x="1961" y="155"/>
                  </a:cubicBezTo>
                  <a:cubicBezTo>
                    <a:pt x="1765" y="52"/>
                    <a:pt x="1551" y="0"/>
                    <a:pt x="13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9"/>
            <p:cNvSpPr/>
            <p:nvPr/>
          </p:nvSpPr>
          <p:spPr>
            <a:xfrm>
              <a:off x="4553600" y="4070325"/>
              <a:ext cx="29350" cy="28225"/>
            </a:xfrm>
            <a:custGeom>
              <a:rect b="b" l="l" r="r" t="t"/>
              <a:pathLst>
                <a:path extrusionOk="0" h="1129" w="1174">
                  <a:moveTo>
                    <a:pt x="609" y="0"/>
                  </a:moveTo>
                  <a:cubicBezTo>
                    <a:pt x="381" y="0"/>
                    <a:pt x="176" y="138"/>
                    <a:pt x="88" y="349"/>
                  </a:cubicBezTo>
                  <a:cubicBezTo>
                    <a:pt x="1" y="559"/>
                    <a:pt x="50" y="802"/>
                    <a:pt x="211" y="963"/>
                  </a:cubicBezTo>
                  <a:cubicBezTo>
                    <a:pt x="318" y="1071"/>
                    <a:pt x="463" y="1128"/>
                    <a:pt x="609" y="1128"/>
                  </a:cubicBezTo>
                  <a:cubicBezTo>
                    <a:pt x="682" y="1128"/>
                    <a:pt x="755" y="1114"/>
                    <a:pt x="825" y="1085"/>
                  </a:cubicBezTo>
                  <a:cubicBezTo>
                    <a:pt x="1036" y="998"/>
                    <a:pt x="1173" y="792"/>
                    <a:pt x="1173" y="564"/>
                  </a:cubicBezTo>
                  <a:cubicBezTo>
                    <a:pt x="1173" y="253"/>
                    <a:pt x="921" y="0"/>
                    <a:pt x="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9"/>
            <p:cNvSpPr/>
            <p:nvPr/>
          </p:nvSpPr>
          <p:spPr>
            <a:xfrm>
              <a:off x="4705225" y="3986850"/>
              <a:ext cx="39675" cy="38175"/>
            </a:xfrm>
            <a:custGeom>
              <a:rect b="b" l="l" r="r" t="t"/>
              <a:pathLst>
                <a:path extrusionOk="0" h="1527" w="1587">
                  <a:moveTo>
                    <a:pt x="824" y="0"/>
                  </a:moveTo>
                  <a:cubicBezTo>
                    <a:pt x="516" y="0"/>
                    <a:pt x="237" y="187"/>
                    <a:pt x="119" y="471"/>
                  </a:cubicBezTo>
                  <a:cubicBezTo>
                    <a:pt x="1" y="757"/>
                    <a:pt x="66" y="1084"/>
                    <a:pt x="284" y="1303"/>
                  </a:cubicBezTo>
                  <a:cubicBezTo>
                    <a:pt x="430" y="1449"/>
                    <a:pt x="625" y="1526"/>
                    <a:pt x="824" y="1526"/>
                  </a:cubicBezTo>
                  <a:cubicBezTo>
                    <a:pt x="922" y="1526"/>
                    <a:pt x="1021" y="1507"/>
                    <a:pt x="1116" y="1468"/>
                  </a:cubicBezTo>
                  <a:cubicBezTo>
                    <a:pt x="1401" y="1350"/>
                    <a:pt x="1587" y="1071"/>
                    <a:pt x="1587" y="763"/>
                  </a:cubicBezTo>
                  <a:cubicBezTo>
                    <a:pt x="1587" y="343"/>
                    <a:pt x="1245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9"/>
            <p:cNvSpPr/>
            <p:nvPr/>
          </p:nvSpPr>
          <p:spPr>
            <a:xfrm>
              <a:off x="4706725" y="3986850"/>
              <a:ext cx="34725" cy="38175"/>
            </a:xfrm>
            <a:custGeom>
              <a:rect b="b" l="l" r="r" t="t"/>
              <a:pathLst>
                <a:path extrusionOk="0" h="1527" w="1389">
                  <a:moveTo>
                    <a:pt x="763" y="0"/>
                  </a:moveTo>
                  <a:cubicBezTo>
                    <a:pt x="687" y="0"/>
                    <a:pt x="610" y="12"/>
                    <a:pt x="534" y="36"/>
                  </a:cubicBezTo>
                  <a:cubicBezTo>
                    <a:pt x="217" y="136"/>
                    <a:pt x="0" y="431"/>
                    <a:pt x="0" y="763"/>
                  </a:cubicBezTo>
                  <a:cubicBezTo>
                    <a:pt x="0" y="1096"/>
                    <a:pt x="217" y="1391"/>
                    <a:pt x="534" y="1491"/>
                  </a:cubicBezTo>
                  <a:cubicBezTo>
                    <a:pt x="610" y="1515"/>
                    <a:pt x="687" y="1527"/>
                    <a:pt x="763" y="1527"/>
                  </a:cubicBezTo>
                  <a:cubicBezTo>
                    <a:pt x="1007" y="1527"/>
                    <a:pt x="1243" y="1408"/>
                    <a:pt x="1388" y="1200"/>
                  </a:cubicBezTo>
                  <a:cubicBezTo>
                    <a:pt x="1297" y="1073"/>
                    <a:pt x="1250" y="920"/>
                    <a:pt x="1250" y="763"/>
                  </a:cubicBezTo>
                  <a:cubicBezTo>
                    <a:pt x="1250" y="607"/>
                    <a:pt x="1297" y="454"/>
                    <a:pt x="1388" y="327"/>
                  </a:cubicBezTo>
                  <a:cubicBezTo>
                    <a:pt x="1243" y="119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4715675" y="4139275"/>
              <a:ext cx="26825" cy="23050"/>
            </a:xfrm>
            <a:custGeom>
              <a:rect b="b" l="l" r="r" t="t"/>
              <a:pathLst>
                <a:path extrusionOk="0" h="922" w="1073">
                  <a:moveTo>
                    <a:pt x="693" y="0"/>
                  </a:moveTo>
                  <a:cubicBezTo>
                    <a:pt x="604" y="0"/>
                    <a:pt x="515" y="34"/>
                    <a:pt x="447" y="103"/>
                  </a:cubicBezTo>
                  <a:lnTo>
                    <a:pt x="220" y="329"/>
                  </a:lnTo>
                  <a:cubicBezTo>
                    <a:pt x="1" y="547"/>
                    <a:pt x="156" y="921"/>
                    <a:pt x="464" y="921"/>
                  </a:cubicBezTo>
                  <a:cubicBezTo>
                    <a:pt x="464" y="921"/>
                    <a:pt x="465" y="921"/>
                    <a:pt x="465" y="921"/>
                  </a:cubicBezTo>
                  <a:cubicBezTo>
                    <a:pt x="558" y="921"/>
                    <a:pt x="646" y="885"/>
                    <a:pt x="711" y="819"/>
                  </a:cubicBezTo>
                  <a:lnTo>
                    <a:pt x="937" y="593"/>
                  </a:lnTo>
                  <a:cubicBezTo>
                    <a:pt x="1073" y="458"/>
                    <a:pt x="1073" y="238"/>
                    <a:pt x="937" y="102"/>
                  </a:cubicBezTo>
                  <a:cubicBezTo>
                    <a:pt x="870" y="34"/>
                    <a:pt x="781" y="0"/>
                    <a:pt x="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4656375" y="4066975"/>
              <a:ext cx="24975" cy="22775"/>
            </a:xfrm>
            <a:custGeom>
              <a:rect b="b" l="l" r="r" t="t"/>
              <a:pathLst>
                <a:path extrusionOk="0" h="911" w="999">
                  <a:moveTo>
                    <a:pt x="386" y="0"/>
                  </a:moveTo>
                  <a:cubicBezTo>
                    <a:pt x="292" y="0"/>
                    <a:pt x="198" y="39"/>
                    <a:pt x="129" y="114"/>
                  </a:cubicBezTo>
                  <a:cubicBezTo>
                    <a:pt x="0" y="256"/>
                    <a:pt x="11" y="475"/>
                    <a:pt x="153" y="604"/>
                  </a:cubicBezTo>
                  <a:lnTo>
                    <a:pt x="390" y="820"/>
                  </a:lnTo>
                  <a:cubicBezTo>
                    <a:pt x="453" y="877"/>
                    <a:pt x="536" y="910"/>
                    <a:pt x="624" y="910"/>
                  </a:cubicBezTo>
                  <a:lnTo>
                    <a:pt x="623" y="909"/>
                  </a:lnTo>
                  <a:lnTo>
                    <a:pt x="623" y="909"/>
                  </a:lnTo>
                  <a:cubicBezTo>
                    <a:pt x="624" y="909"/>
                    <a:pt x="624" y="909"/>
                    <a:pt x="625" y="909"/>
                  </a:cubicBezTo>
                  <a:cubicBezTo>
                    <a:pt x="768" y="909"/>
                    <a:pt x="896" y="821"/>
                    <a:pt x="947" y="689"/>
                  </a:cubicBezTo>
                  <a:cubicBezTo>
                    <a:pt x="999" y="554"/>
                    <a:pt x="963" y="402"/>
                    <a:pt x="856" y="306"/>
                  </a:cubicBezTo>
                  <a:lnTo>
                    <a:pt x="618" y="91"/>
                  </a:lnTo>
                  <a:cubicBezTo>
                    <a:pt x="552" y="30"/>
                    <a:pt x="469" y="0"/>
                    <a:pt x="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9"/>
            <p:cNvSpPr/>
            <p:nvPr/>
          </p:nvSpPr>
          <p:spPr>
            <a:xfrm>
              <a:off x="4735325" y="3807750"/>
              <a:ext cx="66325" cy="59975"/>
            </a:xfrm>
            <a:custGeom>
              <a:rect b="b" l="l" r="r" t="t"/>
              <a:pathLst>
                <a:path extrusionOk="0" h="2399" w="2653">
                  <a:moveTo>
                    <a:pt x="1284" y="0"/>
                  </a:moveTo>
                  <a:cubicBezTo>
                    <a:pt x="1026" y="0"/>
                    <a:pt x="768" y="84"/>
                    <a:pt x="554" y="248"/>
                  </a:cubicBezTo>
                  <a:cubicBezTo>
                    <a:pt x="169" y="543"/>
                    <a:pt x="0" y="1041"/>
                    <a:pt x="126" y="1510"/>
                  </a:cubicBezTo>
                  <a:cubicBezTo>
                    <a:pt x="252" y="1978"/>
                    <a:pt x="647" y="2324"/>
                    <a:pt x="1128" y="2388"/>
                  </a:cubicBezTo>
                  <a:cubicBezTo>
                    <a:pt x="1180" y="2395"/>
                    <a:pt x="1232" y="2398"/>
                    <a:pt x="1284" y="2398"/>
                  </a:cubicBezTo>
                  <a:cubicBezTo>
                    <a:pt x="1708" y="2398"/>
                    <a:pt x="2107" y="2173"/>
                    <a:pt x="2322" y="1799"/>
                  </a:cubicBezTo>
                  <a:cubicBezTo>
                    <a:pt x="2653" y="1225"/>
                    <a:pt x="2456" y="492"/>
                    <a:pt x="1883" y="160"/>
                  </a:cubicBezTo>
                  <a:cubicBezTo>
                    <a:pt x="1697" y="53"/>
                    <a:pt x="1490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9"/>
            <p:cNvSpPr/>
            <p:nvPr/>
          </p:nvSpPr>
          <p:spPr>
            <a:xfrm>
              <a:off x="4886325" y="4017550"/>
              <a:ext cx="66350" cy="59975"/>
            </a:xfrm>
            <a:custGeom>
              <a:rect b="b" l="l" r="r" t="t"/>
              <a:pathLst>
                <a:path extrusionOk="0" h="2399" w="2654">
                  <a:moveTo>
                    <a:pt x="1285" y="1"/>
                  </a:moveTo>
                  <a:cubicBezTo>
                    <a:pt x="1026" y="1"/>
                    <a:pt x="769" y="84"/>
                    <a:pt x="555" y="248"/>
                  </a:cubicBezTo>
                  <a:cubicBezTo>
                    <a:pt x="170" y="544"/>
                    <a:pt x="1" y="1041"/>
                    <a:pt x="126" y="1509"/>
                  </a:cubicBezTo>
                  <a:cubicBezTo>
                    <a:pt x="251" y="1978"/>
                    <a:pt x="646" y="2324"/>
                    <a:pt x="1128" y="2388"/>
                  </a:cubicBezTo>
                  <a:cubicBezTo>
                    <a:pt x="1180" y="2395"/>
                    <a:pt x="1232" y="2399"/>
                    <a:pt x="1284" y="2399"/>
                  </a:cubicBezTo>
                  <a:cubicBezTo>
                    <a:pt x="1708" y="2399"/>
                    <a:pt x="2106" y="2173"/>
                    <a:pt x="2323" y="1799"/>
                  </a:cubicBezTo>
                  <a:cubicBezTo>
                    <a:pt x="2653" y="1226"/>
                    <a:pt x="2457" y="493"/>
                    <a:pt x="1884" y="161"/>
                  </a:cubicBezTo>
                  <a:cubicBezTo>
                    <a:pt x="1697" y="54"/>
                    <a:pt x="1491" y="1"/>
                    <a:pt x="1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9"/>
            <p:cNvSpPr/>
            <p:nvPr/>
          </p:nvSpPr>
          <p:spPr>
            <a:xfrm>
              <a:off x="4779975" y="4253500"/>
              <a:ext cx="66325" cy="59975"/>
            </a:xfrm>
            <a:custGeom>
              <a:rect b="b" l="l" r="r" t="t"/>
              <a:pathLst>
                <a:path extrusionOk="0" h="2399" w="2653">
                  <a:moveTo>
                    <a:pt x="1284" y="1"/>
                  </a:moveTo>
                  <a:cubicBezTo>
                    <a:pt x="1026" y="1"/>
                    <a:pt x="768" y="84"/>
                    <a:pt x="554" y="248"/>
                  </a:cubicBezTo>
                  <a:cubicBezTo>
                    <a:pt x="170" y="544"/>
                    <a:pt x="0" y="1041"/>
                    <a:pt x="126" y="1510"/>
                  </a:cubicBezTo>
                  <a:cubicBezTo>
                    <a:pt x="252" y="1978"/>
                    <a:pt x="647" y="2326"/>
                    <a:pt x="1128" y="2388"/>
                  </a:cubicBezTo>
                  <a:cubicBezTo>
                    <a:pt x="1180" y="2395"/>
                    <a:pt x="1232" y="2399"/>
                    <a:pt x="1284" y="2399"/>
                  </a:cubicBezTo>
                  <a:cubicBezTo>
                    <a:pt x="1708" y="2399"/>
                    <a:pt x="2107" y="2173"/>
                    <a:pt x="2322" y="1799"/>
                  </a:cubicBezTo>
                  <a:cubicBezTo>
                    <a:pt x="2653" y="1226"/>
                    <a:pt x="2457" y="493"/>
                    <a:pt x="1883" y="161"/>
                  </a:cubicBezTo>
                  <a:cubicBezTo>
                    <a:pt x="1697" y="54"/>
                    <a:pt x="1490" y="1"/>
                    <a:pt x="1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9"/>
            <p:cNvSpPr/>
            <p:nvPr/>
          </p:nvSpPr>
          <p:spPr>
            <a:xfrm>
              <a:off x="4522625" y="4279300"/>
              <a:ext cx="66325" cy="59975"/>
            </a:xfrm>
            <a:custGeom>
              <a:rect b="b" l="l" r="r" t="t"/>
              <a:pathLst>
                <a:path extrusionOk="0" h="2399" w="2653">
                  <a:moveTo>
                    <a:pt x="1284" y="0"/>
                  </a:moveTo>
                  <a:cubicBezTo>
                    <a:pt x="1025" y="0"/>
                    <a:pt x="768" y="84"/>
                    <a:pt x="553" y="248"/>
                  </a:cubicBezTo>
                  <a:cubicBezTo>
                    <a:pt x="169" y="544"/>
                    <a:pt x="0" y="1042"/>
                    <a:pt x="126" y="1510"/>
                  </a:cubicBezTo>
                  <a:cubicBezTo>
                    <a:pt x="252" y="1979"/>
                    <a:pt x="647" y="2325"/>
                    <a:pt x="1128" y="2388"/>
                  </a:cubicBezTo>
                  <a:cubicBezTo>
                    <a:pt x="1180" y="2395"/>
                    <a:pt x="1232" y="2398"/>
                    <a:pt x="1284" y="2398"/>
                  </a:cubicBezTo>
                  <a:cubicBezTo>
                    <a:pt x="1708" y="2398"/>
                    <a:pt x="2107" y="2173"/>
                    <a:pt x="2323" y="1798"/>
                  </a:cubicBezTo>
                  <a:cubicBezTo>
                    <a:pt x="2653" y="1224"/>
                    <a:pt x="2457" y="492"/>
                    <a:pt x="1883" y="161"/>
                  </a:cubicBezTo>
                  <a:cubicBezTo>
                    <a:pt x="1697" y="53"/>
                    <a:pt x="1490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9"/>
            <p:cNvSpPr/>
            <p:nvPr/>
          </p:nvSpPr>
          <p:spPr>
            <a:xfrm>
              <a:off x="4371600" y="4069300"/>
              <a:ext cx="66350" cy="59975"/>
            </a:xfrm>
            <a:custGeom>
              <a:rect b="b" l="l" r="r" t="t"/>
              <a:pathLst>
                <a:path extrusionOk="0" h="2399" w="2654">
                  <a:moveTo>
                    <a:pt x="1284" y="0"/>
                  </a:moveTo>
                  <a:cubicBezTo>
                    <a:pt x="1026" y="0"/>
                    <a:pt x="768" y="84"/>
                    <a:pt x="554" y="248"/>
                  </a:cubicBezTo>
                  <a:cubicBezTo>
                    <a:pt x="169" y="543"/>
                    <a:pt x="1" y="1041"/>
                    <a:pt x="126" y="1509"/>
                  </a:cubicBezTo>
                  <a:cubicBezTo>
                    <a:pt x="251" y="1978"/>
                    <a:pt x="647" y="2324"/>
                    <a:pt x="1127" y="2388"/>
                  </a:cubicBezTo>
                  <a:cubicBezTo>
                    <a:pt x="1180" y="2395"/>
                    <a:pt x="1232" y="2398"/>
                    <a:pt x="1283" y="2398"/>
                  </a:cubicBezTo>
                  <a:cubicBezTo>
                    <a:pt x="1708" y="2398"/>
                    <a:pt x="2106" y="2173"/>
                    <a:pt x="2322" y="1799"/>
                  </a:cubicBezTo>
                  <a:cubicBezTo>
                    <a:pt x="2653" y="1225"/>
                    <a:pt x="2457" y="492"/>
                    <a:pt x="1884" y="161"/>
                  </a:cubicBezTo>
                  <a:cubicBezTo>
                    <a:pt x="1698" y="53"/>
                    <a:pt x="1491" y="0"/>
                    <a:pt x="1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59"/>
          <p:cNvSpPr txBox="1"/>
          <p:nvPr/>
        </p:nvSpPr>
        <p:spPr>
          <a:xfrm>
            <a:off x="1358100" y="1489825"/>
            <a:ext cx="244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Shape: 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569 observations of 11 variables.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59"/>
          <p:cNvSpPr txBox="1"/>
          <p:nvPr>
            <p:ph idx="4294967295" type="subTitle"/>
          </p:nvPr>
        </p:nvSpPr>
        <p:spPr>
          <a:xfrm>
            <a:off x="1358100" y="3009538"/>
            <a:ext cx="26004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Malignant</a:t>
            </a:r>
            <a:r>
              <a:rPr lang="en" sz="1600"/>
              <a:t> indicating dangerous.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Benign</a:t>
            </a:r>
            <a:r>
              <a:rPr lang="en" sz="1600"/>
              <a:t> indicating safe.</a:t>
            </a:r>
            <a:endParaRPr sz="1600"/>
          </a:p>
        </p:txBody>
      </p:sp>
      <p:sp>
        <p:nvSpPr>
          <p:cNvPr id="858" name="Google Shape;858;p59"/>
          <p:cNvSpPr txBox="1"/>
          <p:nvPr/>
        </p:nvSpPr>
        <p:spPr>
          <a:xfrm>
            <a:off x="1358100" y="2151800"/>
            <a:ext cx="308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Outcome Variable: </a:t>
            </a:r>
            <a:r>
              <a:rPr b="1" lang="en" sz="2400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Diagnosis</a:t>
            </a:r>
            <a:endParaRPr b="1" sz="2400">
              <a:solidFill>
                <a:schemeClr val="accent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east Cancer Case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2186B"/>
      </a:accent1>
      <a:accent2>
        <a:srgbClr val="3E2289"/>
      </a:accent2>
      <a:accent3>
        <a:srgbClr val="9290FF"/>
      </a:accent3>
      <a:accent4>
        <a:srgbClr val="F9CAE3"/>
      </a:accent4>
      <a:accent5>
        <a:srgbClr val="F9AFD7"/>
      </a:accent5>
      <a:accent6>
        <a:srgbClr val="FF8FA3"/>
      </a:accent6>
      <a:hlink>
        <a:srgbClr val="3218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